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7" r:id="rId5"/>
    <p:sldId id="256" r:id="rId6"/>
    <p:sldId id="301" r:id="rId7"/>
    <p:sldId id="362" r:id="rId8"/>
    <p:sldId id="363" r:id="rId9"/>
    <p:sldId id="360" r:id="rId10"/>
    <p:sldId id="364" r:id="rId11"/>
    <p:sldId id="436" r:id="rId12"/>
    <p:sldId id="438" r:id="rId13"/>
    <p:sldId id="371" r:id="rId14"/>
    <p:sldId id="372" r:id="rId15"/>
    <p:sldId id="434" r:id="rId16"/>
    <p:sldId id="439" r:id="rId17"/>
    <p:sldId id="314" r:id="rId18"/>
    <p:sldId id="377" r:id="rId19"/>
    <p:sldId id="429" r:id="rId20"/>
    <p:sldId id="440" r:id="rId21"/>
    <p:sldId id="441" r:id="rId22"/>
    <p:sldId id="432" r:id="rId23"/>
    <p:sldId id="44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E7F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3D921-20FC-475B-B582-C748951BF63A}" v="6" dt="2019-04-16T08:24:02.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68" d="100"/>
          <a:sy n="68"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Sobol" userId="8430f2a2-602f-4dde-a79b-412efd9dd8bf" providerId="ADAL" clId="{58189169-9DD8-44DE-BC1B-9B079D77A7A5}"/>
  </pc:docChgLst>
  <pc:docChgLst>
    <pc:chgData name="Davina Szilvasy" userId="59fb472d-eed4-4f11-9686-c2c8db02a2cd" providerId="ADAL" clId="{5CE3D921-20FC-475B-B582-C748951BF63A}"/>
    <pc:docChg chg="delSld modSld sldOrd">
      <pc:chgData name="Davina Szilvasy" userId="59fb472d-eed4-4f11-9686-c2c8db02a2cd" providerId="ADAL" clId="{5CE3D921-20FC-475B-B582-C748951BF63A}" dt="2019-04-16T08:28:34.079" v="112" actId="2696"/>
      <pc:docMkLst>
        <pc:docMk/>
      </pc:docMkLst>
      <pc:sldChg chg="modSp">
        <pc:chgData name="Davina Szilvasy" userId="59fb472d-eed4-4f11-9686-c2c8db02a2cd" providerId="ADAL" clId="{5CE3D921-20FC-475B-B582-C748951BF63A}" dt="2019-04-16T08:16:22.101" v="1" actId="207"/>
        <pc:sldMkLst>
          <pc:docMk/>
          <pc:sldMk cId="3855900595" sldId="301"/>
        </pc:sldMkLst>
        <pc:spChg chg="mod">
          <ac:chgData name="Davina Szilvasy" userId="59fb472d-eed4-4f11-9686-c2c8db02a2cd" providerId="ADAL" clId="{5CE3D921-20FC-475B-B582-C748951BF63A}" dt="2019-04-16T08:16:22.101" v="1" actId="207"/>
          <ac:spMkLst>
            <pc:docMk/>
            <pc:sldMk cId="3855900595" sldId="301"/>
            <ac:spMk id="19" creationId="{5252A847-DE45-4FA3-A1F8-EEBEB845FF8E}"/>
          </ac:spMkLst>
        </pc:spChg>
      </pc:sldChg>
      <pc:sldChg chg="del">
        <pc:chgData name="Davina Szilvasy" userId="59fb472d-eed4-4f11-9686-c2c8db02a2cd" providerId="ADAL" clId="{5CE3D921-20FC-475B-B582-C748951BF63A}" dt="2019-04-16T08:25:24.899" v="53" actId="2696"/>
        <pc:sldMkLst>
          <pc:docMk/>
          <pc:sldMk cId="1049328409" sldId="365"/>
        </pc:sldMkLst>
      </pc:sldChg>
      <pc:sldChg chg="del">
        <pc:chgData name="Davina Szilvasy" userId="59fb472d-eed4-4f11-9686-c2c8db02a2cd" providerId="ADAL" clId="{5CE3D921-20FC-475B-B582-C748951BF63A}" dt="2019-04-16T08:25:24.899" v="52" actId="2696"/>
        <pc:sldMkLst>
          <pc:docMk/>
          <pc:sldMk cId="85759873" sldId="366"/>
        </pc:sldMkLst>
      </pc:sldChg>
      <pc:sldChg chg="modSp">
        <pc:chgData name="Davina Szilvasy" userId="59fb472d-eed4-4f11-9686-c2c8db02a2cd" providerId="ADAL" clId="{5CE3D921-20FC-475B-B582-C748951BF63A}" dt="2019-04-16T08:26:10.585" v="107" actId="20577"/>
        <pc:sldMkLst>
          <pc:docMk/>
          <pc:sldMk cId="4138556193" sldId="371"/>
        </pc:sldMkLst>
        <pc:spChg chg="mod">
          <ac:chgData name="Davina Szilvasy" userId="59fb472d-eed4-4f11-9686-c2c8db02a2cd" providerId="ADAL" clId="{5CE3D921-20FC-475B-B582-C748951BF63A}" dt="2019-04-16T08:26:10.585" v="107" actId="20577"/>
          <ac:spMkLst>
            <pc:docMk/>
            <pc:sldMk cId="4138556193" sldId="371"/>
            <ac:spMk id="19" creationId="{5252A847-DE45-4FA3-A1F8-EEBEB845FF8E}"/>
          </ac:spMkLst>
        </pc:spChg>
      </pc:sldChg>
      <pc:sldChg chg="modSp">
        <pc:chgData name="Davina Szilvasy" userId="59fb472d-eed4-4f11-9686-c2c8db02a2cd" providerId="ADAL" clId="{5CE3D921-20FC-475B-B582-C748951BF63A}" dt="2019-04-16T08:26:14.006" v="108" actId="20577"/>
        <pc:sldMkLst>
          <pc:docMk/>
          <pc:sldMk cId="2274146496" sldId="372"/>
        </pc:sldMkLst>
        <pc:spChg chg="mod">
          <ac:chgData name="Davina Szilvasy" userId="59fb472d-eed4-4f11-9686-c2c8db02a2cd" providerId="ADAL" clId="{5CE3D921-20FC-475B-B582-C748951BF63A}" dt="2019-04-16T08:26:14.006" v="108" actId="20577"/>
          <ac:spMkLst>
            <pc:docMk/>
            <pc:sldMk cId="2274146496" sldId="372"/>
            <ac:spMk id="19" creationId="{5252A847-DE45-4FA3-A1F8-EEBEB845FF8E}"/>
          </ac:spMkLst>
        </pc:spChg>
      </pc:sldChg>
      <pc:sldChg chg="del">
        <pc:chgData name="Davina Szilvasy" userId="59fb472d-eed4-4f11-9686-c2c8db02a2cd" providerId="ADAL" clId="{5CE3D921-20FC-475B-B582-C748951BF63A}" dt="2019-04-16T08:28:34.026" v="111" actId="2696"/>
        <pc:sldMkLst>
          <pc:docMk/>
          <pc:sldMk cId="1066669532" sldId="375"/>
        </pc:sldMkLst>
      </pc:sldChg>
      <pc:sldChg chg="del">
        <pc:chgData name="Davina Szilvasy" userId="59fb472d-eed4-4f11-9686-c2c8db02a2cd" providerId="ADAL" clId="{5CE3D921-20FC-475B-B582-C748951BF63A}" dt="2019-04-16T08:28:34.079" v="112" actId="2696"/>
        <pc:sldMkLst>
          <pc:docMk/>
          <pc:sldMk cId="3551505164" sldId="376"/>
        </pc:sldMkLst>
      </pc:sldChg>
      <pc:sldChg chg="del">
        <pc:chgData name="Davina Szilvasy" userId="59fb472d-eed4-4f11-9686-c2c8db02a2cd" providerId="ADAL" clId="{5CE3D921-20FC-475B-B582-C748951BF63A}" dt="2019-04-16T08:25:28.585" v="54" actId="2696"/>
        <pc:sldMkLst>
          <pc:docMk/>
          <pc:sldMk cId="1538440023" sldId="428"/>
        </pc:sldMkLst>
      </pc:sldChg>
      <pc:sldChg chg="modSp">
        <pc:chgData name="Davina Szilvasy" userId="59fb472d-eed4-4f11-9686-c2c8db02a2cd" providerId="ADAL" clId="{5CE3D921-20FC-475B-B582-C748951BF63A}" dt="2019-04-16T08:26:33.175" v="109" actId="20577"/>
        <pc:sldMkLst>
          <pc:docMk/>
          <pc:sldMk cId="3182179812" sldId="434"/>
        </pc:sldMkLst>
        <pc:spChg chg="mod">
          <ac:chgData name="Davina Szilvasy" userId="59fb472d-eed4-4f11-9686-c2c8db02a2cd" providerId="ADAL" clId="{5CE3D921-20FC-475B-B582-C748951BF63A}" dt="2019-04-16T08:26:33.175" v="109" actId="20577"/>
          <ac:spMkLst>
            <pc:docMk/>
            <pc:sldMk cId="3182179812" sldId="434"/>
            <ac:spMk id="19" creationId="{5252A847-DE45-4FA3-A1F8-EEBEB845FF8E}"/>
          </ac:spMkLst>
        </pc:spChg>
      </pc:sldChg>
      <pc:sldChg chg="modSp">
        <pc:chgData name="Davina Szilvasy" userId="59fb472d-eed4-4f11-9686-c2c8db02a2cd" providerId="ADAL" clId="{5CE3D921-20FC-475B-B582-C748951BF63A}" dt="2019-04-16T08:26:38.449" v="110" actId="20577"/>
        <pc:sldMkLst>
          <pc:docMk/>
          <pc:sldMk cId="354567670" sldId="435"/>
        </pc:sldMkLst>
        <pc:spChg chg="mod">
          <ac:chgData name="Davina Szilvasy" userId="59fb472d-eed4-4f11-9686-c2c8db02a2cd" providerId="ADAL" clId="{5CE3D921-20FC-475B-B582-C748951BF63A}" dt="2019-04-16T08:26:38.449" v="110" actId="20577"/>
          <ac:spMkLst>
            <pc:docMk/>
            <pc:sldMk cId="354567670" sldId="435"/>
            <ac:spMk id="19" creationId="{5252A847-DE45-4FA3-A1F8-EEBEB845FF8E}"/>
          </ac:spMkLst>
        </pc:spChg>
      </pc:sldChg>
      <pc:sldChg chg="modSp ord">
        <pc:chgData name="Davina Szilvasy" userId="59fb472d-eed4-4f11-9686-c2c8db02a2cd" providerId="ADAL" clId="{5CE3D921-20FC-475B-B582-C748951BF63A}" dt="2019-04-16T08:24:02.659" v="51"/>
        <pc:sldMkLst>
          <pc:docMk/>
          <pc:sldMk cId="3195947909" sldId="436"/>
        </pc:sldMkLst>
        <pc:spChg chg="mod">
          <ac:chgData name="Davina Szilvasy" userId="59fb472d-eed4-4f11-9686-c2c8db02a2cd" providerId="ADAL" clId="{5CE3D921-20FC-475B-B582-C748951BF63A}" dt="2019-04-16T08:23:40.382" v="27" actId="20577"/>
          <ac:spMkLst>
            <pc:docMk/>
            <pc:sldMk cId="3195947909" sldId="436"/>
            <ac:spMk id="19" creationId="{5252A847-DE45-4FA3-A1F8-EEBEB845FF8E}"/>
          </ac:spMkLst>
        </pc:spChg>
        <pc:picChg chg="mod">
          <ac:chgData name="Davina Szilvasy" userId="59fb472d-eed4-4f11-9686-c2c8db02a2cd" providerId="ADAL" clId="{5CE3D921-20FC-475B-B582-C748951BF63A}" dt="2019-04-16T08:20:18.100" v="2" actId="207"/>
          <ac:picMkLst>
            <pc:docMk/>
            <pc:sldMk cId="3195947909" sldId="436"/>
            <ac:picMk id="11" creationId="{8BEEEFA0-DE8A-4DF9-9557-E1A3C415BC83}"/>
          </ac:picMkLst>
        </pc:picChg>
        <pc:picChg chg="mod">
          <ac:chgData name="Davina Szilvasy" userId="59fb472d-eed4-4f11-9686-c2c8db02a2cd" providerId="ADAL" clId="{5CE3D921-20FC-475B-B582-C748951BF63A}" dt="2019-04-16T08:20:22.982" v="3" actId="207"/>
          <ac:picMkLst>
            <pc:docMk/>
            <pc:sldMk cId="3195947909" sldId="436"/>
            <ac:picMk id="13" creationId="{37E6D717-8CAF-40BA-8002-F8147CE7F36B}"/>
          </ac:picMkLst>
        </pc:picChg>
        <pc:picChg chg="mod">
          <ac:chgData name="Davina Szilvasy" userId="59fb472d-eed4-4f11-9686-c2c8db02a2cd" providerId="ADAL" clId="{5CE3D921-20FC-475B-B582-C748951BF63A}" dt="2019-04-16T08:20:22.982" v="3" actId="207"/>
          <ac:picMkLst>
            <pc:docMk/>
            <pc:sldMk cId="3195947909" sldId="436"/>
            <ac:picMk id="15" creationId="{D4231A05-A080-4DE6-8C1D-51B6E5544BCB}"/>
          </ac:picMkLst>
        </pc:picChg>
        <pc:picChg chg="mod">
          <ac:chgData name="Davina Szilvasy" userId="59fb472d-eed4-4f11-9686-c2c8db02a2cd" providerId="ADAL" clId="{5CE3D921-20FC-475B-B582-C748951BF63A}" dt="2019-04-16T08:20:22.982" v="3" actId="207"/>
          <ac:picMkLst>
            <pc:docMk/>
            <pc:sldMk cId="3195947909" sldId="436"/>
            <ac:picMk id="16" creationId="{5FFDBAF8-A193-4A4E-96C2-6DD6CCFB19B8}"/>
          </ac:picMkLst>
        </pc:picChg>
        <pc:picChg chg="mod">
          <ac:chgData name="Davina Szilvasy" userId="59fb472d-eed4-4f11-9686-c2c8db02a2cd" providerId="ADAL" clId="{5CE3D921-20FC-475B-B582-C748951BF63A}" dt="2019-04-16T08:20:22.982" v="3" actId="207"/>
          <ac:picMkLst>
            <pc:docMk/>
            <pc:sldMk cId="3195947909" sldId="436"/>
            <ac:picMk id="17" creationId="{7A96755F-7E37-4E5B-B388-4DF6BD7B3F7D}"/>
          </ac:picMkLst>
        </pc:picChg>
        <pc:picChg chg="mod">
          <ac:chgData name="Davina Szilvasy" userId="59fb472d-eed4-4f11-9686-c2c8db02a2cd" providerId="ADAL" clId="{5CE3D921-20FC-475B-B582-C748951BF63A}" dt="2019-04-16T08:20:22.982" v="3" actId="207"/>
          <ac:picMkLst>
            <pc:docMk/>
            <pc:sldMk cId="3195947909" sldId="436"/>
            <ac:picMk id="18" creationId="{D00E6AC9-A522-4F10-9A43-CEBF293FE317}"/>
          </ac:picMkLst>
        </pc:picChg>
        <pc:picChg chg="mod">
          <ac:chgData name="Davina Szilvasy" userId="59fb472d-eed4-4f11-9686-c2c8db02a2cd" providerId="ADAL" clId="{5CE3D921-20FC-475B-B582-C748951BF63A}" dt="2019-04-16T08:20:24.974" v="4" actId="207"/>
          <ac:picMkLst>
            <pc:docMk/>
            <pc:sldMk cId="3195947909" sldId="436"/>
            <ac:picMk id="20" creationId="{E2CCC07D-8806-40E5-9C6D-83AC780A40C2}"/>
          </ac:picMkLst>
        </pc:picChg>
      </pc:sldChg>
      <pc:sldChg chg="modSp ord">
        <pc:chgData name="Davina Szilvasy" userId="59fb472d-eed4-4f11-9686-c2c8db02a2cd" providerId="ADAL" clId="{5CE3D921-20FC-475B-B582-C748951BF63A}" dt="2019-04-16T08:24:02.659" v="51"/>
        <pc:sldMkLst>
          <pc:docMk/>
          <pc:sldMk cId="172594835" sldId="437"/>
        </pc:sldMkLst>
        <pc:spChg chg="mod">
          <ac:chgData name="Davina Szilvasy" userId="59fb472d-eed4-4f11-9686-c2c8db02a2cd" providerId="ADAL" clId="{5CE3D921-20FC-475B-B582-C748951BF63A}" dt="2019-04-16T08:23:53.361" v="50" actId="20577"/>
          <ac:spMkLst>
            <pc:docMk/>
            <pc:sldMk cId="172594835" sldId="437"/>
            <ac:spMk id="19" creationId="{5252A847-DE45-4FA3-A1F8-EEBEB845FF8E}"/>
          </ac:spMkLst>
        </pc:spChg>
        <pc:picChg chg="mod">
          <ac:chgData name="Davina Szilvasy" userId="59fb472d-eed4-4f11-9686-c2c8db02a2cd" providerId="ADAL" clId="{5CE3D921-20FC-475B-B582-C748951BF63A}" dt="2019-04-16T08:20:33.432" v="5" actId="207"/>
          <ac:picMkLst>
            <pc:docMk/>
            <pc:sldMk cId="172594835" sldId="437"/>
            <ac:picMk id="11" creationId="{8BEEEFA0-DE8A-4DF9-9557-E1A3C415BC83}"/>
          </ac:picMkLst>
        </pc:picChg>
        <pc:picChg chg="mod">
          <ac:chgData name="Davina Szilvasy" userId="59fb472d-eed4-4f11-9686-c2c8db02a2cd" providerId="ADAL" clId="{5CE3D921-20FC-475B-B582-C748951BF63A}" dt="2019-04-16T08:20:33.432" v="5" actId="207"/>
          <ac:picMkLst>
            <pc:docMk/>
            <pc:sldMk cId="172594835" sldId="437"/>
            <ac:picMk id="13" creationId="{37E6D717-8CAF-40BA-8002-F8147CE7F36B}"/>
          </ac:picMkLst>
        </pc:picChg>
        <pc:picChg chg="mod">
          <ac:chgData name="Davina Szilvasy" userId="59fb472d-eed4-4f11-9686-c2c8db02a2cd" providerId="ADAL" clId="{5CE3D921-20FC-475B-B582-C748951BF63A}" dt="2019-04-16T08:20:33.432" v="5" actId="207"/>
          <ac:picMkLst>
            <pc:docMk/>
            <pc:sldMk cId="172594835" sldId="437"/>
            <ac:picMk id="15" creationId="{D4231A05-A080-4DE6-8C1D-51B6E5544BCB}"/>
          </ac:picMkLst>
        </pc:picChg>
        <pc:picChg chg="mod">
          <ac:chgData name="Davina Szilvasy" userId="59fb472d-eed4-4f11-9686-c2c8db02a2cd" providerId="ADAL" clId="{5CE3D921-20FC-475B-B582-C748951BF63A}" dt="2019-04-16T08:20:33.432" v="5" actId="207"/>
          <ac:picMkLst>
            <pc:docMk/>
            <pc:sldMk cId="172594835" sldId="437"/>
            <ac:picMk id="16" creationId="{5FFDBAF8-A193-4A4E-96C2-6DD6CCFB19B8}"/>
          </ac:picMkLst>
        </pc:picChg>
        <pc:picChg chg="mod">
          <ac:chgData name="Davina Szilvasy" userId="59fb472d-eed4-4f11-9686-c2c8db02a2cd" providerId="ADAL" clId="{5CE3D921-20FC-475B-B582-C748951BF63A}" dt="2019-04-16T08:20:33.432" v="5" actId="207"/>
          <ac:picMkLst>
            <pc:docMk/>
            <pc:sldMk cId="172594835" sldId="437"/>
            <ac:picMk id="17" creationId="{7A96755F-7E37-4E5B-B388-4DF6BD7B3F7D}"/>
          </ac:picMkLst>
        </pc:picChg>
        <pc:picChg chg="mod">
          <ac:chgData name="Davina Szilvasy" userId="59fb472d-eed4-4f11-9686-c2c8db02a2cd" providerId="ADAL" clId="{5CE3D921-20FC-475B-B582-C748951BF63A}" dt="2019-04-16T08:20:33.432" v="5" actId="207"/>
          <ac:picMkLst>
            <pc:docMk/>
            <pc:sldMk cId="172594835" sldId="437"/>
            <ac:picMk id="18" creationId="{D00E6AC9-A522-4F10-9A43-CEBF293FE317}"/>
          </ac:picMkLst>
        </pc:picChg>
        <pc:picChg chg="mod">
          <ac:chgData name="Davina Szilvasy" userId="59fb472d-eed4-4f11-9686-c2c8db02a2cd" providerId="ADAL" clId="{5CE3D921-20FC-475B-B582-C748951BF63A}" dt="2019-04-16T08:20:33.432" v="5" actId="207"/>
          <ac:picMkLst>
            <pc:docMk/>
            <pc:sldMk cId="172594835" sldId="437"/>
            <ac:picMk id="20" creationId="{E2CCC07D-8806-40E5-9C6D-83AC780A40C2}"/>
          </ac:picMkLst>
        </pc:picChg>
      </pc:sldChg>
    </pc:docChg>
  </pc:docChgLst>
  <pc:docChgLst>
    <pc:chgData name="Sian Stebbings" userId="e14ea2a2-07d0-4302-97b9-16dc822a37cc" providerId="ADAL" clId="{7646E717-D590-4785-8ECF-FB470B737806}"/>
  </pc:docChgLst>
  <pc:docChgLst>
    <pc:chgData name="Ashley Poulter" userId="2ad35c1e-57a3-4868-92fc-5cc1808bdca3" providerId="ADAL" clId="{A8DBD580-4E11-4D74-9230-F3A4B1B2FDF6}"/>
    <pc:docChg chg="undo custSel addSld delSld modSld sldOrd">
      <pc:chgData name="Ashley Poulter" userId="2ad35c1e-57a3-4868-92fc-5cc1808bdca3" providerId="ADAL" clId="{A8DBD580-4E11-4D74-9230-F3A4B1B2FDF6}" dt="2019-04-11T08:05:56.901" v="600" actId="403"/>
      <pc:docMkLst>
        <pc:docMk/>
      </pc:docMkLst>
      <pc:sldChg chg="addSp delSp modSp">
        <pc:chgData name="Ashley Poulter" userId="2ad35c1e-57a3-4868-92fc-5cc1808bdca3" providerId="ADAL" clId="{A8DBD580-4E11-4D74-9230-F3A4B1B2FDF6}" dt="2019-04-10T15:25:26.628" v="244"/>
        <pc:sldMkLst>
          <pc:docMk/>
          <pc:sldMk cId="2637481266" sldId="256"/>
        </pc:sldMkLst>
        <pc:spChg chg="mod">
          <ac:chgData name="Ashley Poulter" userId="2ad35c1e-57a3-4868-92fc-5cc1808bdca3" providerId="ADAL" clId="{A8DBD580-4E11-4D74-9230-F3A4B1B2FDF6}" dt="2019-04-10T15:12:14.805" v="9" actId="404"/>
          <ac:spMkLst>
            <pc:docMk/>
            <pc:sldMk cId="2637481266" sldId="256"/>
            <ac:spMk id="19" creationId="{5252A847-DE45-4FA3-A1F8-EEBEB845FF8E}"/>
          </ac:spMkLst>
        </pc:spChg>
        <pc:grpChg chg="add">
          <ac:chgData name="Ashley Poulter" userId="2ad35c1e-57a3-4868-92fc-5cc1808bdca3" providerId="ADAL" clId="{A8DBD580-4E11-4D74-9230-F3A4B1B2FDF6}" dt="2019-04-10T15:25:26.628" v="244"/>
          <ac:grpSpMkLst>
            <pc:docMk/>
            <pc:sldMk cId="2637481266" sldId="256"/>
            <ac:grpSpMk id="7" creationId="{512DCD73-9BEB-405C-9897-8DBCC6026807}"/>
          </ac:grpSpMkLst>
        </pc:grpChg>
        <pc:grpChg chg="del">
          <ac:chgData name="Ashley Poulter" userId="2ad35c1e-57a3-4868-92fc-5cc1808bdca3" providerId="ADAL" clId="{A8DBD580-4E11-4D74-9230-F3A4B1B2FDF6}" dt="2019-04-10T15:25:25.381" v="243" actId="478"/>
          <ac:grpSpMkLst>
            <pc:docMk/>
            <pc:sldMk cId="2637481266" sldId="256"/>
            <ac:grpSpMk id="16" creationId="{B31300A9-E3C5-4701-8EF1-45ED088A04DD}"/>
          </ac:grpSpMkLst>
        </pc:grpChg>
      </pc:sldChg>
      <pc:sldChg chg="addSp delSp modSp">
        <pc:chgData name="Ashley Poulter" userId="2ad35c1e-57a3-4868-92fc-5cc1808bdca3" providerId="ADAL" clId="{A8DBD580-4E11-4D74-9230-F3A4B1B2FDF6}" dt="2019-04-10T15:25:31.066" v="246"/>
        <pc:sldMkLst>
          <pc:docMk/>
          <pc:sldMk cId="3855900595" sldId="301"/>
        </pc:sldMkLst>
        <pc:spChg chg="mod">
          <ac:chgData name="Ashley Poulter" userId="2ad35c1e-57a3-4868-92fc-5cc1808bdca3" providerId="ADAL" clId="{A8DBD580-4E11-4D74-9230-F3A4B1B2FDF6}" dt="2019-04-10T15:12:40.778" v="15" actId="207"/>
          <ac:spMkLst>
            <pc:docMk/>
            <pc:sldMk cId="3855900595" sldId="301"/>
            <ac:spMk id="19" creationId="{5252A847-DE45-4FA3-A1F8-EEBEB845FF8E}"/>
          </ac:spMkLst>
        </pc:spChg>
        <pc:grpChg chg="add">
          <ac:chgData name="Ashley Poulter" userId="2ad35c1e-57a3-4868-92fc-5cc1808bdca3" providerId="ADAL" clId="{A8DBD580-4E11-4D74-9230-F3A4B1B2FDF6}" dt="2019-04-10T15:25:31.066" v="246"/>
          <ac:grpSpMkLst>
            <pc:docMk/>
            <pc:sldMk cId="3855900595" sldId="301"/>
            <ac:grpSpMk id="7" creationId="{0A3B76E9-51ED-4650-941B-AD416E3515F3}"/>
          </ac:grpSpMkLst>
        </pc:grpChg>
        <pc:grpChg chg="del">
          <ac:chgData name="Ashley Poulter" userId="2ad35c1e-57a3-4868-92fc-5cc1808bdca3" providerId="ADAL" clId="{A8DBD580-4E11-4D74-9230-F3A4B1B2FDF6}" dt="2019-04-10T15:25:29.932" v="245" actId="478"/>
          <ac:grpSpMkLst>
            <pc:docMk/>
            <pc:sldMk cId="3855900595" sldId="301"/>
            <ac:grpSpMk id="16" creationId="{B31300A9-E3C5-4701-8EF1-45ED088A04DD}"/>
          </ac:grpSpMkLst>
        </pc:grpChg>
      </pc:sldChg>
      <pc:sldChg chg="addSp delSp modSp">
        <pc:chgData name="Ashley Poulter" userId="2ad35c1e-57a3-4868-92fc-5cc1808bdca3" providerId="ADAL" clId="{A8DBD580-4E11-4D74-9230-F3A4B1B2FDF6}" dt="2019-04-10T15:27:58.050" v="271"/>
        <pc:sldMkLst>
          <pc:docMk/>
          <pc:sldMk cId="636014570" sldId="314"/>
        </pc:sldMkLst>
        <pc:spChg chg="mod">
          <ac:chgData name="Ashley Poulter" userId="2ad35c1e-57a3-4868-92fc-5cc1808bdca3" providerId="ADAL" clId="{A8DBD580-4E11-4D74-9230-F3A4B1B2FDF6}" dt="2019-04-10T15:22:03.137" v="176" actId="403"/>
          <ac:spMkLst>
            <pc:docMk/>
            <pc:sldMk cId="636014570" sldId="314"/>
            <ac:spMk id="19" creationId="{5252A847-DE45-4FA3-A1F8-EEBEB845FF8E}"/>
          </ac:spMkLst>
        </pc:spChg>
        <pc:grpChg chg="add">
          <ac:chgData name="Ashley Poulter" userId="2ad35c1e-57a3-4868-92fc-5cc1808bdca3" providerId="ADAL" clId="{A8DBD580-4E11-4D74-9230-F3A4B1B2FDF6}" dt="2019-04-10T15:27:58.050" v="271"/>
          <ac:grpSpMkLst>
            <pc:docMk/>
            <pc:sldMk cId="636014570" sldId="314"/>
            <ac:grpSpMk id="9" creationId="{9294E7B5-B75E-48A0-9014-E7612F2C3753}"/>
          </ac:grpSpMkLst>
        </pc:grpChg>
        <pc:grpChg chg="del">
          <ac:chgData name="Ashley Poulter" userId="2ad35c1e-57a3-4868-92fc-5cc1808bdca3" providerId="ADAL" clId="{A8DBD580-4E11-4D74-9230-F3A4B1B2FDF6}" dt="2019-04-10T15:27:55.536" v="270" actId="478"/>
          <ac:grpSpMkLst>
            <pc:docMk/>
            <pc:sldMk cId="636014570" sldId="314"/>
            <ac:grpSpMk id="16" creationId="{B31300A9-E3C5-4701-8EF1-45ED088A04DD}"/>
          </ac:grpSpMkLst>
        </pc:grpChg>
        <pc:graphicFrameChg chg="modGraphic">
          <ac:chgData name="Ashley Poulter" userId="2ad35c1e-57a3-4868-92fc-5cc1808bdca3" providerId="ADAL" clId="{A8DBD580-4E11-4D74-9230-F3A4B1B2FDF6}" dt="2019-04-10T15:22:22.776" v="179" actId="404"/>
          <ac:graphicFrameMkLst>
            <pc:docMk/>
            <pc:sldMk cId="636014570" sldId="314"/>
            <ac:graphicFrameMk id="7" creationId="{AAB9E234-3E51-430E-A0B5-08BB4068E960}"/>
          </ac:graphicFrameMkLst>
        </pc:graphicFrameChg>
      </pc:sldChg>
      <pc:sldChg chg="addSp delSp modSp">
        <pc:chgData name="Ashley Poulter" userId="2ad35c1e-57a3-4868-92fc-5cc1808bdca3" providerId="ADAL" clId="{A8DBD580-4E11-4D74-9230-F3A4B1B2FDF6}" dt="2019-04-10T15:25:50.704" v="252"/>
        <pc:sldMkLst>
          <pc:docMk/>
          <pc:sldMk cId="36917022" sldId="360"/>
        </pc:sldMkLst>
        <pc:spChg chg="mod">
          <ac:chgData name="Ashley Poulter" userId="2ad35c1e-57a3-4868-92fc-5cc1808bdca3" providerId="ADAL" clId="{A8DBD580-4E11-4D74-9230-F3A4B1B2FDF6}" dt="2019-04-10T15:14:20.826" v="34" actId="403"/>
          <ac:spMkLst>
            <pc:docMk/>
            <pc:sldMk cId="36917022" sldId="360"/>
            <ac:spMk id="19" creationId="{5252A847-DE45-4FA3-A1F8-EEBEB845FF8E}"/>
          </ac:spMkLst>
        </pc:spChg>
        <pc:grpChg chg="add">
          <ac:chgData name="Ashley Poulter" userId="2ad35c1e-57a3-4868-92fc-5cc1808bdca3" providerId="ADAL" clId="{A8DBD580-4E11-4D74-9230-F3A4B1B2FDF6}" dt="2019-04-10T15:25:50.704" v="252"/>
          <ac:grpSpMkLst>
            <pc:docMk/>
            <pc:sldMk cId="36917022" sldId="360"/>
            <ac:grpSpMk id="9" creationId="{107778C1-C8C3-49B8-8598-914C28FA61CF}"/>
          </ac:grpSpMkLst>
        </pc:grpChg>
        <pc:grpChg chg="del">
          <ac:chgData name="Ashley Poulter" userId="2ad35c1e-57a3-4868-92fc-5cc1808bdca3" providerId="ADAL" clId="{A8DBD580-4E11-4D74-9230-F3A4B1B2FDF6}" dt="2019-04-10T15:25:49.769" v="251" actId="478"/>
          <ac:grpSpMkLst>
            <pc:docMk/>
            <pc:sldMk cId="36917022" sldId="360"/>
            <ac:grpSpMk id="16" creationId="{B31300A9-E3C5-4701-8EF1-45ED088A04DD}"/>
          </ac:grpSpMkLst>
        </pc:grpChg>
        <pc:graphicFrameChg chg="modGraphic">
          <ac:chgData name="Ashley Poulter" userId="2ad35c1e-57a3-4868-92fc-5cc1808bdca3" providerId="ADAL" clId="{A8DBD580-4E11-4D74-9230-F3A4B1B2FDF6}" dt="2019-04-10T15:14:39.126" v="39" actId="404"/>
          <ac:graphicFrameMkLst>
            <pc:docMk/>
            <pc:sldMk cId="36917022" sldId="360"/>
            <ac:graphicFrameMk id="7" creationId="{E06F90F0-C9E4-4D45-92D0-3261D9F9407D}"/>
          </ac:graphicFrameMkLst>
        </pc:graphicFrameChg>
      </pc:sldChg>
      <pc:sldChg chg="addSp delSp modSp">
        <pc:chgData name="Ashley Poulter" userId="2ad35c1e-57a3-4868-92fc-5cc1808bdca3" providerId="ADAL" clId="{A8DBD580-4E11-4D74-9230-F3A4B1B2FDF6}" dt="2019-04-10T15:25:37.722" v="248"/>
        <pc:sldMkLst>
          <pc:docMk/>
          <pc:sldMk cId="2790660916" sldId="362"/>
        </pc:sldMkLst>
        <pc:spChg chg="mod">
          <ac:chgData name="Ashley Poulter" userId="2ad35c1e-57a3-4868-92fc-5cc1808bdca3" providerId="ADAL" clId="{A8DBD580-4E11-4D74-9230-F3A4B1B2FDF6}" dt="2019-04-10T15:13:24.699" v="22" actId="403"/>
          <ac:spMkLst>
            <pc:docMk/>
            <pc:sldMk cId="2790660916" sldId="362"/>
            <ac:spMk id="19" creationId="{5252A847-DE45-4FA3-A1F8-EEBEB845FF8E}"/>
          </ac:spMkLst>
        </pc:spChg>
        <pc:grpChg chg="add">
          <ac:chgData name="Ashley Poulter" userId="2ad35c1e-57a3-4868-92fc-5cc1808bdca3" providerId="ADAL" clId="{A8DBD580-4E11-4D74-9230-F3A4B1B2FDF6}" dt="2019-04-10T15:25:37.722" v="248"/>
          <ac:grpSpMkLst>
            <pc:docMk/>
            <pc:sldMk cId="2790660916" sldId="362"/>
            <ac:grpSpMk id="9" creationId="{EBF029B4-EE1C-4DF2-BB51-73CFA467B621}"/>
          </ac:grpSpMkLst>
        </pc:grpChg>
        <pc:grpChg chg="del">
          <ac:chgData name="Ashley Poulter" userId="2ad35c1e-57a3-4868-92fc-5cc1808bdca3" providerId="ADAL" clId="{A8DBD580-4E11-4D74-9230-F3A4B1B2FDF6}" dt="2019-04-10T15:25:36.980" v="247" actId="478"/>
          <ac:grpSpMkLst>
            <pc:docMk/>
            <pc:sldMk cId="2790660916" sldId="362"/>
            <ac:grpSpMk id="16" creationId="{B31300A9-E3C5-4701-8EF1-45ED088A04DD}"/>
          </ac:grpSpMkLst>
        </pc:grpChg>
      </pc:sldChg>
      <pc:sldChg chg="addSp delSp modSp">
        <pc:chgData name="Ashley Poulter" userId="2ad35c1e-57a3-4868-92fc-5cc1808bdca3" providerId="ADAL" clId="{A8DBD580-4E11-4D74-9230-F3A4B1B2FDF6}" dt="2019-04-10T15:25:44.850" v="250"/>
        <pc:sldMkLst>
          <pc:docMk/>
          <pc:sldMk cId="3060358608" sldId="363"/>
        </pc:sldMkLst>
        <pc:spChg chg="mod">
          <ac:chgData name="Ashley Poulter" userId="2ad35c1e-57a3-4868-92fc-5cc1808bdca3" providerId="ADAL" clId="{A8DBD580-4E11-4D74-9230-F3A4B1B2FDF6}" dt="2019-04-10T15:13:49.349" v="28" actId="403"/>
          <ac:spMkLst>
            <pc:docMk/>
            <pc:sldMk cId="3060358608" sldId="363"/>
            <ac:spMk id="19" creationId="{5252A847-DE45-4FA3-A1F8-EEBEB845FF8E}"/>
          </ac:spMkLst>
        </pc:spChg>
        <pc:grpChg chg="add">
          <ac:chgData name="Ashley Poulter" userId="2ad35c1e-57a3-4868-92fc-5cc1808bdca3" providerId="ADAL" clId="{A8DBD580-4E11-4D74-9230-F3A4B1B2FDF6}" dt="2019-04-10T15:25:44.850" v="250"/>
          <ac:grpSpMkLst>
            <pc:docMk/>
            <pc:sldMk cId="3060358608" sldId="363"/>
            <ac:grpSpMk id="9" creationId="{9853875C-9112-4969-9A85-D07092E9A0BD}"/>
          </ac:grpSpMkLst>
        </pc:grpChg>
        <pc:grpChg chg="del">
          <ac:chgData name="Ashley Poulter" userId="2ad35c1e-57a3-4868-92fc-5cc1808bdca3" providerId="ADAL" clId="{A8DBD580-4E11-4D74-9230-F3A4B1B2FDF6}" dt="2019-04-10T15:25:44.409" v="249" actId="478"/>
          <ac:grpSpMkLst>
            <pc:docMk/>
            <pc:sldMk cId="3060358608" sldId="363"/>
            <ac:grpSpMk id="16" creationId="{B31300A9-E3C5-4701-8EF1-45ED088A04DD}"/>
          </ac:grpSpMkLst>
        </pc:grpChg>
      </pc:sldChg>
      <pc:sldChg chg="addSp delSp modSp">
        <pc:chgData name="Ashley Poulter" userId="2ad35c1e-57a3-4868-92fc-5cc1808bdca3" providerId="ADAL" clId="{A8DBD580-4E11-4D74-9230-F3A4B1B2FDF6}" dt="2019-04-10T15:25:56.560" v="254"/>
        <pc:sldMkLst>
          <pc:docMk/>
          <pc:sldMk cId="3447502049" sldId="364"/>
        </pc:sldMkLst>
        <pc:spChg chg="mod">
          <ac:chgData name="Ashley Poulter" userId="2ad35c1e-57a3-4868-92fc-5cc1808bdca3" providerId="ADAL" clId="{A8DBD580-4E11-4D74-9230-F3A4B1B2FDF6}" dt="2019-04-10T15:14:55.940" v="45" actId="403"/>
          <ac:spMkLst>
            <pc:docMk/>
            <pc:sldMk cId="3447502049" sldId="364"/>
            <ac:spMk id="19" creationId="{5252A847-DE45-4FA3-A1F8-EEBEB845FF8E}"/>
          </ac:spMkLst>
        </pc:spChg>
        <pc:grpChg chg="add">
          <ac:chgData name="Ashley Poulter" userId="2ad35c1e-57a3-4868-92fc-5cc1808bdca3" providerId="ADAL" clId="{A8DBD580-4E11-4D74-9230-F3A4B1B2FDF6}" dt="2019-04-10T15:25:56.560" v="254"/>
          <ac:grpSpMkLst>
            <pc:docMk/>
            <pc:sldMk cId="3447502049" sldId="364"/>
            <ac:grpSpMk id="9" creationId="{B2A77927-DE81-45AA-8279-26047F2EF362}"/>
          </ac:grpSpMkLst>
        </pc:grpChg>
        <pc:grpChg chg="del">
          <ac:chgData name="Ashley Poulter" userId="2ad35c1e-57a3-4868-92fc-5cc1808bdca3" providerId="ADAL" clId="{A8DBD580-4E11-4D74-9230-F3A4B1B2FDF6}" dt="2019-04-10T15:25:55.933" v="253" actId="478"/>
          <ac:grpSpMkLst>
            <pc:docMk/>
            <pc:sldMk cId="3447502049" sldId="364"/>
            <ac:grpSpMk id="16" creationId="{B31300A9-E3C5-4701-8EF1-45ED088A04DD}"/>
          </ac:grpSpMkLst>
        </pc:grpChg>
        <pc:graphicFrameChg chg="modGraphic">
          <ac:chgData name="Ashley Poulter" userId="2ad35c1e-57a3-4868-92fc-5cc1808bdca3" providerId="ADAL" clId="{A8DBD580-4E11-4D74-9230-F3A4B1B2FDF6}" dt="2019-04-10T15:15:06.461" v="50" actId="404"/>
          <ac:graphicFrameMkLst>
            <pc:docMk/>
            <pc:sldMk cId="3447502049" sldId="364"/>
            <ac:graphicFrameMk id="7" creationId="{E06F90F0-C9E4-4D45-92D0-3261D9F9407D}"/>
          </ac:graphicFrameMkLst>
        </pc:graphicFrameChg>
      </pc:sldChg>
      <pc:sldChg chg="addSp delSp modSp">
        <pc:chgData name="Ashley Poulter" userId="2ad35c1e-57a3-4868-92fc-5cc1808bdca3" providerId="ADAL" clId="{A8DBD580-4E11-4D74-9230-F3A4B1B2FDF6}" dt="2019-04-10T15:27:34.936" v="263"/>
        <pc:sldMkLst>
          <pc:docMk/>
          <pc:sldMk cId="4138556193" sldId="371"/>
        </pc:sldMkLst>
        <pc:spChg chg="mod">
          <ac:chgData name="Ashley Poulter" userId="2ad35c1e-57a3-4868-92fc-5cc1808bdca3" providerId="ADAL" clId="{A8DBD580-4E11-4D74-9230-F3A4B1B2FDF6}" dt="2019-04-10T15:17:07.188" v="96" actId="403"/>
          <ac:spMkLst>
            <pc:docMk/>
            <pc:sldMk cId="4138556193" sldId="371"/>
            <ac:spMk id="19" creationId="{5252A847-DE45-4FA3-A1F8-EEBEB845FF8E}"/>
          </ac:spMkLst>
        </pc:spChg>
        <pc:grpChg chg="add">
          <ac:chgData name="Ashley Poulter" userId="2ad35c1e-57a3-4868-92fc-5cc1808bdca3" providerId="ADAL" clId="{A8DBD580-4E11-4D74-9230-F3A4B1B2FDF6}" dt="2019-04-10T15:27:34.936" v="263"/>
          <ac:grpSpMkLst>
            <pc:docMk/>
            <pc:sldMk cId="4138556193" sldId="371"/>
            <ac:grpSpMk id="9" creationId="{2283FB86-95F0-4745-A4F8-6FF17DE79378}"/>
          </ac:grpSpMkLst>
        </pc:grpChg>
        <pc:grpChg chg="del">
          <ac:chgData name="Ashley Poulter" userId="2ad35c1e-57a3-4868-92fc-5cc1808bdca3" providerId="ADAL" clId="{A8DBD580-4E11-4D74-9230-F3A4B1B2FDF6}" dt="2019-04-10T15:27:17.141" v="260" actId="478"/>
          <ac:grpSpMkLst>
            <pc:docMk/>
            <pc:sldMk cId="4138556193" sldId="371"/>
            <ac:grpSpMk id="16" creationId="{B31300A9-E3C5-4701-8EF1-45ED088A04DD}"/>
          </ac:grpSpMkLst>
        </pc:grpChg>
        <pc:graphicFrameChg chg="modGraphic">
          <ac:chgData name="Ashley Poulter" userId="2ad35c1e-57a3-4868-92fc-5cc1808bdca3" providerId="ADAL" clId="{A8DBD580-4E11-4D74-9230-F3A4B1B2FDF6}" dt="2019-04-10T15:16:42.622" v="86" actId="404"/>
          <ac:graphicFrameMkLst>
            <pc:docMk/>
            <pc:sldMk cId="4138556193" sldId="371"/>
            <ac:graphicFrameMk id="96" creationId="{D21DD7A7-431D-4CAE-BBCB-15E9F72DE39E}"/>
          </ac:graphicFrameMkLst>
        </pc:graphicFrameChg>
      </pc:sldChg>
      <pc:sldChg chg="addSp delSp modSp">
        <pc:chgData name="Ashley Poulter" userId="2ad35c1e-57a3-4868-92fc-5cc1808bdca3" providerId="ADAL" clId="{A8DBD580-4E11-4D74-9230-F3A4B1B2FDF6}" dt="2019-04-10T15:27:38.298" v="265"/>
        <pc:sldMkLst>
          <pc:docMk/>
          <pc:sldMk cId="2274146496" sldId="372"/>
        </pc:sldMkLst>
        <pc:spChg chg="mod">
          <ac:chgData name="Ashley Poulter" userId="2ad35c1e-57a3-4868-92fc-5cc1808bdca3" providerId="ADAL" clId="{A8DBD580-4E11-4D74-9230-F3A4B1B2FDF6}" dt="2019-04-10T15:17:36.303" v="102" actId="403"/>
          <ac:spMkLst>
            <pc:docMk/>
            <pc:sldMk cId="2274146496" sldId="372"/>
            <ac:spMk id="19" creationId="{5252A847-DE45-4FA3-A1F8-EEBEB845FF8E}"/>
          </ac:spMkLst>
        </pc:spChg>
        <pc:grpChg chg="add">
          <ac:chgData name="Ashley Poulter" userId="2ad35c1e-57a3-4868-92fc-5cc1808bdca3" providerId="ADAL" clId="{A8DBD580-4E11-4D74-9230-F3A4B1B2FDF6}" dt="2019-04-10T15:27:38.298" v="265"/>
          <ac:grpSpMkLst>
            <pc:docMk/>
            <pc:sldMk cId="2274146496" sldId="372"/>
            <ac:grpSpMk id="9" creationId="{37589616-CE80-4A25-BFCF-BDC9F1CDC80A}"/>
          </ac:grpSpMkLst>
        </pc:grpChg>
        <pc:grpChg chg="del">
          <ac:chgData name="Ashley Poulter" userId="2ad35c1e-57a3-4868-92fc-5cc1808bdca3" providerId="ADAL" clId="{A8DBD580-4E11-4D74-9230-F3A4B1B2FDF6}" dt="2019-04-10T15:27:37.841" v="264" actId="478"/>
          <ac:grpSpMkLst>
            <pc:docMk/>
            <pc:sldMk cId="2274146496" sldId="372"/>
            <ac:grpSpMk id="16" creationId="{B31300A9-E3C5-4701-8EF1-45ED088A04DD}"/>
          </ac:grpSpMkLst>
        </pc:grpChg>
        <pc:graphicFrameChg chg="modGraphic">
          <ac:chgData name="Ashley Poulter" userId="2ad35c1e-57a3-4868-92fc-5cc1808bdca3" providerId="ADAL" clId="{A8DBD580-4E11-4D74-9230-F3A4B1B2FDF6}" dt="2019-04-10T15:18:09.650" v="111" actId="403"/>
          <ac:graphicFrameMkLst>
            <pc:docMk/>
            <pc:sldMk cId="2274146496" sldId="372"/>
            <ac:graphicFrameMk id="96" creationId="{D21DD7A7-431D-4CAE-BBCB-15E9F72DE39E}"/>
          </ac:graphicFrameMkLst>
        </pc:graphicFrameChg>
      </pc:sldChg>
      <pc:sldChg chg="addSp delSp modSp">
        <pc:chgData name="Ashley Poulter" userId="2ad35c1e-57a3-4868-92fc-5cc1808bdca3" providerId="ADAL" clId="{A8DBD580-4E11-4D74-9230-F3A4B1B2FDF6}" dt="2019-04-10T15:28:04.752" v="273"/>
        <pc:sldMkLst>
          <pc:docMk/>
          <pc:sldMk cId="2906375952" sldId="377"/>
        </pc:sldMkLst>
        <pc:spChg chg="mod">
          <ac:chgData name="Ashley Poulter" userId="2ad35c1e-57a3-4868-92fc-5cc1808bdca3" providerId="ADAL" clId="{A8DBD580-4E11-4D74-9230-F3A4B1B2FDF6}" dt="2019-04-10T15:22:41.498" v="187" actId="403"/>
          <ac:spMkLst>
            <pc:docMk/>
            <pc:sldMk cId="2906375952" sldId="377"/>
            <ac:spMk id="19" creationId="{5252A847-DE45-4FA3-A1F8-EEBEB845FF8E}"/>
          </ac:spMkLst>
        </pc:spChg>
        <pc:grpChg chg="add">
          <ac:chgData name="Ashley Poulter" userId="2ad35c1e-57a3-4868-92fc-5cc1808bdca3" providerId="ADAL" clId="{A8DBD580-4E11-4D74-9230-F3A4B1B2FDF6}" dt="2019-04-10T15:28:04.752" v="273"/>
          <ac:grpSpMkLst>
            <pc:docMk/>
            <pc:sldMk cId="2906375952" sldId="377"/>
            <ac:grpSpMk id="9" creationId="{4BE10FAF-97C1-483C-9709-02C049CA8BA0}"/>
          </ac:grpSpMkLst>
        </pc:grpChg>
        <pc:grpChg chg="del">
          <ac:chgData name="Ashley Poulter" userId="2ad35c1e-57a3-4868-92fc-5cc1808bdca3" providerId="ADAL" clId="{A8DBD580-4E11-4D74-9230-F3A4B1B2FDF6}" dt="2019-04-10T15:28:04.220" v="272" actId="478"/>
          <ac:grpSpMkLst>
            <pc:docMk/>
            <pc:sldMk cId="2906375952" sldId="377"/>
            <ac:grpSpMk id="16" creationId="{B31300A9-E3C5-4701-8EF1-45ED088A04DD}"/>
          </ac:grpSpMkLst>
        </pc:grpChg>
        <pc:graphicFrameChg chg="modGraphic">
          <ac:chgData name="Ashley Poulter" userId="2ad35c1e-57a3-4868-92fc-5cc1808bdca3" providerId="ADAL" clId="{A8DBD580-4E11-4D74-9230-F3A4B1B2FDF6}" dt="2019-04-10T15:22:53.308" v="190" actId="404"/>
          <ac:graphicFrameMkLst>
            <pc:docMk/>
            <pc:sldMk cId="2906375952" sldId="377"/>
            <ac:graphicFrameMk id="7" creationId="{AAB9E234-3E51-430E-A0B5-08BB4068E960}"/>
          </ac:graphicFrameMkLst>
        </pc:graphicFrameChg>
      </pc:sldChg>
      <pc:sldChg chg="add ord">
        <pc:chgData name="Ashley Poulter" userId="2ad35c1e-57a3-4868-92fc-5cc1808bdca3" providerId="ADAL" clId="{A8DBD580-4E11-4D74-9230-F3A4B1B2FDF6}" dt="2019-04-10T15:11:21.288" v="2"/>
        <pc:sldMkLst>
          <pc:docMk/>
          <pc:sldMk cId="3126577480" sldId="427"/>
        </pc:sldMkLst>
      </pc:sldChg>
      <pc:sldChg chg="addSp delSp modSp add del">
        <pc:chgData name="Ashley Poulter" userId="2ad35c1e-57a3-4868-92fc-5cc1808bdca3" providerId="ADAL" clId="{A8DBD580-4E11-4D74-9230-F3A4B1B2FDF6}" dt="2019-04-11T07:41:50.140" v="358" actId="1076"/>
        <pc:sldMkLst>
          <pc:docMk/>
          <pc:sldMk cId="2449444557" sldId="429"/>
        </pc:sldMkLst>
        <pc:spChg chg="add mod">
          <ac:chgData name="Ashley Poulter" userId="2ad35c1e-57a3-4868-92fc-5cc1808bdca3" providerId="ADAL" clId="{A8DBD580-4E11-4D74-9230-F3A4B1B2FDF6}" dt="2019-04-11T07:41:50.140" v="358" actId="1076"/>
          <ac:spMkLst>
            <pc:docMk/>
            <pc:sldMk cId="2449444557" sldId="429"/>
            <ac:spMk id="13" creationId="{4A01AB35-49B8-4366-8F52-A233DA42A626}"/>
          </ac:spMkLst>
        </pc:spChg>
        <pc:spChg chg="mod">
          <ac:chgData name="Ashley Poulter" userId="2ad35c1e-57a3-4868-92fc-5cc1808bdca3" providerId="ADAL" clId="{A8DBD580-4E11-4D74-9230-F3A4B1B2FDF6}" dt="2019-04-11T07:41:27.592" v="352" actId="20577"/>
          <ac:spMkLst>
            <pc:docMk/>
            <pc:sldMk cId="2449444557" sldId="429"/>
            <ac:spMk id="19" creationId="{5252A847-DE45-4FA3-A1F8-EEBEB845FF8E}"/>
          </ac:spMkLst>
        </pc:spChg>
        <pc:graphicFrameChg chg="del">
          <ac:chgData name="Ashley Poulter" userId="2ad35c1e-57a3-4868-92fc-5cc1808bdca3" providerId="ADAL" clId="{A8DBD580-4E11-4D74-9230-F3A4B1B2FDF6}" dt="2019-04-11T07:40:07.156" v="313" actId="478"/>
          <ac:graphicFrameMkLst>
            <pc:docMk/>
            <pc:sldMk cId="2449444557" sldId="429"/>
            <ac:graphicFrameMk id="7" creationId="{AAB9E234-3E51-430E-A0B5-08BB4068E960}"/>
          </ac:graphicFrameMkLst>
        </pc:graphicFrameChg>
        <pc:picChg chg="add mod">
          <ac:chgData name="Ashley Poulter" userId="2ad35c1e-57a3-4868-92fc-5cc1808bdca3" providerId="ADAL" clId="{A8DBD580-4E11-4D74-9230-F3A4B1B2FDF6}" dt="2019-04-11T07:41:41.516" v="356" actId="1076"/>
          <ac:picMkLst>
            <pc:docMk/>
            <pc:sldMk cId="2449444557" sldId="429"/>
            <ac:picMk id="12" creationId="{51E8CD60-C6FB-4FEA-906E-192640A62AA4}"/>
          </ac:picMkLst>
        </pc:picChg>
      </pc:sldChg>
      <pc:sldChg chg="modSp add">
        <pc:chgData name="Ashley Poulter" userId="2ad35c1e-57a3-4868-92fc-5cc1808bdca3" providerId="ADAL" clId="{A8DBD580-4E11-4D74-9230-F3A4B1B2FDF6}" dt="2019-04-11T07:42:18.109" v="363"/>
        <pc:sldMkLst>
          <pc:docMk/>
          <pc:sldMk cId="3539177977" sldId="430"/>
        </pc:sldMkLst>
        <pc:spChg chg="mod">
          <ac:chgData name="Ashley Poulter" userId="2ad35c1e-57a3-4868-92fc-5cc1808bdca3" providerId="ADAL" clId="{A8DBD580-4E11-4D74-9230-F3A4B1B2FDF6}" dt="2019-04-11T07:42:18.109" v="363"/>
          <ac:spMkLst>
            <pc:docMk/>
            <pc:sldMk cId="3539177977" sldId="430"/>
            <ac:spMk id="19" creationId="{5252A847-DE45-4FA3-A1F8-EEBEB845FF8E}"/>
          </ac:spMkLst>
        </pc:spChg>
      </pc:sldChg>
      <pc:sldChg chg="modSp add">
        <pc:chgData name="Ashley Poulter" userId="2ad35c1e-57a3-4868-92fc-5cc1808bdca3" providerId="ADAL" clId="{A8DBD580-4E11-4D74-9230-F3A4B1B2FDF6}" dt="2019-04-11T07:42:29.777" v="366"/>
        <pc:sldMkLst>
          <pc:docMk/>
          <pc:sldMk cId="3125916538" sldId="431"/>
        </pc:sldMkLst>
        <pc:spChg chg="mod">
          <ac:chgData name="Ashley Poulter" userId="2ad35c1e-57a3-4868-92fc-5cc1808bdca3" providerId="ADAL" clId="{A8DBD580-4E11-4D74-9230-F3A4B1B2FDF6}" dt="2019-04-11T07:42:29.777" v="366"/>
          <ac:spMkLst>
            <pc:docMk/>
            <pc:sldMk cId="3125916538" sldId="431"/>
            <ac:spMk id="19" creationId="{5252A847-DE45-4FA3-A1F8-EEBEB845FF8E}"/>
          </ac:spMkLst>
        </pc:spChg>
      </pc:sldChg>
      <pc:sldChg chg="addSp delSp modSp add">
        <pc:chgData name="Ashley Poulter" userId="2ad35c1e-57a3-4868-92fc-5cc1808bdca3" providerId="ADAL" clId="{A8DBD580-4E11-4D74-9230-F3A4B1B2FDF6}" dt="2019-04-11T07:47:29.504" v="417" actId="1076"/>
        <pc:sldMkLst>
          <pc:docMk/>
          <pc:sldMk cId="1983024772" sldId="432"/>
        </pc:sldMkLst>
        <pc:spChg chg="del">
          <ac:chgData name="Ashley Poulter" userId="2ad35c1e-57a3-4868-92fc-5cc1808bdca3" providerId="ADAL" clId="{A8DBD580-4E11-4D74-9230-F3A4B1B2FDF6}" dt="2019-04-11T07:43:04.248" v="376" actId="478"/>
          <ac:spMkLst>
            <pc:docMk/>
            <pc:sldMk cId="1983024772" sldId="432"/>
            <ac:spMk id="13" creationId="{4A01AB35-49B8-4366-8F52-A233DA42A626}"/>
          </ac:spMkLst>
        </pc:spChg>
        <pc:spChg chg="mod">
          <ac:chgData name="Ashley Poulter" userId="2ad35c1e-57a3-4868-92fc-5cc1808bdca3" providerId="ADAL" clId="{A8DBD580-4E11-4D74-9230-F3A4B1B2FDF6}" dt="2019-04-11T07:44:01.552" v="378"/>
          <ac:spMkLst>
            <pc:docMk/>
            <pc:sldMk cId="1983024772" sldId="432"/>
            <ac:spMk id="19" creationId="{5252A847-DE45-4FA3-A1F8-EEBEB845FF8E}"/>
          </ac:spMkLst>
        </pc:spChg>
        <pc:picChg chg="add mod">
          <ac:chgData name="Ashley Poulter" userId="2ad35c1e-57a3-4868-92fc-5cc1808bdca3" providerId="ADAL" clId="{A8DBD580-4E11-4D74-9230-F3A4B1B2FDF6}" dt="2019-04-11T07:45:06.516" v="400" actId="1076"/>
          <ac:picMkLst>
            <pc:docMk/>
            <pc:sldMk cId="1983024772" sldId="432"/>
            <ac:picMk id="3" creationId="{C6961B4E-8DAB-496B-8B2A-56A5D20ABFCE}"/>
          </ac:picMkLst>
        </pc:picChg>
        <pc:picChg chg="add del mod">
          <ac:chgData name="Ashley Poulter" userId="2ad35c1e-57a3-4868-92fc-5cc1808bdca3" providerId="ADAL" clId="{A8DBD580-4E11-4D74-9230-F3A4B1B2FDF6}" dt="2019-04-11T07:44:49.829" v="391" actId="478"/>
          <ac:picMkLst>
            <pc:docMk/>
            <pc:sldMk cId="1983024772" sldId="432"/>
            <ac:picMk id="5" creationId="{BD218532-F625-42DD-BD43-8355246494B0}"/>
          </ac:picMkLst>
        </pc:picChg>
        <pc:picChg chg="add del mod">
          <ac:chgData name="Ashley Poulter" userId="2ad35c1e-57a3-4868-92fc-5cc1808bdca3" providerId="ADAL" clId="{A8DBD580-4E11-4D74-9230-F3A4B1B2FDF6}" dt="2019-04-11T07:44:48.736" v="390" actId="478"/>
          <ac:picMkLst>
            <pc:docMk/>
            <pc:sldMk cId="1983024772" sldId="432"/>
            <ac:picMk id="7" creationId="{6F5A107F-A050-43F4-9D18-CF85A18090EE}"/>
          </ac:picMkLst>
        </pc:picChg>
        <pc:picChg chg="del">
          <ac:chgData name="Ashley Poulter" userId="2ad35c1e-57a3-4868-92fc-5cc1808bdca3" providerId="ADAL" clId="{A8DBD580-4E11-4D74-9230-F3A4B1B2FDF6}" dt="2019-04-11T07:42:58.459" v="372" actId="478"/>
          <ac:picMkLst>
            <pc:docMk/>
            <pc:sldMk cId="1983024772" sldId="432"/>
            <ac:picMk id="12" creationId="{51E8CD60-C6FB-4FEA-906E-192640A62AA4}"/>
          </ac:picMkLst>
        </pc:picChg>
        <pc:picChg chg="add del mod">
          <ac:chgData name="Ashley Poulter" userId="2ad35c1e-57a3-4868-92fc-5cc1808bdca3" providerId="ADAL" clId="{A8DBD580-4E11-4D74-9230-F3A4B1B2FDF6}" dt="2019-04-11T07:44:48.166" v="389" actId="478"/>
          <ac:picMkLst>
            <pc:docMk/>
            <pc:sldMk cId="1983024772" sldId="432"/>
            <ac:picMk id="15" creationId="{C31E6B62-A363-4631-8EAE-3EBAEC114279}"/>
          </ac:picMkLst>
        </pc:picChg>
        <pc:picChg chg="add mod">
          <ac:chgData name="Ashley Poulter" userId="2ad35c1e-57a3-4868-92fc-5cc1808bdca3" providerId="ADAL" clId="{A8DBD580-4E11-4D74-9230-F3A4B1B2FDF6}" dt="2019-04-11T07:45:05.407" v="399" actId="1076"/>
          <ac:picMkLst>
            <pc:docMk/>
            <pc:sldMk cId="1983024772" sldId="432"/>
            <ac:picMk id="17" creationId="{B22CCD69-35C3-4282-A519-A6BBC0B705A2}"/>
          </ac:picMkLst>
        </pc:picChg>
        <pc:picChg chg="add mod">
          <ac:chgData name="Ashley Poulter" userId="2ad35c1e-57a3-4868-92fc-5cc1808bdca3" providerId="ADAL" clId="{A8DBD580-4E11-4D74-9230-F3A4B1B2FDF6}" dt="2019-04-11T07:45:08.400" v="401" actId="1076"/>
          <ac:picMkLst>
            <pc:docMk/>
            <pc:sldMk cId="1983024772" sldId="432"/>
            <ac:picMk id="18" creationId="{03771265-539F-4CFC-B14A-D29EF358B4D5}"/>
          </ac:picMkLst>
        </pc:picChg>
        <pc:picChg chg="add mod">
          <ac:chgData name="Ashley Poulter" userId="2ad35c1e-57a3-4868-92fc-5cc1808bdca3" providerId="ADAL" clId="{A8DBD580-4E11-4D74-9230-F3A4B1B2FDF6}" dt="2019-04-11T07:45:14.063" v="405" actId="1076"/>
          <ac:picMkLst>
            <pc:docMk/>
            <pc:sldMk cId="1983024772" sldId="432"/>
            <ac:picMk id="20" creationId="{AF8A75DD-EA6E-4B83-88BD-39E9AE02CE1B}"/>
          </ac:picMkLst>
        </pc:picChg>
        <pc:picChg chg="add mod modCrop">
          <ac:chgData name="Ashley Poulter" userId="2ad35c1e-57a3-4868-92fc-5cc1808bdca3" providerId="ADAL" clId="{A8DBD580-4E11-4D74-9230-F3A4B1B2FDF6}" dt="2019-04-11T07:47:29.504" v="417" actId="1076"/>
          <ac:picMkLst>
            <pc:docMk/>
            <pc:sldMk cId="1983024772" sldId="432"/>
            <ac:picMk id="21" creationId="{C1893583-B322-447A-8C64-95356330D361}"/>
          </ac:picMkLst>
        </pc:picChg>
      </pc:sldChg>
      <pc:sldChg chg="modSp add">
        <pc:chgData name="Ashley Poulter" userId="2ad35c1e-57a3-4868-92fc-5cc1808bdca3" providerId="ADAL" clId="{A8DBD580-4E11-4D74-9230-F3A4B1B2FDF6}" dt="2019-04-11T07:48:06.062" v="422" actId="20577"/>
        <pc:sldMkLst>
          <pc:docMk/>
          <pc:sldMk cId="237568191" sldId="433"/>
        </pc:sldMkLst>
        <pc:spChg chg="mod">
          <ac:chgData name="Ashley Poulter" userId="2ad35c1e-57a3-4868-92fc-5cc1808bdca3" providerId="ADAL" clId="{A8DBD580-4E11-4D74-9230-F3A4B1B2FDF6}" dt="2019-04-11T07:48:06.062" v="422" actId="20577"/>
          <ac:spMkLst>
            <pc:docMk/>
            <pc:sldMk cId="237568191" sldId="433"/>
            <ac:spMk id="19" creationId="{5252A847-DE45-4FA3-A1F8-EEBEB845FF8E}"/>
          </ac:spMkLst>
        </pc:spChg>
      </pc:sldChg>
      <pc:sldChg chg="addSp delSp modSp add del">
        <pc:chgData name="Ashley Poulter" userId="2ad35c1e-57a3-4868-92fc-5cc1808bdca3" providerId="ADAL" clId="{A8DBD580-4E11-4D74-9230-F3A4B1B2FDF6}" dt="2019-04-11T07:55:27.805" v="475" actId="2696"/>
        <pc:sldMkLst>
          <pc:docMk/>
          <pc:sldMk cId="3182179812" sldId="434"/>
        </pc:sldMkLst>
        <pc:spChg chg="add mod">
          <ac:chgData name="Ashley Poulter" userId="2ad35c1e-57a3-4868-92fc-5cc1808bdca3" providerId="ADAL" clId="{A8DBD580-4E11-4D74-9230-F3A4B1B2FDF6}" dt="2019-04-11T07:48:27.630" v="428" actId="571"/>
          <ac:spMkLst>
            <pc:docMk/>
            <pc:sldMk cId="3182179812" sldId="434"/>
            <ac:spMk id="12" creationId="{73859DAC-1F21-487C-8515-C941B8F911A5}"/>
          </ac:spMkLst>
        </pc:spChg>
        <pc:spChg chg="mod">
          <ac:chgData name="Ashley Poulter" userId="2ad35c1e-57a3-4868-92fc-5cc1808bdca3" providerId="ADAL" clId="{A8DBD580-4E11-4D74-9230-F3A4B1B2FDF6}" dt="2019-04-11T07:48:41.087" v="433" actId="20577"/>
          <ac:spMkLst>
            <pc:docMk/>
            <pc:sldMk cId="3182179812" sldId="434"/>
            <ac:spMk id="19" creationId="{5252A847-DE45-4FA3-A1F8-EEBEB845FF8E}"/>
          </ac:spMkLst>
        </pc:spChg>
        <pc:graphicFrameChg chg="del">
          <ac:chgData name="Ashley Poulter" userId="2ad35c1e-57a3-4868-92fc-5cc1808bdca3" providerId="ADAL" clId="{A8DBD580-4E11-4D74-9230-F3A4B1B2FDF6}" dt="2019-04-11T07:48:24.362" v="425" actId="478"/>
          <ac:graphicFrameMkLst>
            <pc:docMk/>
            <pc:sldMk cId="3182179812" sldId="434"/>
            <ac:graphicFrameMk id="96" creationId="{D21DD7A7-431D-4CAE-BBCB-15E9F72DE39E}"/>
          </ac:graphicFrameMkLst>
        </pc:graphicFrameChg>
        <pc:picChg chg="add mod">
          <ac:chgData name="Ashley Poulter" userId="2ad35c1e-57a3-4868-92fc-5cc1808bdca3" providerId="ADAL" clId="{A8DBD580-4E11-4D74-9230-F3A4B1B2FDF6}" dt="2019-04-11T07:52:59.317" v="436" actId="14100"/>
          <ac:picMkLst>
            <pc:docMk/>
            <pc:sldMk cId="3182179812" sldId="434"/>
            <ac:picMk id="2" creationId="{57CB7FA3-B396-43B9-B3DB-DDAAD04E003A}"/>
          </ac:picMkLst>
        </pc:picChg>
        <pc:picChg chg="add mod modCrop">
          <ac:chgData name="Ashley Poulter" userId="2ad35c1e-57a3-4868-92fc-5cc1808bdca3" providerId="ADAL" clId="{A8DBD580-4E11-4D74-9230-F3A4B1B2FDF6}" dt="2019-04-11T07:54:20.233" v="456" actId="688"/>
          <ac:picMkLst>
            <pc:docMk/>
            <pc:sldMk cId="3182179812" sldId="434"/>
            <ac:picMk id="4" creationId="{3EFDEEE8-02A6-4343-A0B4-40886860E9CA}"/>
          </ac:picMkLst>
        </pc:picChg>
        <pc:picChg chg="add mod">
          <ac:chgData name="Ashley Poulter" userId="2ad35c1e-57a3-4868-92fc-5cc1808bdca3" providerId="ADAL" clId="{A8DBD580-4E11-4D74-9230-F3A4B1B2FDF6}" dt="2019-04-11T07:53:09.155" v="438" actId="1076"/>
          <ac:picMkLst>
            <pc:docMk/>
            <pc:sldMk cId="3182179812" sldId="434"/>
            <ac:picMk id="13" creationId="{D7BF95BB-1E14-427F-B088-08E025EF5E1D}"/>
          </ac:picMkLst>
        </pc:picChg>
        <pc:picChg chg="add mod">
          <ac:chgData name="Ashley Poulter" userId="2ad35c1e-57a3-4868-92fc-5cc1808bdca3" providerId="ADAL" clId="{A8DBD580-4E11-4D74-9230-F3A4B1B2FDF6}" dt="2019-04-11T07:53:12.325" v="440" actId="1076"/>
          <ac:picMkLst>
            <pc:docMk/>
            <pc:sldMk cId="3182179812" sldId="434"/>
            <ac:picMk id="14" creationId="{F857D759-D459-4145-A6C5-0B3BB4A71422}"/>
          </ac:picMkLst>
        </pc:picChg>
        <pc:picChg chg="add mod">
          <ac:chgData name="Ashley Poulter" userId="2ad35c1e-57a3-4868-92fc-5cc1808bdca3" providerId="ADAL" clId="{A8DBD580-4E11-4D74-9230-F3A4B1B2FDF6}" dt="2019-04-11T07:53:15.823" v="442" actId="1076"/>
          <ac:picMkLst>
            <pc:docMk/>
            <pc:sldMk cId="3182179812" sldId="434"/>
            <ac:picMk id="15" creationId="{4799DE43-517D-42B9-9B1E-D0853336EF8A}"/>
          </ac:picMkLst>
        </pc:picChg>
        <pc:picChg chg="add mod">
          <ac:chgData name="Ashley Poulter" userId="2ad35c1e-57a3-4868-92fc-5cc1808bdca3" providerId="ADAL" clId="{A8DBD580-4E11-4D74-9230-F3A4B1B2FDF6}" dt="2019-04-11T07:53:25.826" v="444" actId="1076"/>
          <ac:picMkLst>
            <pc:docMk/>
            <pc:sldMk cId="3182179812" sldId="434"/>
            <ac:picMk id="16" creationId="{D8F76DD6-BE1C-4105-91B2-21FADC128123}"/>
          </ac:picMkLst>
        </pc:picChg>
        <pc:picChg chg="add mod">
          <ac:chgData name="Ashley Poulter" userId="2ad35c1e-57a3-4868-92fc-5cc1808bdca3" providerId="ADAL" clId="{A8DBD580-4E11-4D74-9230-F3A4B1B2FDF6}" dt="2019-04-11T07:53:29.635" v="446" actId="1076"/>
          <ac:picMkLst>
            <pc:docMk/>
            <pc:sldMk cId="3182179812" sldId="434"/>
            <ac:picMk id="17" creationId="{CDBC6887-8DC1-47D8-8200-A4617CC2F97B}"/>
          </ac:picMkLst>
        </pc:picChg>
        <pc:picChg chg="add mod">
          <ac:chgData name="Ashley Poulter" userId="2ad35c1e-57a3-4868-92fc-5cc1808bdca3" providerId="ADAL" clId="{A8DBD580-4E11-4D74-9230-F3A4B1B2FDF6}" dt="2019-04-11T07:54:26.252" v="458" actId="1076"/>
          <ac:picMkLst>
            <pc:docMk/>
            <pc:sldMk cId="3182179812" sldId="434"/>
            <ac:picMk id="18" creationId="{CB26FDBC-EA1A-4DB2-85E4-AE24CC0CCACD}"/>
          </ac:picMkLst>
        </pc:picChg>
        <pc:picChg chg="add mod">
          <ac:chgData name="Ashley Poulter" userId="2ad35c1e-57a3-4868-92fc-5cc1808bdca3" providerId="ADAL" clId="{A8DBD580-4E11-4D74-9230-F3A4B1B2FDF6}" dt="2019-04-11T07:54:32.199" v="461" actId="1076"/>
          <ac:picMkLst>
            <pc:docMk/>
            <pc:sldMk cId="3182179812" sldId="434"/>
            <ac:picMk id="20" creationId="{F6795E53-8B79-46EC-8054-3FC65F684960}"/>
          </ac:picMkLst>
        </pc:picChg>
        <pc:picChg chg="add mod">
          <ac:chgData name="Ashley Poulter" userId="2ad35c1e-57a3-4868-92fc-5cc1808bdca3" providerId="ADAL" clId="{A8DBD580-4E11-4D74-9230-F3A4B1B2FDF6}" dt="2019-04-11T07:54:38.988" v="463" actId="1076"/>
          <ac:picMkLst>
            <pc:docMk/>
            <pc:sldMk cId="3182179812" sldId="434"/>
            <ac:picMk id="21" creationId="{E53E296A-0BAC-47B1-B9FF-01B1D6DD2D31}"/>
          </ac:picMkLst>
        </pc:picChg>
        <pc:picChg chg="add mod">
          <ac:chgData name="Ashley Poulter" userId="2ad35c1e-57a3-4868-92fc-5cc1808bdca3" providerId="ADAL" clId="{A8DBD580-4E11-4D74-9230-F3A4B1B2FDF6}" dt="2019-04-11T07:54:45.817" v="465" actId="1076"/>
          <ac:picMkLst>
            <pc:docMk/>
            <pc:sldMk cId="3182179812" sldId="434"/>
            <ac:picMk id="22" creationId="{AB62F76D-DB29-42A1-8C83-0C8D9E49EFEE}"/>
          </ac:picMkLst>
        </pc:picChg>
        <pc:picChg chg="add mod">
          <ac:chgData name="Ashley Poulter" userId="2ad35c1e-57a3-4868-92fc-5cc1808bdca3" providerId="ADAL" clId="{A8DBD580-4E11-4D74-9230-F3A4B1B2FDF6}" dt="2019-04-11T07:54:55.976" v="469" actId="1076"/>
          <ac:picMkLst>
            <pc:docMk/>
            <pc:sldMk cId="3182179812" sldId="434"/>
            <ac:picMk id="23" creationId="{04E1DEE1-97C7-46BA-BC90-07B456C578A4}"/>
          </ac:picMkLst>
        </pc:picChg>
        <pc:picChg chg="add mod">
          <ac:chgData name="Ashley Poulter" userId="2ad35c1e-57a3-4868-92fc-5cc1808bdca3" providerId="ADAL" clId="{A8DBD580-4E11-4D74-9230-F3A4B1B2FDF6}" dt="2019-04-11T07:55:02.119" v="471" actId="1076"/>
          <ac:picMkLst>
            <pc:docMk/>
            <pc:sldMk cId="3182179812" sldId="434"/>
            <ac:picMk id="24" creationId="{F25D0262-B3A5-427F-8440-021E1FF4EB11}"/>
          </ac:picMkLst>
        </pc:picChg>
      </pc:sldChg>
      <pc:sldChg chg="modSp add">
        <pc:chgData name="Ashley Poulter" userId="2ad35c1e-57a3-4868-92fc-5cc1808bdca3" providerId="ADAL" clId="{A8DBD580-4E11-4D74-9230-F3A4B1B2FDF6}" dt="2019-04-11T07:56:00.411" v="500" actId="1076"/>
        <pc:sldMkLst>
          <pc:docMk/>
          <pc:sldMk cId="354567670" sldId="435"/>
        </pc:sldMkLst>
        <pc:spChg chg="mod">
          <ac:chgData name="Ashley Poulter" userId="2ad35c1e-57a3-4868-92fc-5cc1808bdca3" providerId="ADAL" clId="{A8DBD580-4E11-4D74-9230-F3A4B1B2FDF6}" dt="2019-04-11T07:55:58.346" v="498" actId="207"/>
          <ac:spMkLst>
            <pc:docMk/>
            <pc:sldMk cId="354567670" sldId="435"/>
            <ac:spMk id="19" creationId="{5252A847-DE45-4FA3-A1F8-EEBEB845FF8E}"/>
          </ac:spMkLst>
        </pc:spChg>
        <pc:picChg chg="mod">
          <ac:chgData name="Ashley Poulter" userId="2ad35c1e-57a3-4868-92fc-5cc1808bdca3" providerId="ADAL" clId="{A8DBD580-4E11-4D74-9230-F3A4B1B2FDF6}" dt="2019-04-11T07:56:00.411" v="500" actId="1076"/>
          <ac:picMkLst>
            <pc:docMk/>
            <pc:sldMk cId="354567670" sldId="435"/>
            <ac:picMk id="8" creationId="{D9426B6B-94AA-4D9B-BC63-8F0BC9ED5115}"/>
          </ac:picMkLst>
        </pc:picChg>
      </pc:sldChg>
      <pc:sldChg chg="addSp delSp modSp add">
        <pc:chgData name="Ashley Poulter" userId="2ad35c1e-57a3-4868-92fc-5cc1808bdca3" providerId="ADAL" clId="{A8DBD580-4E11-4D74-9230-F3A4B1B2FDF6}" dt="2019-04-11T08:05:56.901" v="600" actId="403"/>
        <pc:sldMkLst>
          <pc:docMk/>
          <pc:sldMk cId="3195947909" sldId="436"/>
        </pc:sldMkLst>
        <pc:spChg chg="mod">
          <ac:chgData name="Ashley Poulter" userId="2ad35c1e-57a3-4868-92fc-5cc1808bdca3" providerId="ADAL" clId="{A8DBD580-4E11-4D74-9230-F3A4B1B2FDF6}" dt="2019-04-11T08:05:56.901" v="600" actId="403"/>
          <ac:spMkLst>
            <pc:docMk/>
            <pc:sldMk cId="3195947909" sldId="436"/>
            <ac:spMk id="19" creationId="{5252A847-DE45-4FA3-A1F8-EEBEB845FF8E}"/>
          </ac:spMkLst>
        </pc:spChg>
        <pc:spChg chg="add mod">
          <ac:chgData name="Ashley Poulter" userId="2ad35c1e-57a3-4868-92fc-5cc1808bdca3" providerId="ADAL" clId="{A8DBD580-4E11-4D74-9230-F3A4B1B2FDF6}" dt="2019-04-11T08:03:54.253" v="559" actId="571"/>
          <ac:spMkLst>
            <pc:docMk/>
            <pc:sldMk cId="3195947909" sldId="436"/>
            <ac:spMk id="21" creationId="{FEE7C083-5A5F-4810-B42C-10B68D1C245B}"/>
          </ac:spMkLst>
        </pc:spChg>
        <pc:picChg chg="add mod">
          <ac:chgData name="Ashley Poulter" userId="2ad35c1e-57a3-4868-92fc-5cc1808bdca3" providerId="ADAL" clId="{A8DBD580-4E11-4D74-9230-F3A4B1B2FDF6}" dt="2019-04-11T08:04:23.896" v="561"/>
          <ac:picMkLst>
            <pc:docMk/>
            <pc:sldMk cId="3195947909" sldId="436"/>
            <ac:picMk id="11" creationId="{8BEEEFA0-DE8A-4DF9-9557-E1A3C415BC83}"/>
          </ac:picMkLst>
        </pc:picChg>
        <pc:picChg chg="add del mod">
          <ac:chgData name="Ashley Poulter" userId="2ad35c1e-57a3-4868-92fc-5cc1808bdca3" providerId="ADAL" clId="{A8DBD580-4E11-4D74-9230-F3A4B1B2FDF6}" dt="2019-04-11T08:01:44.699" v="519" actId="478"/>
          <ac:picMkLst>
            <pc:docMk/>
            <pc:sldMk cId="3195947909" sldId="436"/>
            <ac:picMk id="12" creationId="{160B208B-AE99-4700-BC43-D9E1C12790F2}"/>
          </ac:picMkLst>
        </pc:picChg>
        <pc:picChg chg="add mod">
          <ac:chgData name="Ashley Poulter" userId="2ad35c1e-57a3-4868-92fc-5cc1808bdca3" providerId="ADAL" clId="{A8DBD580-4E11-4D74-9230-F3A4B1B2FDF6}" dt="2019-04-11T08:04:23.896" v="561"/>
          <ac:picMkLst>
            <pc:docMk/>
            <pc:sldMk cId="3195947909" sldId="436"/>
            <ac:picMk id="13" creationId="{37E6D717-8CAF-40BA-8002-F8147CE7F36B}"/>
          </ac:picMkLst>
        </pc:picChg>
        <pc:picChg chg="add del">
          <ac:chgData name="Ashley Poulter" userId="2ad35c1e-57a3-4868-92fc-5cc1808bdca3" providerId="ADAL" clId="{A8DBD580-4E11-4D74-9230-F3A4B1B2FDF6}" dt="2019-04-11T08:02:16.028" v="537" actId="478"/>
          <ac:picMkLst>
            <pc:docMk/>
            <pc:sldMk cId="3195947909" sldId="436"/>
            <ac:picMk id="14" creationId="{D70722E9-07CD-4A6F-9B1D-A472633EDD18}"/>
          </ac:picMkLst>
        </pc:picChg>
        <pc:picChg chg="add mod">
          <ac:chgData name="Ashley Poulter" userId="2ad35c1e-57a3-4868-92fc-5cc1808bdca3" providerId="ADAL" clId="{A8DBD580-4E11-4D74-9230-F3A4B1B2FDF6}" dt="2019-04-11T08:04:23.896" v="561"/>
          <ac:picMkLst>
            <pc:docMk/>
            <pc:sldMk cId="3195947909" sldId="436"/>
            <ac:picMk id="15" creationId="{D4231A05-A080-4DE6-8C1D-51B6E5544BCB}"/>
          </ac:picMkLst>
        </pc:picChg>
        <pc:picChg chg="add mod">
          <ac:chgData name="Ashley Poulter" userId="2ad35c1e-57a3-4868-92fc-5cc1808bdca3" providerId="ADAL" clId="{A8DBD580-4E11-4D74-9230-F3A4B1B2FDF6}" dt="2019-04-11T08:04:23.896" v="561"/>
          <ac:picMkLst>
            <pc:docMk/>
            <pc:sldMk cId="3195947909" sldId="436"/>
            <ac:picMk id="16" creationId="{5FFDBAF8-A193-4A4E-96C2-6DD6CCFB19B8}"/>
          </ac:picMkLst>
        </pc:picChg>
        <pc:picChg chg="add mod">
          <ac:chgData name="Ashley Poulter" userId="2ad35c1e-57a3-4868-92fc-5cc1808bdca3" providerId="ADAL" clId="{A8DBD580-4E11-4D74-9230-F3A4B1B2FDF6}" dt="2019-04-11T08:04:23.896" v="561"/>
          <ac:picMkLst>
            <pc:docMk/>
            <pc:sldMk cId="3195947909" sldId="436"/>
            <ac:picMk id="17" creationId="{7A96755F-7E37-4E5B-B388-4DF6BD7B3F7D}"/>
          </ac:picMkLst>
        </pc:picChg>
        <pc:picChg chg="add mod">
          <ac:chgData name="Ashley Poulter" userId="2ad35c1e-57a3-4868-92fc-5cc1808bdca3" providerId="ADAL" clId="{A8DBD580-4E11-4D74-9230-F3A4B1B2FDF6}" dt="2019-04-11T08:04:23.896" v="561"/>
          <ac:picMkLst>
            <pc:docMk/>
            <pc:sldMk cId="3195947909" sldId="436"/>
            <ac:picMk id="18" creationId="{D00E6AC9-A522-4F10-9A43-CEBF293FE317}"/>
          </ac:picMkLst>
        </pc:picChg>
        <pc:picChg chg="add mod">
          <ac:chgData name="Ashley Poulter" userId="2ad35c1e-57a3-4868-92fc-5cc1808bdca3" providerId="ADAL" clId="{A8DBD580-4E11-4D74-9230-F3A4B1B2FDF6}" dt="2019-04-11T08:04:54.006" v="565"/>
          <ac:picMkLst>
            <pc:docMk/>
            <pc:sldMk cId="3195947909" sldId="436"/>
            <ac:picMk id="20" creationId="{E2CCC07D-8806-40E5-9C6D-83AC780A40C2}"/>
          </ac:picMkLst>
        </pc:picChg>
        <pc:picChg chg="add mod">
          <ac:chgData name="Ashley Poulter" userId="2ad35c1e-57a3-4868-92fc-5cc1808bdca3" providerId="ADAL" clId="{A8DBD580-4E11-4D74-9230-F3A4B1B2FDF6}" dt="2019-04-11T08:03:54.253" v="559" actId="571"/>
          <ac:picMkLst>
            <pc:docMk/>
            <pc:sldMk cId="3195947909" sldId="436"/>
            <ac:picMk id="22" creationId="{B4C983C0-2D7A-480D-AEBD-3654788DF52C}"/>
          </ac:picMkLst>
        </pc:picChg>
        <pc:picChg chg="add mod">
          <ac:chgData name="Ashley Poulter" userId="2ad35c1e-57a3-4868-92fc-5cc1808bdca3" providerId="ADAL" clId="{A8DBD580-4E11-4D74-9230-F3A4B1B2FDF6}" dt="2019-04-11T08:03:54.253" v="559" actId="571"/>
          <ac:picMkLst>
            <pc:docMk/>
            <pc:sldMk cId="3195947909" sldId="436"/>
            <ac:picMk id="23" creationId="{9E690E1B-A200-43F7-8472-219CD1BA3654}"/>
          </ac:picMkLst>
        </pc:picChg>
        <pc:picChg chg="add mod">
          <ac:chgData name="Ashley Poulter" userId="2ad35c1e-57a3-4868-92fc-5cc1808bdca3" providerId="ADAL" clId="{A8DBD580-4E11-4D74-9230-F3A4B1B2FDF6}" dt="2019-04-11T08:03:54.253" v="559" actId="571"/>
          <ac:picMkLst>
            <pc:docMk/>
            <pc:sldMk cId="3195947909" sldId="436"/>
            <ac:picMk id="24" creationId="{70E1EFF0-C9EB-4BBF-B095-CF97668C56A3}"/>
          </ac:picMkLst>
        </pc:picChg>
      </pc:sldChg>
      <pc:sldChg chg="modSp add">
        <pc:chgData name="Ashley Poulter" userId="2ad35c1e-57a3-4868-92fc-5cc1808bdca3" providerId="ADAL" clId="{A8DBD580-4E11-4D74-9230-F3A4B1B2FDF6}" dt="2019-04-11T08:05:35.587" v="596" actId="207"/>
        <pc:sldMkLst>
          <pc:docMk/>
          <pc:sldMk cId="172594835" sldId="437"/>
        </pc:sldMkLst>
        <pc:spChg chg="mod">
          <ac:chgData name="Ashley Poulter" userId="2ad35c1e-57a3-4868-92fc-5cc1808bdca3" providerId="ADAL" clId="{A8DBD580-4E11-4D74-9230-F3A4B1B2FDF6}" dt="2019-04-11T08:05:35.587" v="596" actId="207"/>
          <ac:spMkLst>
            <pc:docMk/>
            <pc:sldMk cId="172594835" sldId="437"/>
            <ac:spMk id="19" creationId="{5252A847-DE45-4FA3-A1F8-EEBEB845FF8E}"/>
          </ac:spMkLst>
        </pc:spChg>
      </pc:sldChg>
    </pc:docChg>
  </pc:docChgLst>
  <pc:docChgLst>
    <pc:chgData name="Ashleigh Sobol" userId="8430f2a2-602f-4dde-a79b-412efd9dd8bf" providerId="ADAL" clId="{CCC4054D-1819-46C3-B20F-1F94897B5408}"/>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n1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counting-to-100-year-1-place-value-free-resource-pack" TargetMode="External"/><Relationship Id="rId4" Type="http://schemas.openxmlformats.org/officeDocument/2006/relationships/hyperlink" Target="https://classroomsecrets.co.uk/category/maths/year-1/summer-block-4-place-valu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p>
          <a:p>
            <a:pPr lvl="0" algn="ctr">
              <a:defRPr/>
            </a:pPr>
            <a:endParaRPr lang="en-GB" sz="16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4AC7EDE3-701C-4C12-9210-054757BC22C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10E77A65-F53C-4B80-A94D-B47FD494B8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F8CB7CE0-4839-4E6C-97B6-094E3100C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1" name="Picture 10">
            <a:extLst>
              <a:ext uri="{FF2B5EF4-FFF2-40B4-BE49-F238E27FC236}">
                <a16:creationId xmlns:a16="http://schemas.microsoft.com/office/drawing/2014/main" id="{82F44337-62E7-4D95-B8F8-71BD5022737F}"/>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
        <p:nvSpPr>
          <p:cNvPr id="14" name="Rectangle 13">
            <a:extLst>
              <a:ext uri="{FF2B5EF4-FFF2-40B4-BE49-F238E27FC236}">
                <a16:creationId xmlns:a16="http://schemas.microsoft.com/office/drawing/2014/main" id="{71BFCC6C-22C2-4BB4-BA5A-FD3539834E82}"/>
              </a:ext>
            </a:extLst>
          </p:cNvPr>
          <p:cNvSpPr/>
          <p:nvPr/>
        </p:nvSpPr>
        <p:spPr>
          <a:xfrm>
            <a:off x="2859449" y="3369316"/>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R</a:t>
            </a:r>
          </a:p>
        </p:txBody>
      </p:sp>
      <p:sp>
        <p:nvSpPr>
          <p:cNvPr id="15" name="Rectangle 14">
            <a:extLst>
              <a:ext uri="{FF2B5EF4-FFF2-40B4-BE49-F238E27FC236}">
                <a16:creationId xmlns:a16="http://schemas.microsoft.com/office/drawing/2014/main" id="{CA6C89F7-5C54-4B4F-A892-54C953E4ED4C}"/>
              </a:ext>
            </a:extLst>
          </p:cNvPr>
          <p:cNvSpPr/>
          <p:nvPr/>
        </p:nvSpPr>
        <p:spPr>
          <a:xfrm>
            <a:off x="6151125" y="3369316"/>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R</a:t>
            </a:r>
          </a:p>
        </p:txBody>
      </p:sp>
      <p:sp>
        <p:nvSpPr>
          <p:cNvPr id="16" name="Rectangle 15">
            <a:extLst>
              <a:ext uri="{FF2B5EF4-FFF2-40B4-BE49-F238E27FC236}">
                <a16:creationId xmlns:a16="http://schemas.microsoft.com/office/drawing/2014/main" id="{A6C17A5E-8567-41F4-8288-F540607533C3}"/>
              </a:ext>
            </a:extLst>
          </p:cNvPr>
          <p:cNvSpPr/>
          <p:nvPr/>
        </p:nvSpPr>
        <p:spPr>
          <a:xfrm>
            <a:off x="2858632" y="6292511"/>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PS</a:t>
            </a:r>
          </a:p>
        </p:txBody>
      </p:sp>
      <p:sp>
        <p:nvSpPr>
          <p:cNvPr id="17" name="Rectangle 16">
            <a:extLst>
              <a:ext uri="{FF2B5EF4-FFF2-40B4-BE49-F238E27FC236}">
                <a16:creationId xmlns:a16="http://schemas.microsoft.com/office/drawing/2014/main" id="{68C796B4-7B59-44A3-9796-CC83D82CF1BF}"/>
              </a:ext>
            </a:extLst>
          </p:cNvPr>
          <p:cNvSpPr/>
          <p:nvPr/>
        </p:nvSpPr>
        <p:spPr>
          <a:xfrm>
            <a:off x="6142416" y="6292511"/>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PS</a:t>
            </a:r>
          </a:p>
        </p:txBody>
      </p:sp>
    </p:spTree>
    <p:extLst>
      <p:ext uri="{BB962C8B-B14F-4D97-AF65-F5344CB8AC3E}">
        <p14:creationId xmlns:p14="http://schemas.microsoft.com/office/powerpoint/2010/main" val="312657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cards.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4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aphicFrame>
        <p:nvGraphicFramePr>
          <p:cNvPr id="96" name="Table 95">
            <a:extLst>
              <a:ext uri="{FF2B5EF4-FFF2-40B4-BE49-F238E27FC236}">
                <a16:creationId xmlns:a16="http://schemas.microsoft.com/office/drawing/2014/main" id="{D21DD7A7-431D-4CAE-BBCB-15E9F72DE39E}"/>
              </a:ext>
            </a:extLst>
          </p:cNvPr>
          <p:cNvGraphicFramePr>
            <a:graphicFrameLocks noGrp="1"/>
          </p:cNvGraphicFramePr>
          <p:nvPr>
            <p:extLst>
              <p:ext uri="{D42A27DB-BD31-4B8C-83A1-F6EECF244321}">
                <p14:modId xmlns:p14="http://schemas.microsoft.com/office/powerpoint/2010/main" val="2984776339"/>
              </p:ext>
            </p:extLst>
          </p:nvPr>
        </p:nvGraphicFramePr>
        <p:xfrm>
          <a:off x="498764" y="1921162"/>
          <a:ext cx="8127999" cy="1815110"/>
        </p:xfrm>
        <a:graphic>
          <a:graphicData uri="http://schemas.openxmlformats.org/drawingml/2006/table">
            <a:tbl>
              <a:tblPr firstRow="1" bandRow="1">
                <a:tableStyleId>{5940675A-B579-460E-94D1-54222C63F5DA}</a:tableStyleId>
              </a:tblPr>
              <a:tblGrid>
                <a:gridCol w="1062181">
                  <a:extLst>
                    <a:ext uri="{9D8B030D-6E8A-4147-A177-3AD203B41FA5}">
                      <a16:colId xmlns:a16="http://schemas.microsoft.com/office/drawing/2014/main" val="2893259271"/>
                    </a:ext>
                  </a:extLst>
                </a:gridCol>
                <a:gridCol w="2187085">
                  <a:extLst>
                    <a:ext uri="{9D8B030D-6E8A-4147-A177-3AD203B41FA5}">
                      <a16:colId xmlns:a16="http://schemas.microsoft.com/office/drawing/2014/main" val="1036808290"/>
                    </a:ext>
                  </a:extLst>
                </a:gridCol>
                <a:gridCol w="1353861">
                  <a:extLst>
                    <a:ext uri="{9D8B030D-6E8A-4147-A177-3AD203B41FA5}">
                      <a16:colId xmlns:a16="http://schemas.microsoft.com/office/drawing/2014/main" val="602962516"/>
                    </a:ext>
                  </a:extLst>
                </a:gridCol>
                <a:gridCol w="1558787">
                  <a:extLst>
                    <a:ext uri="{9D8B030D-6E8A-4147-A177-3AD203B41FA5}">
                      <a16:colId xmlns:a16="http://schemas.microsoft.com/office/drawing/2014/main" val="4150975599"/>
                    </a:ext>
                  </a:extLst>
                </a:gridCol>
                <a:gridCol w="407298">
                  <a:extLst>
                    <a:ext uri="{9D8B030D-6E8A-4147-A177-3AD203B41FA5}">
                      <a16:colId xmlns:a16="http://schemas.microsoft.com/office/drawing/2014/main" val="1624962606"/>
                    </a:ext>
                  </a:extLst>
                </a:gridCol>
                <a:gridCol w="1558787">
                  <a:extLst>
                    <a:ext uri="{9D8B030D-6E8A-4147-A177-3AD203B41FA5}">
                      <a16:colId xmlns:a16="http://schemas.microsoft.com/office/drawing/2014/main" val="2230503896"/>
                    </a:ext>
                  </a:extLst>
                </a:gridCol>
              </a:tblGrid>
              <a:tr h="1815110">
                <a:tc>
                  <a:txBody>
                    <a:bodyPr/>
                    <a:lstStyle/>
                    <a:p>
                      <a:pPr algn="ctr"/>
                      <a:r>
                        <a:rPr lang="en-GB" sz="2800" b="1" dirty="0">
                          <a:latin typeface="Century Gothic" panose="020B0502020202020204" pitchFamily="34" charset="0"/>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fifty-seven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58</a:t>
                      </a:r>
                    </a:p>
                  </a:txBody>
                  <a:tcPr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rgbClr val="FF0000"/>
                        </a:solidFill>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7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800" b="1" dirty="0">
                        <a:solidFill>
                          <a:srgbClr val="FF0000"/>
                        </a:solidFill>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052532"/>
                  </a:ext>
                </a:extLst>
              </a:tr>
            </a:tbl>
          </a:graphicData>
        </a:graphic>
      </p:graphicFrame>
      <p:grpSp>
        <p:nvGrpSpPr>
          <p:cNvPr id="9" name="Group 8">
            <a:extLst>
              <a:ext uri="{FF2B5EF4-FFF2-40B4-BE49-F238E27FC236}">
                <a16:creationId xmlns:a16="http://schemas.microsoft.com/office/drawing/2014/main" id="{2283FB86-95F0-4745-A4F8-6FF17DE79378}"/>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C90470A1-E7E1-46E6-80EB-261D3AC4282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ECC4511F-71D1-4F5F-9A65-793FD33F0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13855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cards.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4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aphicFrame>
        <p:nvGraphicFramePr>
          <p:cNvPr id="96" name="Table 95">
            <a:extLst>
              <a:ext uri="{FF2B5EF4-FFF2-40B4-BE49-F238E27FC236}">
                <a16:creationId xmlns:a16="http://schemas.microsoft.com/office/drawing/2014/main" id="{D21DD7A7-431D-4CAE-BBCB-15E9F72DE39E}"/>
              </a:ext>
            </a:extLst>
          </p:cNvPr>
          <p:cNvGraphicFramePr>
            <a:graphicFrameLocks noGrp="1"/>
          </p:cNvGraphicFramePr>
          <p:nvPr>
            <p:extLst>
              <p:ext uri="{D42A27DB-BD31-4B8C-83A1-F6EECF244321}">
                <p14:modId xmlns:p14="http://schemas.microsoft.com/office/powerpoint/2010/main" val="3982723057"/>
              </p:ext>
            </p:extLst>
          </p:nvPr>
        </p:nvGraphicFramePr>
        <p:xfrm>
          <a:off x="498764" y="1921162"/>
          <a:ext cx="8127999" cy="1815110"/>
        </p:xfrm>
        <a:graphic>
          <a:graphicData uri="http://schemas.openxmlformats.org/drawingml/2006/table">
            <a:tbl>
              <a:tblPr firstRow="1" bandRow="1">
                <a:tableStyleId>{5940675A-B579-460E-94D1-54222C63F5DA}</a:tableStyleId>
              </a:tblPr>
              <a:tblGrid>
                <a:gridCol w="1062181">
                  <a:extLst>
                    <a:ext uri="{9D8B030D-6E8A-4147-A177-3AD203B41FA5}">
                      <a16:colId xmlns:a16="http://schemas.microsoft.com/office/drawing/2014/main" val="2893259271"/>
                    </a:ext>
                  </a:extLst>
                </a:gridCol>
                <a:gridCol w="2187085">
                  <a:extLst>
                    <a:ext uri="{9D8B030D-6E8A-4147-A177-3AD203B41FA5}">
                      <a16:colId xmlns:a16="http://schemas.microsoft.com/office/drawing/2014/main" val="1036808290"/>
                    </a:ext>
                  </a:extLst>
                </a:gridCol>
                <a:gridCol w="1353861">
                  <a:extLst>
                    <a:ext uri="{9D8B030D-6E8A-4147-A177-3AD203B41FA5}">
                      <a16:colId xmlns:a16="http://schemas.microsoft.com/office/drawing/2014/main" val="602962516"/>
                    </a:ext>
                  </a:extLst>
                </a:gridCol>
                <a:gridCol w="1558787">
                  <a:extLst>
                    <a:ext uri="{9D8B030D-6E8A-4147-A177-3AD203B41FA5}">
                      <a16:colId xmlns:a16="http://schemas.microsoft.com/office/drawing/2014/main" val="4150975599"/>
                    </a:ext>
                  </a:extLst>
                </a:gridCol>
                <a:gridCol w="407298">
                  <a:extLst>
                    <a:ext uri="{9D8B030D-6E8A-4147-A177-3AD203B41FA5}">
                      <a16:colId xmlns:a16="http://schemas.microsoft.com/office/drawing/2014/main" val="1624962606"/>
                    </a:ext>
                  </a:extLst>
                </a:gridCol>
                <a:gridCol w="1558787">
                  <a:extLst>
                    <a:ext uri="{9D8B030D-6E8A-4147-A177-3AD203B41FA5}">
                      <a16:colId xmlns:a16="http://schemas.microsoft.com/office/drawing/2014/main" val="2230503896"/>
                    </a:ext>
                  </a:extLst>
                </a:gridCol>
              </a:tblGrid>
              <a:tr h="1815110">
                <a:tc>
                  <a:txBody>
                    <a:bodyPr/>
                    <a:lstStyle/>
                    <a:p>
                      <a:pPr algn="ctr"/>
                      <a:r>
                        <a:rPr lang="en-GB" sz="2800" b="1" dirty="0">
                          <a:latin typeface="Century Gothic" panose="020B0502020202020204" pitchFamily="34" charset="0"/>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fifty-seven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58</a:t>
                      </a:r>
                    </a:p>
                  </a:txBody>
                  <a:tcPr anchor="ctr">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59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Century Gothic" panose="020B0502020202020204" pitchFamily="34" charset="0"/>
                        </a:rPr>
                        <a:t>60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052532"/>
                  </a:ext>
                </a:extLst>
              </a:tr>
            </a:tbl>
          </a:graphicData>
        </a:graphic>
      </p:graphicFrame>
      <p:grpSp>
        <p:nvGrpSpPr>
          <p:cNvPr id="9" name="Group 8">
            <a:extLst>
              <a:ext uri="{FF2B5EF4-FFF2-40B4-BE49-F238E27FC236}">
                <a16:creationId xmlns:a16="http://schemas.microsoft.com/office/drawing/2014/main" id="{37589616-CE80-4A25-BFCF-BDC9F1CDC80A}"/>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FDC05C53-F954-4568-8E15-631D46BDF6A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1F06009-37C0-4F06-8EDF-A7A1D4D69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7414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37589616-CE80-4A25-BFCF-BDC9F1CDC80A}"/>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FDC05C53-F954-4568-8E15-631D46BDF6A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1F06009-37C0-4F06-8EDF-A7A1D4D69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5" name="Picture 24">
            <a:extLst>
              <a:ext uri="{FF2B5EF4-FFF2-40B4-BE49-F238E27FC236}">
                <a16:creationId xmlns:a16="http://schemas.microsoft.com/office/drawing/2014/main" id="{C9394797-08AE-4266-BEB4-564944CDB46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6" name="Rectangle 25">
            <a:extLst>
              <a:ext uri="{FF2B5EF4-FFF2-40B4-BE49-F238E27FC236}">
                <a16:creationId xmlns:a16="http://schemas.microsoft.com/office/drawing/2014/main" id="{B04D8DB6-4B95-41C1-83AC-A2B77B51F3E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10 seeds in each packet. </a:t>
            </a:r>
          </a:p>
          <a:p>
            <a:pPr algn="ctr"/>
            <a:r>
              <a:rPr lang="en-GB" sz="2000" b="1" dirty="0">
                <a:solidFill>
                  <a:schemeClr val="tx1"/>
                </a:solidFill>
                <a:latin typeface="Century Gothic" panose="020B0502020202020204" pitchFamily="34" charset="0"/>
              </a:rPr>
              <a:t>How many seeds are there altogether?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4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8217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37589616-CE80-4A25-BFCF-BDC9F1CDC80A}"/>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FDC05C53-F954-4568-8E15-631D46BDF6A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1F06009-37C0-4F06-8EDF-A7A1D4D69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5" name="Picture 24">
            <a:extLst>
              <a:ext uri="{FF2B5EF4-FFF2-40B4-BE49-F238E27FC236}">
                <a16:creationId xmlns:a16="http://schemas.microsoft.com/office/drawing/2014/main" id="{C9394797-08AE-4266-BEB4-564944CDB466}"/>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6" name="Rectangle 25">
            <a:extLst>
              <a:ext uri="{FF2B5EF4-FFF2-40B4-BE49-F238E27FC236}">
                <a16:creationId xmlns:a16="http://schemas.microsoft.com/office/drawing/2014/main" id="{B04D8DB6-4B95-41C1-83AC-A2B77B51F3E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10 seeds in each packet. </a:t>
            </a:r>
          </a:p>
          <a:p>
            <a:pPr algn="ctr"/>
            <a:r>
              <a:rPr lang="en-GB" sz="2000" b="1" dirty="0">
                <a:solidFill>
                  <a:schemeClr val="tx1"/>
                </a:solidFill>
                <a:latin typeface="Century Gothic" panose="020B0502020202020204" pitchFamily="34" charset="0"/>
              </a:rPr>
              <a:t>How many seeds are there altogether?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67</a:t>
            </a: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4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0925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Here is part of a hundred square. </a:t>
            </a:r>
          </a:p>
          <a:p>
            <a:pPr lvl="0" algn="ctr"/>
            <a:r>
              <a:rPr lang="en-GB" sz="2000" b="1" dirty="0">
                <a:solidFill>
                  <a:schemeClr val="tx1"/>
                </a:solidFill>
                <a:latin typeface="Century Gothic" panose="020B0502020202020204" pitchFamily="34" charset="0"/>
              </a:rPr>
              <a:t>Fill in the missing squares. </a:t>
            </a:r>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AAB9E234-3E51-430E-A0B5-08BB4068E960}"/>
              </a:ext>
            </a:extLst>
          </p:cNvPr>
          <p:cNvGraphicFramePr>
            <a:graphicFrameLocks noGrp="1"/>
          </p:cNvGraphicFramePr>
          <p:nvPr>
            <p:extLst>
              <p:ext uri="{D42A27DB-BD31-4B8C-83A1-F6EECF244321}">
                <p14:modId xmlns:p14="http://schemas.microsoft.com/office/powerpoint/2010/main" val="871991224"/>
              </p:ext>
            </p:extLst>
          </p:nvPr>
        </p:nvGraphicFramePr>
        <p:xfrm>
          <a:off x="1727200" y="2133600"/>
          <a:ext cx="5689600" cy="3278910"/>
        </p:xfrm>
        <a:graphic>
          <a:graphicData uri="http://schemas.openxmlformats.org/drawingml/2006/table">
            <a:tbl>
              <a:tblPr firstRow="1" bandRow="1">
                <a:tableStyleId>{5940675A-B579-460E-94D1-54222C63F5DA}</a:tableStyleId>
              </a:tblPr>
              <a:tblGrid>
                <a:gridCol w="1137920">
                  <a:extLst>
                    <a:ext uri="{9D8B030D-6E8A-4147-A177-3AD203B41FA5}">
                      <a16:colId xmlns:a16="http://schemas.microsoft.com/office/drawing/2014/main" val="224625073"/>
                    </a:ext>
                  </a:extLst>
                </a:gridCol>
                <a:gridCol w="1137920">
                  <a:extLst>
                    <a:ext uri="{9D8B030D-6E8A-4147-A177-3AD203B41FA5}">
                      <a16:colId xmlns:a16="http://schemas.microsoft.com/office/drawing/2014/main" val="776577263"/>
                    </a:ext>
                  </a:extLst>
                </a:gridCol>
                <a:gridCol w="1137920">
                  <a:extLst>
                    <a:ext uri="{9D8B030D-6E8A-4147-A177-3AD203B41FA5}">
                      <a16:colId xmlns:a16="http://schemas.microsoft.com/office/drawing/2014/main" val="394628898"/>
                    </a:ext>
                  </a:extLst>
                </a:gridCol>
                <a:gridCol w="1137920">
                  <a:extLst>
                    <a:ext uri="{9D8B030D-6E8A-4147-A177-3AD203B41FA5}">
                      <a16:colId xmlns:a16="http://schemas.microsoft.com/office/drawing/2014/main" val="4167877761"/>
                    </a:ext>
                  </a:extLst>
                </a:gridCol>
                <a:gridCol w="1137920">
                  <a:extLst>
                    <a:ext uri="{9D8B030D-6E8A-4147-A177-3AD203B41FA5}">
                      <a16:colId xmlns:a16="http://schemas.microsoft.com/office/drawing/2014/main" val="944006923"/>
                    </a:ext>
                  </a:extLst>
                </a:gridCol>
              </a:tblGrid>
              <a:tr h="109297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tc>
                  <a:txBody>
                    <a:bodyPr/>
                    <a:lstStyle/>
                    <a:p>
                      <a:pPr algn="ctr"/>
                      <a:r>
                        <a:rPr lang="en-GB" sz="2800" b="1" dirty="0">
                          <a:latin typeface="Century Gothic" panose="020B0502020202020204" pitchFamily="34" charset="0"/>
                        </a:rPr>
                        <a:t>63</a:t>
                      </a:r>
                    </a:p>
                  </a:txBody>
                  <a:tcPr anchor="ctr">
                    <a:solidFill>
                      <a:schemeClr val="bg1"/>
                    </a:solidFill>
                  </a:tcPr>
                </a:tc>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endParaRPr lang="en-GB" sz="2800" b="1" dirty="0">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4006980844"/>
                  </a:ext>
                </a:extLst>
              </a:tr>
              <a:tr h="1092970">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r>
                        <a:rPr lang="en-GB" sz="2800" b="1" dirty="0">
                          <a:latin typeface="Century Gothic" panose="020B0502020202020204" pitchFamily="34" charset="0"/>
                        </a:rPr>
                        <a:t>72</a:t>
                      </a:r>
                    </a:p>
                  </a:txBody>
                  <a:tcPr anchor="ctr">
                    <a:solidFill>
                      <a:schemeClr val="bg1"/>
                    </a:solidFill>
                  </a:tcPr>
                </a:tc>
                <a:tc>
                  <a:txBody>
                    <a:bodyPr/>
                    <a:lstStyle/>
                    <a:p>
                      <a:pPr algn="ctr"/>
                      <a:r>
                        <a:rPr lang="en-GB" sz="2800" b="1" dirty="0">
                          <a:latin typeface="Century Gothic" panose="020B0502020202020204" pitchFamily="34" charset="0"/>
                        </a:rPr>
                        <a:t>73</a:t>
                      </a:r>
                    </a:p>
                  </a:txBody>
                  <a:tcPr anchor="c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097534174"/>
                  </a:ext>
                </a:extLst>
              </a:tr>
              <a:tr h="1092970">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r>
                        <a:rPr lang="en-GB" sz="2800" b="1" dirty="0">
                          <a:latin typeface="Century Gothic" panose="020B0502020202020204" pitchFamily="34" charset="0"/>
                        </a:rPr>
                        <a:t>83</a:t>
                      </a:r>
                    </a:p>
                  </a:txBody>
                  <a:tcPr anchor="c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754880897"/>
                  </a:ext>
                </a:extLst>
              </a:tr>
            </a:tbl>
          </a:graphicData>
        </a:graphic>
      </p:graphicFrame>
      <p:grpSp>
        <p:nvGrpSpPr>
          <p:cNvPr id="9" name="Group 8">
            <a:extLst>
              <a:ext uri="{FF2B5EF4-FFF2-40B4-BE49-F238E27FC236}">
                <a16:creationId xmlns:a16="http://schemas.microsoft.com/office/drawing/2014/main" id="{9294E7B5-B75E-48A0-9014-E7612F2C3753}"/>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5BEF466C-C8F1-4AC7-BBA1-AF4A537DE45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DA07F83-AD0E-4AF6-A717-F816070FA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Here is part of a hundred square. </a:t>
            </a:r>
          </a:p>
          <a:p>
            <a:pPr lvl="0" algn="ctr"/>
            <a:r>
              <a:rPr lang="en-GB" sz="2000" b="1" dirty="0">
                <a:solidFill>
                  <a:schemeClr val="tx1"/>
                </a:solidFill>
                <a:latin typeface="Century Gothic" panose="020B0502020202020204" pitchFamily="34" charset="0"/>
              </a:rPr>
              <a:t>Fill in the missing squares. </a:t>
            </a:r>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AAB9E234-3E51-430E-A0B5-08BB4068E960}"/>
              </a:ext>
            </a:extLst>
          </p:cNvPr>
          <p:cNvGraphicFramePr>
            <a:graphicFrameLocks noGrp="1"/>
          </p:cNvGraphicFramePr>
          <p:nvPr>
            <p:extLst>
              <p:ext uri="{D42A27DB-BD31-4B8C-83A1-F6EECF244321}">
                <p14:modId xmlns:p14="http://schemas.microsoft.com/office/powerpoint/2010/main" val="670368200"/>
              </p:ext>
            </p:extLst>
          </p:nvPr>
        </p:nvGraphicFramePr>
        <p:xfrm>
          <a:off x="1727200" y="2133600"/>
          <a:ext cx="5689600" cy="3278910"/>
        </p:xfrm>
        <a:graphic>
          <a:graphicData uri="http://schemas.openxmlformats.org/drawingml/2006/table">
            <a:tbl>
              <a:tblPr firstRow="1" bandRow="1">
                <a:tableStyleId>{5940675A-B579-460E-94D1-54222C63F5DA}</a:tableStyleId>
              </a:tblPr>
              <a:tblGrid>
                <a:gridCol w="1137920">
                  <a:extLst>
                    <a:ext uri="{9D8B030D-6E8A-4147-A177-3AD203B41FA5}">
                      <a16:colId xmlns:a16="http://schemas.microsoft.com/office/drawing/2014/main" val="224625073"/>
                    </a:ext>
                  </a:extLst>
                </a:gridCol>
                <a:gridCol w="1137920">
                  <a:extLst>
                    <a:ext uri="{9D8B030D-6E8A-4147-A177-3AD203B41FA5}">
                      <a16:colId xmlns:a16="http://schemas.microsoft.com/office/drawing/2014/main" val="776577263"/>
                    </a:ext>
                  </a:extLst>
                </a:gridCol>
                <a:gridCol w="1137920">
                  <a:extLst>
                    <a:ext uri="{9D8B030D-6E8A-4147-A177-3AD203B41FA5}">
                      <a16:colId xmlns:a16="http://schemas.microsoft.com/office/drawing/2014/main" val="394628898"/>
                    </a:ext>
                  </a:extLst>
                </a:gridCol>
                <a:gridCol w="1137920">
                  <a:extLst>
                    <a:ext uri="{9D8B030D-6E8A-4147-A177-3AD203B41FA5}">
                      <a16:colId xmlns:a16="http://schemas.microsoft.com/office/drawing/2014/main" val="4167877761"/>
                    </a:ext>
                  </a:extLst>
                </a:gridCol>
                <a:gridCol w="1137920">
                  <a:extLst>
                    <a:ext uri="{9D8B030D-6E8A-4147-A177-3AD203B41FA5}">
                      <a16:colId xmlns:a16="http://schemas.microsoft.com/office/drawing/2014/main" val="944006923"/>
                    </a:ext>
                  </a:extLst>
                </a:gridCol>
              </a:tblGrid>
              <a:tr h="1092970">
                <a:tc>
                  <a:txBody>
                    <a:bodyPr/>
                    <a:lstStyle/>
                    <a:p>
                      <a:pPr algn="ctr"/>
                      <a:r>
                        <a:rPr lang="en-GB" sz="2800" b="1" dirty="0">
                          <a:solidFill>
                            <a:srgbClr val="FF0000"/>
                          </a:solidFill>
                          <a:latin typeface="Century Gothic" panose="020B0502020202020204" pitchFamily="34" charset="0"/>
                        </a:rPr>
                        <a:t>61</a:t>
                      </a: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62</a:t>
                      </a:r>
                    </a:p>
                  </a:txBody>
                  <a:tcPr anchor="ctr">
                    <a:solidFill>
                      <a:schemeClr val="bg1"/>
                    </a:solidFill>
                  </a:tcPr>
                </a:tc>
                <a:tc>
                  <a:txBody>
                    <a:bodyPr/>
                    <a:lstStyle/>
                    <a:p>
                      <a:pPr algn="ctr"/>
                      <a:r>
                        <a:rPr lang="en-GB" sz="2800" b="1" dirty="0">
                          <a:latin typeface="Century Gothic" panose="020B0502020202020204" pitchFamily="34" charset="0"/>
                        </a:rPr>
                        <a:t>63</a:t>
                      </a:r>
                    </a:p>
                  </a:txBody>
                  <a:tcPr anchor="ctr">
                    <a:solidFill>
                      <a:schemeClr val="bg1"/>
                    </a:solidFill>
                  </a:tcPr>
                </a:tc>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endParaRPr lang="en-GB" sz="2800" b="1" dirty="0">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4006980844"/>
                  </a:ext>
                </a:extLst>
              </a:tr>
              <a:tr h="1092970">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r>
                        <a:rPr lang="en-GB" sz="2800" b="1" dirty="0">
                          <a:latin typeface="Century Gothic" panose="020B0502020202020204" pitchFamily="34" charset="0"/>
                        </a:rPr>
                        <a:t>72</a:t>
                      </a:r>
                    </a:p>
                  </a:txBody>
                  <a:tcPr anchor="ctr">
                    <a:solidFill>
                      <a:schemeClr val="bg1"/>
                    </a:solidFill>
                  </a:tcPr>
                </a:tc>
                <a:tc>
                  <a:txBody>
                    <a:bodyPr/>
                    <a:lstStyle/>
                    <a:p>
                      <a:pPr algn="ctr"/>
                      <a:r>
                        <a:rPr lang="en-GB" sz="2800" b="1" dirty="0">
                          <a:latin typeface="Century Gothic" panose="020B0502020202020204" pitchFamily="34" charset="0"/>
                        </a:rPr>
                        <a:t>73</a:t>
                      </a: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74</a:t>
                      </a: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75</a:t>
                      </a:r>
                    </a:p>
                  </a:txBody>
                  <a:tcPr anchor="ctr">
                    <a:solidFill>
                      <a:schemeClr val="bg1"/>
                    </a:solidFill>
                  </a:tcPr>
                </a:tc>
                <a:extLst>
                  <a:ext uri="{0D108BD9-81ED-4DB2-BD59-A6C34878D82A}">
                    <a16:rowId xmlns:a16="http://schemas.microsoft.com/office/drawing/2014/main" val="1097534174"/>
                  </a:ext>
                </a:extLst>
              </a:tr>
              <a:tr h="1092970">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endParaRPr lang="en-GB" sz="2800" b="1" dirty="0">
                        <a:latin typeface="Century Gothic" panose="020B0502020202020204" pitchFamily="34" charset="0"/>
                      </a:endParaRPr>
                    </a:p>
                  </a:txBody>
                  <a:tcPr anchor="ctr">
                    <a:solidFill>
                      <a:schemeClr val="tx1"/>
                    </a:solidFill>
                  </a:tcPr>
                </a:tc>
                <a:tc>
                  <a:txBody>
                    <a:bodyPr/>
                    <a:lstStyle/>
                    <a:p>
                      <a:pPr algn="ctr"/>
                      <a:r>
                        <a:rPr lang="en-GB" sz="2800" b="1" dirty="0">
                          <a:latin typeface="Century Gothic" panose="020B0502020202020204" pitchFamily="34" charset="0"/>
                        </a:rPr>
                        <a:t>83</a:t>
                      </a: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84</a:t>
                      </a: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85</a:t>
                      </a:r>
                    </a:p>
                  </a:txBody>
                  <a:tcPr anchor="ctr">
                    <a:solidFill>
                      <a:schemeClr val="bg1"/>
                    </a:solidFill>
                  </a:tcPr>
                </a:tc>
                <a:extLst>
                  <a:ext uri="{0D108BD9-81ED-4DB2-BD59-A6C34878D82A}">
                    <a16:rowId xmlns:a16="http://schemas.microsoft.com/office/drawing/2014/main" val="1754880897"/>
                  </a:ext>
                </a:extLst>
              </a:tr>
            </a:tbl>
          </a:graphicData>
        </a:graphic>
      </p:graphicFrame>
      <p:grpSp>
        <p:nvGrpSpPr>
          <p:cNvPr id="9" name="Group 8">
            <a:extLst>
              <a:ext uri="{FF2B5EF4-FFF2-40B4-BE49-F238E27FC236}">
                <a16:creationId xmlns:a16="http://schemas.microsoft.com/office/drawing/2014/main"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BE4E9E0B-FEC1-463A-99D1-E5FF51F2F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0637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BE4E9E0B-FEC1-463A-99D1-E5FF51F2F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EDE96799-5608-4544-BE8A-F44456922DE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Speech Bubble: Oval 14">
            <a:extLst>
              <a:ext uri="{FF2B5EF4-FFF2-40B4-BE49-F238E27FC236}">
                <a16:creationId xmlns:a16="http://schemas.microsoft.com/office/drawing/2014/main" id="{5E6F26B1-76C7-43F5-B3F0-200125101F46}"/>
              </a:ext>
            </a:extLst>
          </p:cNvPr>
          <p:cNvSpPr/>
          <p:nvPr/>
        </p:nvSpPr>
        <p:spPr>
          <a:xfrm>
            <a:off x="4404187" y="1205432"/>
            <a:ext cx="4053159" cy="2223568"/>
          </a:xfrm>
          <a:prstGeom prst="wedgeEllipseCallout">
            <a:avLst>
              <a:gd name="adj1" fmla="val -57885"/>
              <a:gd name="adj2" fmla="val 151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I am going to count to 95. I will start at 83 and count forwards. </a:t>
            </a:r>
          </a:p>
        </p:txBody>
      </p:sp>
      <p:sp>
        <p:nvSpPr>
          <p:cNvPr id="17" name="Rectangle 16">
            <a:extLst>
              <a:ext uri="{FF2B5EF4-FFF2-40B4-BE49-F238E27FC236}">
                <a16:creationId xmlns:a16="http://schemas.microsoft.com/office/drawing/2014/main" id="{321DEC7E-CF4C-4809-A4CF-307717A0474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Jill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Will she say the number 88? </a:t>
            </a:r>
          </a:p>
          <a:p>
            <a:r>
              <a:rPr lang="en-GB" sz="2000" b="1" dirty="0">
                <a:solidFill>
                  <a:schemeClr val="tx1"/>
                </a:solidFill>
                <a:latin typeface="Century Gothic" panose="020B0502020202020204" pitchFamily="34" charset="0"/>
                <a:sym typeface="Wingdings" panose="05000000000000000000" pitchFamily="2" charset="2"/>
              </a:rPr>
              <a:t>Explain your reasoning.</a:t>
            </a: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44944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BE4E9E0B-FEC1-463A-99D1-E5FF51F2F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EDE96799-5608-4544-BE8A-F44456922DE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Speech Bubble: Oval 14">
            <a:extLst>
              <a:ext uri="{FF2B5EF4-FFF2-40B4-BE49-F238E27FC236}">
                <a16:creationId xmlns:a16="http://schemas.microsoft.com/office/drawing/2014/main" id="{5E6F26B1-76C7-43F5-B3F0-200125101F46}"/>
              </a:ext>
            </a:extLst>
          </p:cNvPr>
          <p:cNvSpPr/>
          <p:nvPr/>
        </p:nvSpPr>
        <p:spPr>
          <a:xfrm>
            <a:off x="4404187" y="1205432"/>
            <a:ext cx="4053159" cy="2223568"/>
          </a:xfrm>
          <a:prstGeom prst="wedgeEllipseCallout">
            <a:avLst>
              <a:gd name="adj1" fmla="val -57885"/>
              <a:gd name="adj2" fmla="val 151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I am going to count to 95. I will start at 83 and count forwards. </a:t>
            </a:r>
          </a:p>
        </p:txBody>
      </p:sp>
      <p:sp>
        <p:nvSpPr>
          <p:cNvPr id="17" name="Rectangle 16">
            <a:extLst>
              <a:ext uri="{FF2B5EF4-FFF2-40B4-BE49-F238E27FC236}">
                <a16:creationId xmlns:a16="http://schemas.microsoft.com/office/drawing/2014/main" id="{321DEC7E-CF4C-4809-A4CF-307717A0474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Jill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Will she say the number 88? </a:t>
            </a:r>
          </a:p>
          <a:p>
            <a:r>
              <a:rPr lang="en-GB" sz="2000" b="1" dirty="0">
                <a:solidFill>
                  <a:schemeClr val="tx1"/>
                </a:solidFill>
                <a:latin typeface="Century Gothic" panose="020B0502020202020204" pitchFamily="34" charset="0"/>
                <a:sym typeface="Wingdings" panose="05000000000000000000" pitchFamily="2" charset="2"/>
              </a:rPr>
              <a:t>Explain your reasoning.</a:t>
            </a:r>
          </a:p>
          <a:p>
            <a:r>
              <a:rPr lang="en-GB" sz="2000" b="1" dirty="0">
                <a:solidFill>
                  <a:schemeClr val="tx1"/>
                </a:solidFill>
                <a:latin typeface="Century Gothic" panose="020B0502020202020204" pitchFamily="34" charset="0"/>
              </a:rPr>
              <a:t>Jill will say the number 88 because... </a:t>
            </a: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16811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BE4E9E0B-FEC1-463A-99D1-E5FF51F2F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EDE96799-5608-4544-BE8A-F44456922DE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Speech Bubble: Oval 14">
            <a:extLst>
              <a:ext uri="{FF2B5EF4-FFF2-40B4-BE49-F238E27FC236}">
                <a16:creationId xmlns:a16="http://schemas.microsoft.com/office/drawing/2014/main" id="{5E6F26B1-76C7-43F5-B3F0-200125101F46}"/>
              </a:ext>
            </a:extLst>
          </p:cNvPr>
          <p:cNvSpPr/>
          <p:nvPr/>
        </p:nvSpPr>
        <p:spPr>
          <a:xfrm>
            <a:off x="4404187" y="1205432"/>
            <a:ext cx="4053159" cy="2223568"/>
          </a:xfrm>
          <a:prstGeom prst="wedgeEllipseCallout">
            <a:avLst>
              <a:gd name="adj1" fmla="val -57885"/>
              <a:gd name="adj2" fmla="val 151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I am going to count to 95. I will start at 83 and count forwards. </a:t>
            </a:r>
          </a:p>
        </p:txBody>
      </p:sp>
      <p:sp>
        <p:nvSpPr>
          <p:cNvPr id="17" name="Rectangle 16">
            <a:extLst>
              <a:ext uri="{FF2B5EF4-FFF2-40B4-BE49-F238E27FC236}">
                <a16:creationId xmlns:a16="http://schemas.microsoft.com/office/drawing/2014/main" id="{321DEC7E-CF4C-4809-A4CF-307717A0474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Jill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Will she say the number 88? </a:t>
            </a:r>
          </a:p>
          <a:p>
            <a:r>
              <a:rPr lang="en-GB" sz="2000" b="1" dirty="0">
                <a:solidFill>
                  <a:schemeClr val="tx1"/>
                </a:solidFill>
                <a:latin typeface="Century Gothic" panose="020B0502020202020204" pitchFamily="34" charset="0"/>
                <a:sym typeface="Wingdings" panose="05000000000000000000" pitchFamily="2" charset="2"/>
              </a:rPr>
              <a:t>Explain your reasoning.</a:t>
            </a:r>
          </a:p>
          <a:p>
            <a:r>
              <a:rPr lang="en-GB" sz="2000" b="1" dirty="0">
                <a:solidFill>
                  <a:srgbClr val="FF0000"/>
                </a:solidFill>
                <a:latin typeface="Century Gothic" panose="020B0502020202020204" pitchFamily="34" charset="0"/>
              </a:rPr>
              <a:t>Jill will say the number 88 because it comes after 83 and before 95. </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27714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BE4E9E0B-FEC1-463A-99D1-E5FF51F2F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088E1B55-44E5-445C-871D-0EF67D95F26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C3514D62-708D-4F77-826C-E7FC9EE65B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Callum has counted the biscuits in the cupboard. Some of the biscuits are in packets of 10 biscuits. </a:t>
            </a:r>
          </a:p>
          <a:p>
            <a:r>
              <a:rPr lang="en-GB" sz="2000" b="1" dirty="0">
                <a:solidFill>
                  <a:schemeClr val="tx1"/>
                </a:solidFill>
                <a:latin typeface="Century Gothic" panose="020B0502020202020204" pitchFamily="34" charset="0"/>
              </a:rPr>
              <a:t>He thinks there are 70 biscuits.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his mistake.</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98302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 – Counting to 100</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Mathematics Year 1: (1N1a)</a:t>
            </a:r>
            <a:r>
              <a:rPr lang="en-GB" sz="1200" b="1" dirty="0">
                <a:latin typeface="Century Gothic" panose="020B0502020202020204" pitchFamily="34" charset="0"/>
              </a:rPr>
              <a:t> </a:t>
            </a:r>
            <a:r>
              <a:rPr lang="en-GB" sz="1200" b="1" dirty="0">
                <a:solidFill>
                  <a:schemeClr val="tx1"/>
                </a:solidFill>
                <a:latin typeface="Century Gothic" panose="020B0502020202020204" pitchFamily="34" charset="0"/>
                <a:hlinkClick r:id="rId3"/>
              </a:rPr>
              <a:t>Count to and across 100, forwards and backwards, beginning with 0 or 1, or from any given number</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1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512DCD73-9BEB-405C-9897-8DBCC6026807}"/>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13D34BC1-5796-49C4-BC52-40C84F70064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833C5AE1-97B0-4D69-A775-FE4C80EF19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4BE10FAF-97C1-483C-9709-02C049CA8BA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64BBBE8F-CCBF-4FB3-9543-6012E3D4167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BE4E9E0B-FEC1-463A-99D1-E5FF51F2F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id="{088E1B55-44E5-445C-871D-0EF67D95F26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C3514D62-708D-4F77-826C-E7FC9EE65B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Callum has counted the biscuits in the cupboard. Some of the biscuits are in packets of 10 biscuits. </a:t>
            </a:r>
          </a:p>
          <a:p>
            <a:r>
              <a:rPr lang="en-GB" sz="2000" b="1" dirty="0">
                <a:solidFill>
                  <a:schemeClr val="tx1"/>
                </a:solidFill>
                <a:latin typeface="Century Gothic" panose="020B0502020202020204" pitchFamily="34" charset="0"/>
              </a:rPr>
              <a:t>He thinks there are 70 biscuits.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his mistake.</a:t>
            </a:r>
          </a:p>
          <a:p>
            <a:r>
              <a:rPr lang="en-GB" sz="2000" b="1" dirty="0">
                <a:solidFill>
                  <a:srgbClr val="FF0000"/>
                </a:solidFill>
                <a:latin typeface="Century Gothic" panose="020B0502020202020204" pitchFamily="34" charset="0"/>
              </a:rPr>
              <a:t>Callum has counted the single biscuits as 10 biscuits. There are 43 biscuits. </a:t>
            </a:r>
          </a:p>
          <a:p>
            <a:pPr algn="ctr"/>
            <a:endParaRPr lang="en-GB"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82754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4800" b="1" dirty="0">
              <a:solidFill>
                <a:schemeClr val="tx1"/>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Counting to 100</a:t>
            </a:r>
          </a:p>
          <a:p>
            <a:pPr lvl="0" fontAlgn="base">
              <a:defRPr/>
            </a:pPr>
            <a:endParaRPr lang="en-GB" sz="11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0A3B76E9-51ED-4650-941B-AD416E3515F3}"/>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0D91B3CC-10B2-479E-BE89-9163F283C18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CAB747C9-63E1-4372-8DD7-6EAF083E0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r>
              <a:rPr lang="en-GB" sz="2000" b="1" dirty="0">
                <a:solidFill>
                  <a:schemeClr val="tx1"/>
                </a:solidFill>
                <a:latin typeface="Century Gothic" panose="020B0502020202020204" pitchFamily="34" charset="0"/>
              </a:rPr>
              <a:t>Start at 27. Count forwards 11</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Count backwards 6</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Count forwards 22</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Count backwards 4</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Count forwards 34</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What is the answer?</a:t>
            </a:r>
          </a:p>
          <a:p>
            <a:pPr marL="88900"/>
            <a:endParaRPr lang="en-GB" sz="24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006305FF-084F-4F6D-BF7C-DBA59A165808}"/>
              </a:ext>
            </a:extLst>
          </p:cNvPr>
          <p:cNvGraphicFramePr>
            <a:graphicFrameLocks noGrp="1"/>
          </p:cNvGraphicFramePr>
          <p:nvPr>
            <p:extLst>
              <p:ext uri="{D42A27DB-BD31-4B8C-83A1-F6EECF244321}">
                <p14:modId xmlns:p14="http://schemas.microsoft.com/office/powerpoint/2010/main" val="205216409"/>
              </p:ext>
            </p:extLst>
          </p:nvPr>
        </p:nvGraphicFramePr>
        <p:xfrm>
          <a:off x="4218709" y="1693717"/>
          <a:ext cx="4436920" cy="4010890"/>
        </p:xfrm>
        <a:graphic>
          <a:graphicData uri="http://schemas.openxmlformats.org/drawingml/2006/table">
            <a:tbl>
              <a:tblPr firstRow="1" bandRow="1">
                <a:tableStyleId>{5940675A-B579-460E-94D1-54222C63F5DA}</a:tableStyleId>
              </a:tblPr>
              <a:tblGrid>
                <a:gridCol w="443692">
                  <a:extLst>
                    <a:ext uri="{9D8B030D-6E8A-4147-A177-3AD203B41FA5}">
                      <a16:colId xmlns:a16="http://schemas.microsoft.com/office/drawing/2014/main" val="684308573"/>
                    </a:ext>
                  </a:extLst>
                </a:gridCol>
                <a:gridCol w="443692">
                  <a:extLst>
                    <a:ext uri="{9D8B030D-6E8A-4147-A177-3AD203B41FA5}">
                      <a16:colId xmlns:a16="http://schemas.microsoft.com/office/drawing/2014/main" val="3274717413"/>
                    </a:ext>
                  </a:extLst>
                </a:gridCol>
                <a:gridCol w="443692">
                  <a:extLst>
                    <a:ext uri="{9D8B030D-6E8A-4147-A177-3AD203B41FA5}">
                      <a16:colId xmlns:a16="http://schemas.microsoft.com/office/drawing/2014/main" val="2083563868"/>
                    </a:ext>
                  </a:extLst>
                </a:gridCol>
                <a:gridCol w="443692">
                  <a:extLst>
                    <a:ext uri="{9D8B030D-6E8A-4147-A177-3AD203B41FA5}">
                      <a16:colId xmlns:a16="http://schemas.microsoft.com/office/drawing/2014/main" val="2943253735"/>
                    </a:ext>
                  </a:extLst>
                </a:gridCol>
                <a:gridCol w="443692">
                  <a:extLst>
                    <a:ext uri="{9D8B030D-6E8A-4147-A177-3AD203B41FA5}">
                      <a16:colId xmlns:a16="http://schemas.microsoft.com/office/drawing/2014/main" val="4160364270"/>
                    </a:ext>
                  </a:extLst>
                </a:gridCol>
                <a:gridCol w="443692">
                  <a:extLst>
                    <a:ext uri="{9D8B030D-6E8A-4147-A177-3AD203B41FA5}">
                      <a16:colId xmlns:a16="http://schemas.microsoft.com/office/drawing/2014/main" val="3670356234"/>
                    </a:ext>
                  </a:extLst>
                </a:gridCol>
                <a:gridCol w="443692">
                  <a:extLst>
                    <a:ext uri="{9D8B030D-6E8A-4147-A177-3AD203B41FA5}">
                      <a16:colId xmlns:a16="http://schemas.microsoft.com/office/drawing/2014/main" val="1911561133"/>
                    </a:ext>
                  </a:extLst>
                </a:gridCol>
                <a:gridCol w="443692">
                  <a:extLst>
                    <a:ext uri="{9D8B030D-6E8A-4147-A177-3AD203B41FA5}">
                      <a16:colId xmlns:a16="http://schemas.microsoft.com/office/drawing/2014/main" val="1039769095"/>
                    </a:ext>
                  </a:extLst>
                </a:gridCol>
                <a:gridCol w="443692">
                  <a:extLst>
                    <a:ext uri="{9D8B030D-6E8A-4147-A177-3AD203B41FA5}">
                      <a16:colId xmlns:a16="http://schemas.microsoft.com/office/drawing/2014/main" val="2573739788"/>
                    </a:ext>
                  </a:extLst>
                </a:gridCol>
                <a:gridCol w="443692">
                  <a:extLst>
                    <a:ext uri="{9D8B030D-6E8A-4147-A177-3AD203B41FA5}">
                      <a16:colId xmlns:a16="http://schemas.microsoft.com/office/drawing/2014/main" val="2007691923"/>
                    </a:ext>
                  </a:extLst>
                </a:gridCol>
              </a:tblGrid>
              <a:tr h="401089">
                <a:tc>
                  <a:txBody>
                    <a:bodyPr/>
                    <a:lstStyle/>
                    <a:p>
                      <a:pPr algn="ctr"/>
                      <a:r>
                        <a:rPr lang="en-GB" dirty="0">
                          <a:latin typeface="SassoonCRInfantMedium" panose="02000603020000020003" pitchFamily="2" charset="0"/>
                        </a:rPr>
                        <a:t>1</a:t>
                      </a:r>
                    </a:p>
                  </a:txBody>
                  <a:tcPr marL="0" marR="0" marT="0" marB="0" anchor="ctr">
                    <a:solidFill>
                      <a:srgbClr val="E7F0F9"/>
                    </a:solidFill>
                  </a:tcPr>
                </a:tc>
                <a:tc>
                  <a:txBody>
                    <a:bodyPr/>
                    <a:lstStyle/>
                    <a:p>
                      <a:pPr algn="ctr"/>
                      <a:r>
                        <a:rPr lang="en-GB" dirty="0">
                          <a:latin typeface="SassoonCRInfantMedium" panose="02000603020000020003" pitchFamily="2" charset="0"/>
                        </a:rPr>
                        <a:t>2</a:t>
                      </a:r>
                    </a:p>
                  </a:txBody>
                  <a:tcPr marL="0" marR="0" marT="0" marB="0" anchor="ctr">
                    <a:solidFill>
                      <a:srgbClr val="E7F0F9"/>
                    </a:solidFill>
                  </a:tcPr>
                </a:tc>
                <a:tc>
                  <a:txBody>
                    <a:bodyPr/>
                    <a:lstStyle/>
                    <a:p>
                      <a:pPr algn="ctr"/>
                      <a:r>
                        <a:rPr lang="en-GB" dirty="0">
                          <a:latin typeface="SassoonCRInfantMedium" panose="02000603020000020003" pitchFamily="2" charset="0"/>
                        </a:rPr>
                        <a:t>3</a:t>
                      </a:r>
                    </a:p>
                  </a:txBody>
                  <a:tcPr marL="0" marR="0" marT="0" marB="0" anchor="ctr">
                    <a:solidFill>
                      <a:srgbClr val="E7F0F9"/>
                    </a:solidFill>
                  </a:tcPr>
                </a:tc>
                <a:tc>
                  <a:txBody>
                    <a:bodyPr/>
                    <a:lstStyle/>
                    <a:p>
                      <a:pPr algn="ctr"/>
                      <a:r>
                        <a:rPr lang="en-GB" dirty="0">
                          <a:latin typeface="SassoonCRInfantMedium" panose="02000603020000020003" pitchFamily="2" charset="0"/>
                        </a:rPr>
                        <a:t>4</a:t>
                      </a:r>
                    </a:p>
                  </a:txBody>
                  <a:tcPr marL="0" marR="0" marT="0" marB="0" anchor="ctr">
                    <a:solidFill>
                      <a:srgbClr val="E7F0F9"/>
                    </a:solidFill>
                  </a:tcPr>
                </a:tc>
                <a:tc>
                  <a:txBody>
                    <a:bodyPr/>
                    <a:lstStyle/>
                    <a:p>
                      <a:pPr algn="ctr"/>
                      <a:r>
                        <a:rPr lang="en-GB" dirty="0">
                          <a:latin typeface="SassoonCRInfantMedium" panose="02000603020000020003" pitchFamily="2" charset="0"/>
                        </a:rPr>
                        <a:t>5</a:t>
                      </a:r>
                    </a:p>
                  </a:txBody>
                  <a:tcPr marL="0" marR="0" marT="0" marB="0" anchor="ctr">
                    <a:solidFill>
                      <a:srgbClr val="E7F0F9"/>
                    </a:solidFill>
                  </a:tcPr>
                </a:tc>
                <a:tc>
                  <a:txBody>
                    <a:bodyPr/>
                    <a:lstStyle/>
                    <a:p>
                      <a:pPr algn="ctr"/>
                      <a:r>
                        <a:rPr lang="en-GB" dirty="0">
                          <a:latin typeface="SassoonCRInfantMedium" panose="02000603020000020003" pitchFamily="2" charset="0"/>
                        </a:rPr>
                        <a:t>6</a:t>
                      </a:r>
                    </a:p>
                  </a:txBody>
                  <a:tcPr marL="0" marR="0" marT="0" marB="0" anchor="ctr">
                    <a:solidFill>
                      <a:srgbClr val="E7F0F9"/>
                    </a:solidFill>
                  </a:tcPr>
                </a:tc>
                <a:tc>
                  <a:txBody>
                    <a:bodyPr/>
                    <a:lstStyle/>
                    <a:p>
                      <a:pPr algn="ctr"/>
                      <a:r>
                        <a:rPr lang="en-GB" dirty="0">
                          <a:latin typeface="SassoonCRInfantMedium" panose="02000603020000020003" pitchFamily="2" charset="0"/>
                        </a:rPr>
                        <a:t>7</a:t>
                      </a:r>
                    </a:p>
                  </a:txBody>
                  <a:tcPr marL="0" marR="0" marT="0" marB="0" anchor="ctr">
                    <a:solidFill>
                      <a:srgbClr val="E7F0F9"/>
                    </a:solidFill>
                  </a:tcPr>
                </a:tc>
                <a:tc>
                  <a:txBody>
                    <a:bodyPr/>
                    <a:lstStyle/>
                    <a:p>
                      <a:pPr algn="ctr"/>
                      <a:r>
                        <a:rPr lang="en-GB" dirty="0">
                          <a:latin typeface="SassoonCRInfantMedium" panose="02000603020000020003" pitchFamily="2" charset="0"/>
                        </a:rPr>
                        <a:t>8</a:t>
                      </a:r>
                    </a:p>
                  </a:txBody>
                  <a:tcPr marL="0" marR="0" marT="0" marB="0" anchor="ctr">
                    <a:solidFill>
                      <a:srgbClr val="E7F0F9"/>
                    </a:solidFill>
                  </a:tcPr>
                </a:tc>
                <a:tc>
                  <a:txBody>
                    <a:bodyPr/>
                    <a:lstStyle/>
                    <a:p>
                      <a:pPr algn="ctr"/>
                      <a:r>
                        <a:rPr lang="en-GB" dirty="0">
                          <a:latin typeface="SassoonCRInfantMedium" panose="02000603020000020003" pitchFamily="2" charset="0"/>
                        </a:rPr>
                        <a:t>9</a:t>
                      </a:r>
                    </a:p>
                  </a:txBody>
                  <a:tcPr marL="0" marR="0" marT="0" marB="0" anchor="ctr">
                    <a:solidFill>
                      <a:srgbClr val="E7F0F9"/>
                    </a:solidFill>
                  </a:tcPr>
                </a:tc>
                <a:tc>
                  <a:txBody>
                    <a:bodyPr/>
                    <a:lstStyle/>
                    <a:p>
                      <a:pPr algn="ctr"/>
                      <a:r>
                        <a:rPr lang="en-GB" dirty="0">
                          <a:latin typeface="SassoonCRInfantMedium" panose="02000603020000020003" pitchFamily="2" charset="0"/>
                        </a:rPr>
                        <a:t>10</a:t>
                      </a:r>
                    </a:p>
                  </a:txBody>
                  <a:tcPr marL="0" marR="0" marT="0" marB="0" anchor="ctr">
                    <a:solidFill>
                      <a:srgbClr val="E7F0F9"/>
                    </a:solidFill>
                  </a:tcPr>
                </a:tc>
                <a:extLst>
                  <a:ext uri="{0D108BD9-81ED-4DB2-BD59-A6C34878D82A}">
                    <a16:rowId xmlns:a16="http://schemas.microsoft.com/office/drawing/2014/main" val="4120858049"/>
                  </a:ext>
                </a:extLst>
              </a:tr>
              <a:tr h="401089">
                <a:tc>
                  <a:txBody>
                    <a:bodyPr/>
                    <a:lstStyle/>
                    <a:p>
                      <a:pPr algn="ctr"/>
                      <a:r>
                        <a:rPr lang="en-GB" dirty="0">
                          <a:latin typeface="SassoonCRInfantMedium" panose="02000603020000020003" pitchFamily="2" charset="0"/>
                        </a:rPr>
                        <a:t>11</a:t>
                      </a:r>
                    </a:p>
                  </a:txBody>
                  <a:tcPr marL="0" marR="0" marT="0" marB="0" anchor="ctr">
                    <a:solidFill>
                      <a:srgbClr val="E7F0F9"/>
                    </a:solidFill>
                  </a:tcPr>
                </a:tc>
                <a:tc>
                  <a:txBody>
                    <a:bodyPr/>
                    <a:lstStyle/>
                    <a:p>
                      <a:pPr algn="ctr"/>
                      <a:r>
                        <a:rPr lang="en-GB" dirty="0">
                          <a:latin typeface="SassoonCRInfantMedium" panose="02000603020000020003" pitchFamily="2" charset="0"/>
                        </a:rPr>
                        <a:t>12</a:t>
                      </a:r>
                    </a:p>
                  </a:txBody>
                  <a:tcPr marL="0" marR="0" marT="0" marB="0" anchor="ctr">
                    <a:solidFill>
                      <a:srgbClr val="E7F0F9"/>
                    </a:solidFill>
                  </a:tcPr>
                </a:tc>
                <a:tc>
                  <a:txBody>
                    <a:bodyPr/>
                    <a:lstStyle/>
                    <a:p>
                      <a:pPr algn="ctr"/>
                      <a:r>
                        <a:rPr lang="en-GB" dirty="0">
                          <a:latin typeface="SassoonCRInfantMedium" panose="02000603020000020003" pitchFamily="2" charset="0"/>
                        </a:rPr>
                        <a:t>13</a:t>
                      </a:r>
                    </a:p>
                  </a:txBody>
                  <a:tcPr marL="0" marR="0" marT="0" marB="0" anchor="ctr">
                    <a:solidFill>
                      <a:srgbClr val="E7F0F9"/>
                    </a:solidFill>
                  </a:tcPr>
                </a:tc>
                <a:tc>
                  <a:txBody>
                    <a:bodyPr/>
                    <a:lstStyle/>
                    <a:p>
                      <a:pPr algn="ctr"/>
                      <a:r>
                        <a:rPr lang="en-GB" dirty="0">
                          <a:latin typeface="SassoonCRInfantMedium" panose="02000603020000020003" pitchFamily="2" charset="0"/>
                        </a:rPr>
                        <a:t>14</a:t>
                      </a:r>
                    </a:p>
                  </a:txBody>
                  <a:tcPr marL="0" marR="0" marT="0" marB="0" anchor="ctr">
                    <a:solidFill>
                      <a:srgbClr val="E7F0F9"/>
                    </a:solidFill>
                  </a:tcPr>
                </a:tc>
                <a:tc>
                  <a:txBody>
                    <a:bodyPr/>
                    <a:lstStyle/>
                    <a:p>
                      <a:pPr algn="ctr"/>
                      <a:r>
                        <a:rPr lang="en-GB" dirty="0">
                          <a:latin typeface="SassoonCRInfantMedium" panose="02000603020000020003" pitchFamily="2" charset="0"/>
                        </a:rPr>
                        <a:t>15</a:t>
                      </a:r>
                    </a:p>
                  </a:txBody>
                  <a:tcPr marL="0" marR="0" marT="0" marB="0" anchor="ctr">
                    <a:solidFill>
                      <a:srgbClr val="E7F0F9"/>
                    </a:solidFill>
                  </a:tcPr>
                </a:tc>
                <a:tc>
                  <a:txBody>
                    <a:bodyPr/>
                    <a:lstStyle/>
                    <a:p>
                      <a:pPr algn="ctr"/>
                      <a:r>
                        <a:rPr lang="en-GB" dirty="0">
                          <a:latin typeface="SassoonCRInfantMedium" panose="02000603020000020003" pitchFamily="2" charset="0"/>
                        </a:rPr>
                        <a:t>16</a:t>
                      </a:r>
                    </a:p>
                  </a:txBody>
                  <a:tcPr marL="0" marR="0" marT="0" marB="0" anchor="ctr">
                    <a:solidFill>
                      <a:srgbClr val="E7F0F9"/>
                    </a:solidFill>
                  </a:tcPr>
                </a:tc>
                <a:tc>
                  <a:txBody>
                    <a:bodyPr/>
                    <a:lstStyle/>
                    <a:p>
                      <a:pPr algn="ctr"/>
                      <a:r>
                        <a:rPr lang="en-GB" dirty="0">
                          <a:latin typeface="SassoonCRInfantMedium" panose="02000603020000020003" pitchFamily="2" charset="0"/>
                        </a:rPr>
                        <a:t>17</a:t>
                      </a:r>
                    </a:p>
                  </a:txBody>
                  <a:tcPr marL="0" marR="0" marT="0" marB="0" anchor="ctr">
                    <a:solidFill>
                      <a:srgbClr val="E7F0F9"/>
                    </a:solidFill>
                  </a:tcPr>
                </a:tc>
                <a:tc>
                  <a:txBody>
                    <a:bodyPr/>
                    <a:lstStyle/>
                    <a:p>
                      <a:pPr algn="ctr"/>
                      <a:r>
                        <a:rPr lang="en-GB" dirty="0">
                          <a:latin typeface="SassoonCRInfantMedium" panose="02000603020000020003" pitchFamily="2" charset="0"/>
                        </a:rPr>
                        <a:t>18</a:t>
                      </a:r>
                    </a:p>
                  </a:txBody>
                  <a:tcPr marL="0" marR="0" marT="0" marB="0" anchor="ctr">
                    <a:solidFill>
                      <a:srgbClr val="E7F0F9"/>
                    </a:solidFill>
                  </a:tcPr>
                </a:tc>
                <a:tc>
                  <a:txBody>
                    <a:bodyPr/>
                    <a:lstStyle/>
                    <a:p>
                      <a:pPr algn="ctr"/>
                      <a:r>
                        <a:rPr lang="en-GB" dirty="0">
                          <a:latin typeface="SassoonCRInfantMedium" panose="02000603020000020003" pitchFamily="2" charset="0"/>
                        </a:rPr>
                        <a:t>19</a:t>
                      </a:r>
                    </a:p>
                  </a:txBody>
                  <a:tcPr marL="0" marR="0" marT="0" marB="0" anchor="ctr">
                    <a:solidFill>
                      <a:srgbClr val="E7F0F9"/>
                    </a:solidFill>
                  </a:tcPr>
                </a:tc>
                <a:tc>
                  <a:txBody>
                    <a:bodyPr/>
                    <a:lstStyle/>
                    <a:p>
                      <a:pPr algn="ctr"/>
                      <a:r>
                        <a:rPr lang="en-GB" dirty="0">
                          <a:latin typeface="SassoonCRInfantMedium" panose="02000603020000020003" pitchFamily="2" charset="0"/>
                        </a:rPr>
                        <a:t>20</a:t>
                      </a:r>
                    </a:p>
                  </a:txBody>
                  <a:tcPr marL="0" marR="0" marT="0" marB="0" anchor="ctr">
                    <a:solidFill>
                      <a:srgbClr val="E7F0F9"/>
                    </a:solidFill>
                  </a:tcPr>
                </a:tc>
                <a:extLst>
                  <a:ext uri="{0D108BD9-81ED-4DB2-BD59-A6C34878D82A}">
                    <a16:rowId xmlns:a16="http://schemas.microsoft.com/office/drawing/2014/main" val="2611979503"/>
                  </a:ext>
                </a:extLst>
              </a:tr>
              <a:tr h="401089">
                <a:tc>
                  <a:txBody>
                    <a:bodyPr/>
                    <a:lstStyle/>
                    <a:p>
                      <a:pPr algn="ctr"/>
                      <a:r>
                        <a:rPr lang="en-GB" dirty="0">
                          <a:latin typeface="SassoonCRInfantMedium" panose="02000603020000020003" pitchFamily="2" charset="0"/>
                        </a:rPr>
                        <a:t>21</a:t>
                      </a:r>
                    </a:p>
                  </a:txBody>
                  <a:tcPr marL="0" marR="0" marT="0" marB="0" anchor="ctr">
                    <a:solidFill>
                      <a:srgbClr val="E7F0F9"/>
                    </a:solidFill>
                  </a:tcPr>
                </a:tc>
                <a:tc>
                  <a:txBody>
                    <a:bodyPr/>
                    <a:lstStyle/>
                    <a:p>
                      <a:pPr algn="ctr"/>
                      <a:r>
                        <a:rPr lang="en-GB" dirty="0">
                          <a:latin typeface="SassoonCRInfantMedium" panose="02000603020000020003" pitchFamily="2" charset="0"/>
                        </a:rPr>
                        <a:t>22</a:t>
                      </a:r>
                    </a:p>
                  </a:txBody>
                  <a:tcPr marL="0" marR="0" marT="0" marB="0" anchor="ctr">
                    <a:solidFill>
                      <a:srgbClr val="E7F0F9"/>
                    </a:solidFill>
                  </a:tcPr>
                </a:tc>
                <a:tc>
                  <a:txBody>
                    <a:bodyPr/>
                    <a:lstStyle/>
                    <a:p>
                      <a:pPr algn="ctr"/>
                      <a:r>
                        <a:rPr lang="en-GB" dirty="0">
                          <a:latin typeface="SassoonCRInfantMedium" panose="02000603020000020003" pitchFamily="2" charset="0"/>
                        </a:rPr>
                        <a:t>23</a:t>
                      </a:r>
                    </a:p>
                  </a:txBody>
                  <a:tcPr marL="0" marR="0" marT="0" marB="0" anchor="ctr">
                    <a:solidFill>
                      <a:srgbClr val="E7F0F9"/>
                    </a:solidFill>
                  </a:tcPr>
                </a:tc>
                <a:tc>
                  <a:txBody>
                    <a:bodyPr/>
                    <a:lstStyle/>
                    <a:p>
                      <a:pPr algn="ctr"/>
                      <a:r>
                        <a:rPr lang="en-GB" dirty="0">
                          <a:latin typeface="SassoonCRInfantMedium" panose="02000603020000020003" pitchFamily="2" charset="0"/>
                        </a:rPr>
                        <a:t>24</a:t>
                      </a:r>
                    </a:p>
                  </a:txBody>
                  <a:tcPr marL="0" marR="0" marT="0" marB="0" anchor="ctr">
                    <a:solidFill>
                      <a:srgbClr val="E7F0F9"/>
                    </a:solidFill>
                  </a:tcPr>
                </a:tc>
                <a:tc>
                  <a:txBody>
                    <a:bodyPr/>
                    <a:lstStyle/>
                    <a:p>
                      <a:pPr algn="ctr"/>
                      <a:r>
                        <a:rPr lang="en-GB" dirty="0">
                          <a:latin typeface="SassoonCRInfantMedium" panose="02000603020000020003" pitchFamily="2" charset="0"/>
                        </a:rPr>
                        <a:t>25</a:t>
                      </a:r>
                    </a:p>
                  </a:txBody>
                  <a:tcPr marL="0" marR="0" marT="0" marB="0" anchor="ctr">
                    <a:solidFill>
                      <a:srgbClr val="E7F0F9"/>
                    </a:solidFill>
                  </a:tcPr>
                </a:tc>
                <a:tc>
                  <a:txBody>
                    <a:bodyPr/>
                    <a:lstStyle/>
                    <a:p>
                      <a:pPr algn="ctr"/>
                      <a:r>
                        <a:rPr lang="en-GB" dirty="0">
                          <a:latin typeface="SassoonCRInfantMedium" panose="02000603020000020003" pitchFamily="2" charset="0"/>
                        </a:rPr>
                        <a:t>26</a:t>
                      </a:r>
                    </a:p>
                  </a:txBody>
                  <a:tcPr marL="0" marR="0" marT="0" marB="0" anchor="ctr">
                    <a:solidFill>
                      <a:srgbClr val="E7F0F9"/>
                    </a:solidFill>
                  </a:tcPr>
                </a:tc>
                <a:tc>
                  <a:txBody>
                    <a:bodyPr/>
                    <a:lstStyle/>
                    <a:p>
                      <a:pPr algn="ctr"/>
                      <a:r>
                        <a:rPr lang="en-GB" dirty="0">
                          <a:latin typeface="SassoonCRInfantMedium" panose="02000603020000020003" pitchFamily="2" charset="0"/>
                        </a:rPr>
                        <a:t>27</a:t>
                      </a:r>
                    </a:p>
                  </a:txBody>
                  <a:tcPr marL="0" marR="0" marT="0" marB="0" anchor="ctr">
                    <a:solidFill>
                      <a:srgbClr val="FFFF00"/>
                    </a:solidFill>
                  </a:tcPr>
                </a:tc>
                <a:tc>
                  <a:txBody>
                    <a:bodyPr/>
                    <a:lstStyle/>
                    <a:p>
                      <a:pPr algn="ctr"/>
                      <a:r>
                        <a:rPr lang="en-GB" dirty="0">
                          <a:latin typeface="SassoonCRInfantMedium" panose="02000603020000020003" pitchFamily="2" charset="0"/>
                        </a:rPr>
                        <a:t>28</a:t>
                      </a:r>
                    </a:p>
                  </a:txBody>
                  <a:tcPr marL="0" marR="0" marT="0" marB="0" anchor="ctr">
                    <a:solidFill>
                      <a:srgbClr val="E7F0F9"/>
                    </a:solidFill>
                  </a:tcPr>
                </a:tc>
                <a:tc>
                  <a:txBody>
                    <a:bodyPr/>
                    <a:lstStyle/>
                    <a:p>
                      <a:pPr algn="ctr"/>
                      <a:r>
                        <a:rPr lang="en-GB" dirty="0">
                          <a:latin typeface="SassoonCRInfantMedium" panose="02000603020000020003" pitchFamily="2" charset="0"/>
                        </a:rPr>
                        <a:t>29</a:t>
                      </a:r>
                    </a:p>
                  </a:txBody>
                  <a:tcPr marL="0" marR="0" marT="0" marB="0" anchor="ctr">
                    <a:solidFill>
                      <a:srgbClr val="E7F0F9"/>
                    </a:solidFill>
                  </a:tcPr>
                </a:tc>
                <a:tc>
                  <a:txBody>
                    <a:bodyPr/>
                    <a:lstStyle/>
                    <a:p>
                      <a:pPr algn="ctr"/>
                      <a:r>
                        <a:rPr lang="en-GB" dirty="0">
                          <a:latin typeface="SassoonCRInfantMedium" panose="02000603020000020003" pitchFamily="2" charset="0"/>
                        </a:rPr>
                        <a:t>30</a:t>
                      </a:r>
                    </a:p>
                  </a:txBody>
                  <a:tcPr marL="0" marR="0" marT="0" marB="0" anchor="ctr">
                    <a:solidFill>
                      <a:srgbClr val="E7F0F9"/>
                    </a:solidFill>
                  </a:tcPr>
                </a:tc>
                <a:extLst>
                  <a:ext uri="{0D108BD9-81ED-4DB2-BD59-A6C34878D82A}">
                    <a16:rowId xmlns:a16="http://schemas.microsoft.com/office/drawing/2014/main" val="1669492381"/>
                  </a:ext>
                </a:extLst>
              </a:tr>
              <a:tr h="401089">
                <a:tc>
                  <a:txBody>
                    <a:bodyPr/>
                    <a:lstStyle/>
                    <a:p>
                      <a:pPr algn="ctr"/>
                      <a:r>
                        <a:rPr lang="en-GB" dirty="0">
                          <a:latin typeface="SassoonCRInfantMedium" panose="02000603020000020003" pitchFamily="2" charset="0"/>
                        </a:rPr>
                        <a:t>31</a:t>
                      </a:r>
                    </a:p>
                  </a:txBody>
                  <a:tcPr marL="0" marR="0" marT="0" marB="0" anchor="ctr">
                    <a:solidFill>
                      <a:srgbClr val="E7F0F9"/>
                    </a:solidFill>
                  </a:tcPr>
                </a:tc>
                <a:tc>
                  <a:txBody>
                    <a:bodyPr/>
                    <a:lstStyle/>
                    <a:p>
                      <a:pPr algn="ctr"/>
                      <a:r>
                        <a:rPr lang="en-GB" dirty="0">
                          <a:latin typeface="SassoonCRInfantMedium" panose="02000603020000020003" pitchFamily="2" charset="0"/>
                        </a:rPr>
                        <a:t>32</a:t>
                      </a:r>
                    </a:p>
                  </a:txBody>
                  <a:tcPr marL="0" marR="0" marT="0" marB="0" anchor="ctr">
                    <a:solidFill>
                      <a:srgbClr val="E7F0F9"/>
                    </a:solidFill>
                  </a:tcPr>
                </a:tc>
                <a:tc>
                  <a:txBody>
                    <a:bodyPr/>
                    <a:lstStyle/>
                    <a:p>
                      <a:pPr algn="ctr"/>
                      <a:r>
                        <a:rPr lang="en-GB" dirty="0">
                          <a:latin typeface="SassoonCRInfantMedium" panose="02000603020000020003" pitchFamily="2" charset="0"/>
                        </a:rPr>
                        <a:t>33</a:t>
                      </a:r>
                    </a:p>
                  </a:txBody>
                  <a:tcPr marL="0" marR="0" marT="0" marB="0" anchor="ctr">
                    <a:solidFill>
                      <a:srgbClr val="E7F0F9"/>
                    </a:solidFill>
                  </a:tcPr>
                </a:tc>
                <a:tc>
                  <a:txBody>
                    <a:bodyPr/>
                    <a:lstStyle/>
                    <a:p>
                      <a:pPr algn="ctr"/>
                      <a:r>
                        <a:rPr lang="en-GB" dirty="0">
                          <a:latin typeface="SassoonCRInfantMedium" panose="02000603020000020003" pitchFamily="2" charset="0"/>
                        </a:rPr>
                        <a:t>34</a:t>
                      </a:r>
                    </a:p>
                  </a:txBody>
                  <a:tcPr marL="0" marR="0" marT="0" marB="0" anchor="ctr">
                    <a:solidFill>
                      <a:srgbClr val="E7F0F9"/>
                    </a:solidFill>
                  </a:tcPr>
                </a:tc>
                <a:tc>
                  <a:txBody>
                    <a:bodyPr/>
                    <a:lstStyle/>
                    <a:p>
                      <a:pPr algn="ctr"/>
                      <a:r>
                        <a:rPr lang="en-GB" dirty="0">
                          <a:latin typeface="SassoonCRInfantMedium" panose="02000603020000020003" pitchFamily="2" charset="0"/>
                        </a:rPr>
                        <a:t>35</a:t>
                      </a:r>
                    </a:p>
                  </a:txBody>
                  <a:tcPr marL="0" marR="0" marT="0" marB="0" anchor="ctr">
                    <a:solidFill>
                      <a:srgbClr val="E7F0F9"/>
                    </a:solidFill>
                  </a:tcPr>
                </a:tc>
                <a:tc>
                  <a:txBody>
                    <a:bodyPr/>
                    <a:lstStyle/>
                    <a:p>
                      <a:pPr algn="ctr"/>
                      <a:r>
                        <a:rPr lang="en-GB" dirty="0">
                          <a:latin typeface="SassoonCRInfantMedium" panose="02000603020000020003" pitchFamily="2" charset="0"/>
                        </a:rPr>
                        <a:t>36</a:t>
                      </a:r>
                    </a:p>
                  </a:txBody>
                  <a:tcPr marL="0" marR="0" marT="0" marB="0" anchor="ctr">
                    <a:solidFill>
                      <a:srgbClr val="E7F0F9"/>
                    </a:solidFill>
                  </a:tcPr>
                </a:tc>
                <a:tc>
                  <a:txBody>
                    <a:bodyPr/>
                    <a:lstStyle/>
                    <a:p>
                      <a:pPr algn="ctr"/>
                      <a:r>
                        <a:rPr lang="en-GB" dirty="0">
                          <a:latin typeface="SassoonCRInfantMedium" panose="02000603020000020003" pitchFamily="2" charset="0"/>
                        </a:rPr>
                        <a:t>37</a:t>
                      </a:r>
                    </a:p>
                  </a:txBody>
                  <a:tcPr marL="0" marR="0" marT="0" marB="0" anchor="ctr">
                    <a:solidFill>
                      <a:srgbClr val="E7F0F9"/>
                    </a:solidFill>
                  </a:tcPr>
                </a:tc>
                <a:tc>
                  <a:txBody>
                    <a:bodyPr/>
                    <a:lstStyle/>
                    <a:p>
                      <a:pPr algn="ctr"/>
                      <a:r>
                        <a:rPr lang="en-GB" dirty="0">
                          <a:latin typeface="SassoonCRInfantMedium" panose="02000603020000020003" pitchFamily="2" charset="0"/>
                        </a:rPr>
                        <a:t>38</a:t>
                      </a:r>
                    </a:p>
                  </a:txBody>
                  <a:tcPr marL="0" marR="0" marT="0" marB="0" anchor="ctr">
                    <a:solidFill>
                      <a:srgbClr val="E7F0F9"/>
                    </a:solidFill>
                  </a:tcPr>
                </a:tc>
                <a:tc>
                  <a:txBody>
                    <a:bodyPr/>
                    <a:lstStyle/>
                    <a:p>
                      <a:pPr algn="ctr"/>
                      <a:r>
                        <a:rPr lang="en-GB" dirty="0">
                          <a:latin typeface="SassoonCRInfantMedium" panose="02000603020000020003" pitchFamily="2" charset="0"/>
                        </a:rPr>
                        <a:t>39</a:t>
                      </a:r>
                    </a:p>
                  </a:txBody>
                  <a:tcPr marL="0" marR="0" marT="0" marB="0" anchor="ctr">
                    <a:solidFill>
                      <a:srgbClr val="E7F0F9"/>
                    </a:solidFill>
                  </a:tcPr>
                </a:tc>
                <a:tc>
                  <a:txBody>
                    <a:bodyPr/>
                    <a:lstStyle/>
                    <a:p>
                      <a:pPr algn="ctr"/>
                      <a:r>
                        <a:rPr lang="en-GB" dirty="0">
                          <a:latin typeface="SassoonCRInfantMedium" panose="02000603020000020003" pitchFamily="2" charset="0"/>
                        </a:rPr>
                        <a:t>40</a:t>
                      </a:r>
                    </a:p>
                  </a:txBody>
                  <a:tcPr marL="0" marR="0" marT="0" marB="0" anchor="ctr">
                    <a:solidFill>
                      <a:srgbClr val="E7F0F9"/>
                    </a:solidFill>
                  </a:tcPr>
                </a:tc>
                <a:extLst>
                  <a:ext uri="{0D108BD9-81ED-4DB2-BD59-A6C34878D82A}">
                    <a16:rowId xmlns:a16="http://schemas.microsoft.com/office/drawing/2014/main" val="3882918576"/>
                  </a:ext>
                </a:extLst>
              </a:tr>
              <a:tr h="401089">
                <a:tc>
                  <a:txBody>
                    <a:bodyPr/>
                    <a:lstStyle/>
                    <a:p>
                      <a:pPr algn="ctr"/>
                      <a:r>
                        <a:rPr lang="en-GB" dirty="0">
                          <a:latin typeface="SassoonCRInfantMedium" panose="02000603020000020003" pitchFamily="2" charset="0"/>
                        </a:rPr>
                        <a:t>41</a:t>
                      </a:r>
                    </a:p>
                  </a:txBody>
                  <a:tcPr marL="0" marR="0" marT="0" marB="0" anchor="ctr">
                    <a:solidFill>
                      <a:srgbClr val="E7F0F9"/>
                    </a:solidFill>
                  </a:tcPr>
                </a:tc>
                <a:tc>
                  <a:txBody>
                    <a:bodyPr/>
                    <a:lstStyle/>
                    <a:p>
                      <a:pPr algn="ctr"/>
                      <a:r>
                        <a:rPr lang="en-GB" dirty="0">
                          <a:latin typeface="SassoonCRInfantMedium" panose="02000603020000020003" pitchFamily="2" charset="0"/>
                        </a:rPr>
                        <a:t>42</a:t>
                      </a:r>
                    </a:p>
                  </a:txBody>
                  <a:tcPr marL="0" marR="0" marT="0" marB="0" anchor="ctr">
                    <a:solidFill>
                      <a:srgbClr val="E7F0F9"/>
                    </a:solidFill>
                  </a:tcPr>
                </a:tc>
                <a:tc>
                  <a:txBody>
                    <a:bodyPr/>
                    <a:lstStyle/>
                    <a:p>
                      <a:pPr algn="ctr"/>
                      <a:r>
                        <a:rPr lang="en-GB" dirty="0">
                          <a:latin typeface="SassoonCRInfantMedium" panose="02000603020000020003" pitchFamily="2" charset="0"/>
                        </a:rPr>
                        <a:t>43</a:t>
                      </a:r>
                    </a:p>
                  </a:txBody>
                  <a:tcPr marL="0" marR="0" marT="0" marB="0" anchor="ctr">
                    <a:solidFill>
                      <a:srgbClr val="E7F0F9"/>
                    </a:solidFill>
                  </a:tcPr>
                </a:tc>
                <a:tc>
                  <a:txBody>
                    <a:bodyPr/>
                    <a:lstStyle/>
                    <a:p>
                      <a:pPr algn="ctr"/>
                      <a:r>
                        <a:rPr lang="en-GB" dirty="0">
                          <a:latin typeface="SassoonCRInfantMedium" panose="02000603020000020003" pitchFamily="2" charset="0"/>
                        </a:rPr>
                        <a:t>44</a:t>
                      </a:r>
                    </a:p>
                  </a:txBody>
                  <a:tcPr marL="0" marR="0" marT="0" marB="0" anchor="ctr">
                    <a:solidFill>
                      <a:srgbClr val="E7F0F9"/>
                    </a:solidFill>
                  </a:tcPr>
                </a:tc>
                <a:tc>
                  <a:txBody>
                    <a:bodyPr/>
                    <a:lstStyle/>
                    <a:p>
                      <a:pPr algn="ctr"/>
                      <a:r>
                        <a:rPr lang="en-GB" dirty="0">
                          <a:latin typeface="SassoonCRInfantMedium" panose="02000603020000020003" pitchFamily="2" charset="0"/>
                        </a:rPr>
                        <a:t>45</a:t>
                      </a:r>
                    </a:p>
                  </a:txBody>
                  <a:tcPr marL="0" marR="0" marT="0" marB="0" anchor="ctr">
                    <a:solidFill>
                      <a:srgbClr val="E7F0F9"/>
                    </a:solidFill>
                  </a:tcPr>
                </a:tc>
                <a:tc>
                  <a:txBody>
                    <a:bodyPr/>
                    <a:lstStyle/>
                    <a:p>
                      <a:pPr algn="ctr"/>
                      <a:r>
                        <a:rPr lang="en-GB" dirty="0">
                          <a:latin typeface="SassoonCRInfantMedium" panose="02000603020000020003" pitchFamily="2" charset="0"/>
                        </a:rPr>
                        <a:t>46</a:t>
                      </a:r>
                    </a:p>
                  </a:txBody>
                  <a:tcPr marL="0" marR="0" marT="0" marB="0" anchor="ctr">
                    <a:solidFill>
                      <a:srgbClr val="E7F0F9"/>
                    </a:solidFill>
                  </a:tcPr>
                </a:tc>
                <a:tc>
                  <a:txBody>
                    <a:bodyPr/>
                    <a:lstStyle/>
                    <a:p>
                      <a:pPr algn="ctr"/>
                      <a:r>
                        <a:rPr lang="en-GB" dirty="0">
                          <a:latin typeface="SassoonCRInfantMedium" panose="02000603020000020003" pitchFamily="2" charset="0"/>
                        </a:rPr>
                        <a:t>47</a:t>
                      </a:r>
                    </a:p>
                  </a:txBody>
                  <a:tcPr marL="0" marR="0" marT="0" marB="0" anchor="ctr">
                    <a:solidFill>
                      <a:srgbClr val="E7F0F9"/>
                    </a:solidFill>
                  </a:tcPr>
                </a:tc>
                <a:tc>
                  <a:txBody>
                    <a:bodyPr/>
                    <a:lstStyle/>
                    <a:p>
                      <a:pPr algn="ctr"/>
                      <a:r>
                        <a:rPr lang="en-GB" dirty="0">
                          <a:latin typeface="SassoonCRInfantMedium" panose="02000603020000020003" pitchFamily="2" charset="0"/>
                        </a:rPr>
                        <a:t>48</a:t>
                      </a:r>
                    </a:p>
                  </a:txBody>
                  <a:tcPr marL="0" marR="0" marT="0" marB="0" anchor="ctr">
                    <a:solidFill>
                      <a:srgbClr val="E7F0F9"/>
                    </a:solidFill>
                  </a:tcPr>
                </a:tc>
                <a:tc>
                  <a:txBody>
                    <a:bodyPr/>
                    <a:lstStyle/>
                    <a:p>
                      <a:pPr algn="ctr"/>
                      <a:r>
                        <a:rPr lang="en-GB" dirty="0">
                          <a:latin typeface="SassoonCRInfantMedium" panose="02000603020000020003" pitchFamily="2" charset="0"/>
                        </a:rPr>
                        <a:t>49</a:t>
                      </a:r>
                    </a:p>
                  </a:txBody>
                  <a:tcPr marL="0" marR="0" marT="0" marB="0" anchor="ctr">
                    <a:solidFill>
                      <a:srgbClr val="E7F0F9"/>
                    </a:solidFill>
                  </a:tcPr>
                </a:tc>
                <a:tc>
                  <a:txBody>
                    <a:bodyPr/>
                    <a:lstStyle/>
                    <a:p>
                      <a:pPr algn="ctr"/>
                      <a:r>
                        <a:rPr lang="en-GB" dirty="0">
                          <a:latin typeface="SassoonCRInfantMedium" panose="02000603020000020003" pitchFamily="2" charset="0"/>
                        </a:rPr>
                        <a:t>50</a:t>
                      </a:r>
                    </a:p>
                  </a:txBody>
                  <a:tcPr marL="0" marR="0" marT="0" marB="0" anchor="ctr">
                    <a:solidFill>
                      <a:srgbClr val="E7F0F9"/>
                    </a:solidFill>
                  </a:tcPr>
                </a:tc>
                <a:extLst>
                  <a:ext uri="{0D108BD9-81ED-4DB2-BD59-A6C34878D82A}">
                    <a16:rowId xmlns:a16="http://schemas.microsoft.com/office/drawing/2014/main" val="2194449820"/>
                  </a:ext>
                </a:extLst>
              </a:tr>
              <a:tr h="401089">
                <a:tc>
                  <a:txBody>
                    <a:bodyPr/>
                    <a:lstStyle/>
                    <a:p>
                      <a:pPr algn="ctr"/>
                      <a:r>
                        <a:rPr lang="en-GB" dirty="0">
                          <a:latin typeface="SassoonCRInfantMedium" panose="02000603020000020003" pitchFamily="2" charset="0"/>
                        </a:rPr>
                        <a:t>51</a:t>
                      </a:r>
                    </a:p>
                  </a:txBody>
                  <a:tcPr marL="0" marR="0" marT="0" marB="0" anchor="ctr">
                    <a:solidFill>
                      <a:srgbClr val="E7F0F9"/>
                    </a:solidFill>
                  </a:tcPr>
                </a:tc>
                <a:tc>
                  <a:txBody>
                    <a:bodyPr/>
                    <a:lstStyle/>
                    <a:p>
                      <a:pPr algn="ctr"/>
                      <a:r>
                        <a:rPr lang="en-GB" dirty="0">
                          <a:latin typeface="SassoonCRInfantMedium" panose="02000603020000020003" pitchFamily="2" charset="0"/>
                        </a:rPr>
                        <a:t>52</a:t>
                      </a:r>
                    </a:p>
                  </a:txBody>
                  <a:tcPr marL="0" marR="0" marT="0" marB="0" anchor="ctr">
                    <a:solidFill>
                      <a:srgbClr val="E7F0F9"/>
                    </a:solidFill>
                  </a:tcPr>
                </a:tc>
                <a:tc>
                  <a:txBody>
                    <a:bodyPr/>
                    <a:lstStyle/>
                    <a:p>
                      <a:pPr algn="ctr"/>
                      <a:r>
                        <a:rPr lang="en-GB" dirty="0">
                          <a:latin typeface="SassoonCRInfantMedium" panose="02000603020000020003" pitchFamily="2" charset="0"/>
                        </a:rPr>
                        <a:t>53</a:t>
                      </a:r>
                    </a:p>
                  </a:txBody>
                  <a:tcPr marL="0" marR="0" marT="0" marB="0" anchor="ctr">
                    <a:solidFill>
                      <a:srgbClr val="E7F0F9"/>
                    </a:solidFill>
                  </a:tcPr>
                </a:tc>
                <a:tc>
                  <a:txBody>
                    <a:bodyPr/>
                    <a:lstStyle/>
                    <a:p>
                      <a:pPr algn="ctr"/>
                      <a:r>
                        <a:rPr lang="en-GB" dirty="0">
                          <a:latin typeface="SassoonCRInfantMedium" panose="02000603020000020003" pitchFamily="2" charset="0"/>
                        </a:rPr>
                        <a:t>54</a:t>
                      </a:r>
                    </a:p>
                  </a:txBody>
                  <a:tcPr marL="0" marR="0" marT="0" marB="0" anchor="ctr">
                    <a:solidFill>
                      <a:srgbClr val="E7F0F9"/>
                    </a:solidFill>
                  </a:tcPr>
                </a:tc>
                <a:tc>
                  <a:txBody>
                    <a:bodyPr/>
                    <a:lstStyle/>
                    <a:p>
                      <a:pPr algn="ctr"/>
                      <a:r>
                        <a:rPr lang="en-GB" dirty="0">
                          <a:latin typeface="SassoonCRInfantMedium" panose="02000603020000020003" pitchFamily="2" charset="0"/>
                        </a:rPr>
                        <a:t>55</a:t>
                      </a:r>
                    </a:p>
                  </a:txBody>
                  <a:tcPr marL="0" marR="0" marT="0" marB="0" anchor="ctr">
                    <a:solidFill>
                      <a:srgbClr val="E7F0F9"/>
                    </a:solidFill>
                  </a:tcPr>
                </a:tc>
                <a:tc>
                  <a:txBody>
                    <a:bodyPr/>
                    <a:lstStyle/>
                    <a:p>
                      <a:pPr algn="ctr"/>
                      <a:r>
                        <a:rPr lang="en-GB" dirty="0">
                          <a:latin typeface="SassoonCRInfantMedium" panose="02000603020000020003" pitchFamily="2" charset="0"/>
                        </a:rPr>
                        <a:t>56</a:t>
                      </a:r>
                    </a:p>
                  </a:txBody>
                  <a:tcPr marL="0" marR="0" marT="0" marB="0" anchor="ctr">
                    <a:solidFill>
                      <a:srgbClr val="E7F0F9"/>
                    </a:solidFill>
                  </a:tcPr>
                </a:tc>
                <a:tc>
                  <a:txBody>
                    <a:bodyPr/>
                    <a:lstStyle/>
                    <a:p>
                      <a:pPr algn="ctr"/>
                      <a:r>
                        <a:rPr lang="en-GB" dirty="0">
                          <a:latin typeface="SassoonCRInfantMedium" panose="02000603020000020003" pitchFamily="2" charset="0"/>
                        </a:rPr>
                        <a:t>57</a:t>
                      </a:r>
                    </a:p>
                  </a:txBody>
                  <a:tcPr marL="0" marR="0" marT="0" marB="0" anchor="ctr">
                    <a:solidFill>
                      <a:srgbClr val="E7F0F9"/>
                    </a:solidFill>
                  </a:tcPr>
                </a:tc>
                <a:tc>
                  <a:txBody>
                    <a:bodyPr/>
                    <a:lstStyle/>
                    <a:p>
                      <a:pPr algn="ctr"/>
                      <a:r>
                        <a:rPr lang="en-GB" dirty="0">
                          <a:latin typeface="SassoonCRInfantMedium" panose="02000603020000020003" pitchFamily="2" charset="0"/>
                        </a:rPr>
                        <a:t>58</a:t>
                      </a:r>
                    </a:p>
                  </a:txBody>
                  <a:tcPr marL="0" marR="0" marT="0" marB="0" anchor="ctr">
                    <a:solidFill>
                      <a:srgbClr val="E7F0F9"/>
                    </a:solidFill>
                  </a:tcPr>
                </a:tc>
                <a:tc>
                  <a:txBody>
                    <a:bodyPr/>
                    <a:lstStyle/>
                    <a:p>
                      <a:pPr algn="ctr"/>
                      <a:r>
                        <a:rPr lang="en-GB" dirty="0">
                          <a:latin typeface="SassoonCRInfantMedium" panose="02000603020000020003" pitchFamily="2" charset="0"/>
                        </a:rPr>
                        <a:t>59</a:t>
                      </a:r>
                    </a:p>
                  </a:txBody>
                  <a:tcPr marL="0" marR="0" marT="0" marB="0" anchor="ctr">
                    <a:solidFill>
                      <a:srgbClr val="E7F0F9"/>
                    </a:solidFill>
                  </a:tcPr>
                </a:tc>
                <a:tc>
                  <a:txBody>
                    <a:bodyPr/>
                    <a:lstStyle/>
                    <a:p>
                      <a:pPr algn="ctr"/>
                      <a:r>
                        <a:rPr lang="en-GB" dirty="0">
                          <a:latin typeface="SassoonCRInfantMedium" panose="02000603020000020003" pitchFamily="2" charset="0"/>
                        </a:rPr>
                        <a:t>60</a:t>
                      </a:r>
                    </a:p>
                  </a:txBody>
                  <a:tcPr marL="0" marR="0" marT="0" marB="0" anchor="ctr">
                    <a:solidFill>
                      <a:srgbClr val="E7F0F9"/>
                    </a:solidFill>
                  </a:tcPr>
                </a:tc>
                <a:extLst>
                  <a:ext uri="{0D108BD9-81ED-4DB2-BD59-A6C34878D82A}">
                    <a16:rowId xmlns:a16="http://schemas.microsoft.com/office/drawing/2014/main" val="3990039519"/>
                  </a:ext>
                </a:extLst>
              </a:tr>
              <a:tr h="401089">
                <a:tc>
                  <a:txBody>
                    <a:bodyPr/>
                    <a:lstStyle/>
                    <a:p>
                      <a:pPr algn="ctr"/>
                      <a:r>
                        <a:rPr lang="en-GB" dirty="0">
                          <a:latin typeface="SassoonCRInfantMedium" panose="02000603020000020003" pitchFamily="2" charset="0"/>
                        </a:rPr>
                        <a:t>61</a:t>
                      </a:r>
                    </a:p>
                  </a:txBody>
                  <a:tcPr marL="0" marR="0" marT="0" marB="0" anchor="ctr">
                    <a:solidFill>
                      <a:srgbClr val="E7F0F9"/>
                    </a:solidFill>
                  </a:tcPr>
                </a:tc>
                <a:tc>
                  <a:txBody>
                    <a:bodyPr/>
                    <a:lstStyle/>
                    <a:p>
                      <a:pPr algn="ctr"/>
                      <a:r>
                        <a:rPr lang="en-GB" dirty="0">
                          <a:latin typeface="SassoonCRInfantMedium" panose="02000603020000020003" pitchFamily="2" charset="0"/>
                        </a:rPr>
                        <a:t>62</a:t>
                      </a:r>
                    </a:p>
                  </a:txBody>
                  <a:tcPr marL="0" marR="0" marT="0" marB="0" anchor="ctr">
                    <a:solidFill>
                      <a:srgbClr val="E7F0F9"/>
                    </a:solidFill>
                  </a:tcPr>
                </a:tc>
                <a:tc>
                  <a:txBody>
                    <a:bodyPr/>
                    <a:lstStyle/>
                    <a:p>
                      <a:pPr algn="ctr"/>
                      <a:r>
                        <a:rPr lang="en-GB" dirty="0">
                          <a:latin typeface="SassoonCRInfantMedium" panose="02000603020000020003" pitchFamily="2" charset="0"/>
                        </a:rPr>
                        <a:t>63</a:t>
                      </a:r>
                    </a:p>
                  </a:txBody>
                  <a:tcPr marL="0" marR="0" marT="0" marB="0" anchor="ctr">
                    <a:solidFill>
                      <a:srgbClr val="E7F0F9"/>
                    </a:solidFill>
                  </a:tcPr>
                </a:tc>
                <a:tc>
                  <a:txBody>
                    <a:bodyPr/>
                    <a:lstStyle/>
                    <a:p>
                      <a:pPr algn="ctr"/>
                      <a:r>
                        <a:rPr lang="en-GB" dirty="0">
                          <a:latin typeface="SassoonCRInfantMedium" panose="02000603020000020003" pitchFamily="2" charset="0"/>
                        </a:rPr>
                        <a:t>64</a:t>
                      </a:r>
                    </a:p>
                  </a:txBody>
                  <a:tcPr marL="0" marR="0" marT="0" marB="0" anchor="ctr">
                    <a:solidFill>
                      <a:srgbClr val="E7F0F9"/>
                    </a:solidFill>
                  </a:tcPr>
                </a:tc>
                <a:tc>
                  <a:txBody>
                    <a:bodyPr/>
                    <a:lstStyle/>
                    <a:p>
                      <a:pPr algn="ctr"/>
                      <a:r>
                        <a:rPr lang="en-GB" dirty="0">
                          <a:latin typeface="SassoonCRInfantMedium" panose="02000603020000020003" pitchFamily="2" charset="0"/>
                        </a:rPr>
                        <a:t>65</a:t>
                      </a:r>
                    </a:p>
                  </a:txBody>
                  <a:tcPr marL="0" marR="0" marT="0" marB="0" anchor="ctr">
                    <a:solidFill>
                      <a:srgbClr val="E7F0F9"/>
                    </a:solidFill>
                  </a:tcPr>
                </a:tc>
                <a:tc>
                  <a:txBody>
                    <a:bodyPr/>
                    <a:lstStyle/>
                    <a:p>
                      <a:pPr algn="ctr"/>
                      <a:r>
                        <a:rPr lang="en-GB" dirty="0">
                          <a:latin typeface="SassoonCRInfantMedium" panose="02000603020000020003" pitchFamily="2" charset="0"/>
                        </a:rPr>
                        <a:t>66</a:t>
                      </a:r>
                    </a:p>
                  </a:txBody>
                  <a:tcPr marL="0" marR="0" marT="0" marB="0" anchor="ctr">
                    <a:solidFill>
                      <a:srgbClr val="E7F0F9"/>
                    </a:solidFill>
                  </a:tcPr>
                </a:tc>
                <a:tc>
                  <a:txBody>
                    <a:bodyPr/>
                    <a:lstStyle/>
                    <a:p>
                      <a:pPr algn="ctr"/>
                      <a:r>
                        <a:rPr lang="en-GB" dirty="0">
                          <a:latin typeface="SassoonCRInfantMedium" panose="02000603020000020003" pitchFamily="2" charset="0"/>
                        </a:rPr>
                        <a:t>67</a:t>
                      </a:r>
                    </a:p>
                  </a:txBody>
                  <a:tcPr marL="0" marR="0" marT="0" marB="0" anchor="ctr">
                    <a:solidFill>
                      <a:srgbClr val="E7F0F9"/>
                    </a:solidFill>
                  </a:tcPr>
                </a:tc>
                <a:tc>
                  <a:txBody>
                    <a:bodyPr/>
                    <a:lstStyle/>
                    <a:p>
                      <a:pPr algn="ctr"/>
                      <a:r>
                        <a:rPr lang="en-GB" dirty="0">
                          <a:latin typeface="SassoonCRInfantMedium" panose="02000603020000020003" pitchFamily="2" charset="0"/>
                        </a:rPr>
                        <a:t>68</a:t>
                      </a:r>
                    </a:p>
                  </a:txBody>
                  <a:tcPr marL="0" marR="0" marT="0" marB="0" anchor="ctr">
                    <a:solidFill>
                      <a:srgbClr val="E7F0F9"/>
                    </a:solidFill>
                  </a:tcPr>
                </a:tc>
                <a:tc>
                  <a:txBody>
                    <a:bodyPr/>
                    <a:lstStyle/>
                    <a:p>
                      <a:pPr algn="ctr"/>
                      <a:r>
                        <a:rPr lang="en-GB" dirty="0">
                          <a:latin typeface="SassoonCRInfantMedium" panose="02000603020000020003" pitchFamily="2" charset="0"/>
                        </a:rPr>
                        <a:t>69</a:t>
                      </a:r>
                    </a:p>
                  </a:txBody>
                  <a:tcPr marL="0" marR="0" marT="0" marB="0" anchor="ctr">
                    <a:solidFill>
                      <a:srgbClr val="E7F0F9"/>
                    </a:solidFill>
                  </a:tcPr>
                </a:tc>
                <a:tc>
                  <a:txBody>
                    <a:bodyPr/>
                    <a:lstStyle/>
                    <a:p>
                      <a:pPr algn="ctr"/>
                      <a:r>
                        <a:rPr lang="en-GB" dirty="0">
                          <a:latin typeface="SassoonCRInfantMedium" panose="02000603020000020003" pitchFamily="2" charset="0"/>
                        </a:rPr>
                        <a:t>70</a:t>
                      </a:r>
                    </a:p>
                  </a:txBody>
                  <a:tcPr marL="0" marR="0" marT="0" marB="0" anchor="ctr">
                    <a:solidFill>
                      <a:srgbClr val="E7F0F9"/>
                    </a:solidFill>
                  </a:tcPr>
                </a:tc>
                <a:extLst>
                  <a:ext uri="{0D108BD9-81ED-4DB2-BD59-A6C34878D82A}">
                    <a16:rowId xmlns:a16="http://schemas.microsoft.com/office/drawing/2014/main" val="4243246650"/>
                  </a:ext>
                </a:extLst>
              </a:tr>
              <a:tr h="401089">
                <a:tc>
                  <a:txBody>
                    <a:bodyPr/>
                    <a:lstStyle/>
                    <a:p>
                      <a:pPr algn="ctr"/>
                      <a:r>
                        <a:rPr lang="en-GB" dirty="0">
                          <a:latin typeface="SassoonCRInfantMedium" panose="02000603020000020003" pitchFamily="2" charset="0"/>
                        </a:rPr>
                        <a:t>71</a:t>
                      </a:r>
                    </a:p>
                  </a:txBody>
                  <a:tcPr marL="0" marR="0" marT="0" marB="0" anchor="ctr">
                    <a:solidFill>
                      <a:srgbClr val="E7F0F9"/>
                    </a:solidFill>
                  </a:tcPr>
                </a:tc>
                <a:tc>
                  <a:txBody>
                    <a:bodyPr/>
                    <a:lstStyle/>
                    <a:p>
                      <a:pPr algn="ctr"/>
                      <a:r>
                        <a:rPr lang="en-GB" dirty="0">
                          <a:latin typeface="SassoonCRInfantMedium" panose="02000603020000020003" pitchFamily="2" charset="0"/>
                        </a:rPr>
                        <a:t>72</a:t>
                      </a:r>
                    </a:p>
                  </a:txBody>
                  <a:tcPr marL="0" marR="0" marT="0" marB="0" anchor="ctr">
                    <a:solidFill>
                      <a:srgbClr val="E7F0F9"/>
                    </a:solidFill>
                  </a:tcPr>
                </a:tc>
                <a:tc>
                  <a:txBody>
                    <a:bodyPr/>
                    <a:lstStyle/>
                    <a:p>
                      <a:pPr algn="ctr"/>
                      <a:r>
                        <a:rPr lang="en-GB" dirty="0">
                          <a:latin typeface="SassoonCRInfantMedium" panose="02000603020000020003" pitchFamily="2" charset="0"/>
                        </a:rPr>
                        <a:t>73</a:t>
                      </a:r>
                    </a:p>
                  </a:txBody>
                  <a:tcPr marL="0" marR="0" marT="0" marB="0" anchor="ctr">
                    <a:solidFill>
                      <a:srgbClr val="E7F0F9"/>
                    </a:solidFill>
                  </a:tcPr>
                </a:tc>
                <a:tc>
                  <a:txBody>
                    <a:bodyPr/>
                    <a:lstStyle/>
                    <a:p>
                      <a:pPr algn="ctr"/>
                      <a:r>
                        <a:rPr lang="en-GB" dirty="0">
                          <a:latin typeface="SassoonCRInfantMedium" panose="02000603020000020003" pitchFamily="2" charset="0"/>
                        </a:rPr>
                        <a:t>74</a:t>
                      </a:r>
                    </a:p>
                  </a:txBody>
                  <a:tcPr marL="0" marR="0" marT="0" marB="0" anchor="ctr">
                    <a:solidFill>
                      <a:srgbClr val="E7F0F9"/>
                    </a:solidFill>
                  </a:tcPr>
                </a:tc>
                <a:tc>
                  <a:txBody>
                    <a:bodyPr/>
                    <a:lstStyle/>
                    <a:p>
                      <a:pPr algn="ctr"/>
                      <a:r>
                        <a:rPr lang="en-GB" dirty="0">
                          <a:latin typeface="SassoonCRInfantMedium" panose="02000603020000020003" pitchFamily="2" charset="0"/>
                        </a:rPr>
                        <a:t>75</a:t>
                      </a:r>
                    </a:p>
                  </a:txBody>
                  <a:tcPr marL="0" marR="0" marT="0" marB="0" anchor="ctr">
                    <a:solidFill>
                      <a:srgbClr val="E7F0F9"/>
                    </a:solidFill>
                  </a:tcPr>
                </a:tc>
                <a:tc>
                  <a:txBody>
                    <a:bodyPr/>
                    <a:lstStyle/>
                    <a:p>
                      <a:pPr algn="ctr"/>
                      <a:r>
                        <a:rPr lang="en-GB" dirty="0">
                          <a:latin typeface="SassoonCRInfantMedium" panose="02000603020000020003" pitchFamily="2" charset="0"/>
                        </a:rPr>
                        <a:t>76</a:t>
                      </a:r>
                    </a:p>
                  </a:txBody>
                  <a:tcPr marL="0" marR="0" marT="0" marB="0" anchor="ctr">
                    <a:solidFill>
                      <a:srgbClr val="E7F0F9"/>
                    </a:solidFill>
                  </a:tcPr>
                </a:tc>
                <a:tc>
                  <a:txBody>
                    <a:bodyPr/>
                    <a:lstStyle/>
                    <a:p>
                      <a:pPr algn="ctr"/>
                      <a:r>
                        <a:rPr lang="en-GB" dirty="0">
                          <a:latin typeface="SassoonCRInfantMedium" panose="02000603020000020003" pitchFamily="2" charset="0"/>
                        </a:rPr>
                        <a:t>77</a:t>
                      </a:r>
                    </a:p>
                  </a:txBody>
                  <a:tcPr marL="0" marR="0" marT="0" marB="0" anchor="ctr">
                    <a:solidFill>
                      <a:srgbClr val="E7F0F9"/>
                    </a:solidFill>
                  </a:tcPr>
                </a:tc>
                <a:tc>
                  <a:txBody>
                    <a:bodyPr/>
                    <a:lstStyle/>
                    <a:p>
                      <a:pPr algn="ctr"/>
                      <a:r>
                        <a:rPr lang="en-GB" dirty="0">
                          <a:latin typeface="SassoonCRInfantMedium" panose="02000603020000020003" pitchFamily="2" charset="0"/>
                        </a:rPr>
                        <a:t>78</a:t>
                      </a:r>
                    </a:p>
                  </a:txBody>
                  <a:tcPr marL="0" marR="0" marT="0" marB="0" anchor="ctr">
                    <a:solidFill>
                      <a:srgbClr val="E7F0F9"/>
                    </a:solidFill>
                  </a:tcPr>
                </a:tc>
                <a:tc>
                  <a:txBody>
                    <a:bodyPr/>
                    <a:lstStyle/>
                    <a:p>
                      <a:pPr algn="ctr"/>
                      <a:r>
                        <a:rPr lang="en-GB" dirty="0">
                          <a:latin typeface="SassoonCRInfantMedium" panose="02000603020000020003" pitchFamily="2" charset="0"/>
                        </a:rPr>
                        <a:t>79</a:t>
                      </a:r>
                    </a:p>
                  </a:txBody>
                  <a:tcPr marL="0" marR="0" marT="0" marB="0" anchor="ctr">
                    <a:solidFill>
                      <a:srgbClr val="E7F0F9"/>
                    </a:solidFill>
                  </a:tcPr>
                </a:tc>
                <a:tc>
                  <a:txBody>
                    <a:bodyPr/>
                    <a:lstStyle/>
                    <a:p>
                      <a:pPr algn="ctr"/>
                      <a:r>
                        <a:rPr lang="en-GB" dirty="0">
                          <a:latin typeface="SassoonCRInfantMedium" panose="02000603020000020003" pitchFamily="2" charset="0"/>
                        </a:rPr>
                        <a:t>80</a:t>
                      </a:r>
                    </a:p>
                  </a:txBody>
                  <a:tcPr marL="0" marR="0" marT="0" marB="0" anchor="ctr">
                    <a:solidFill>
                      <a:srgbClr val="E7F0F9"/>
                    </a:solidFill>
                  </a:tcPr>
                </a:tc>
                <a:extLst>
                  <a:ext uri="{0D108BD9-81ED-4DB2-BD59-A6C34878D82A}">
                    <a16:rowId xmlns:a16="http://schemas.microsoft.com/office/drawing/2014/main" val="2549846814"/>
                  </a:ext>
                </a:extLst>
              </a:tr>
              <a:tr h="401089">
                <a:tc>
                  <a:txBody>
                    <a:bodyPr/>
                    <a:lstStyle/>
                    <a:p>
                      <a:pPr algn="ctr"/>
                      <a:r>
                        <a:rPr lang="en-GB" dirty="0">
                          <a:latin typeface="SassoonCRInfantMedium" panose="02000603020000020003" pitchFamily="2" charset="0"/>
                        </a:rPr>
                        <a:t>81</a:t>
                      </a:r>
                    </a:p>
                  </a:txBody>
                  <a:tcPr marL="0" marR="0" marT="0" marB="0" anchor="ctr">
                    <a:solidFill>
                      <a:srgbClr val="E7F0F9"/>
                    </a:solidFill>
                  </a:tcPr>
                </a:tc>
                <a:tc>
                  <a:txBody>
                    <a:bodyPr/>
                    <a:lstStyle/>
                    <a:p>
                      <a:pPr algn="ctr"/>
                      <a:r>
                        <a:rPr lang="en-GB" dirty="0">
                          <a:latin typeface="SassoonCRInfantMedium" panose="02000603020000020003" pitchFamily="2" charset="0"/>
                        </a:rPr>
                        <a:t>82</a:t>
                      </a:r>
                    </a:p>
                  </a:txBody>
                  <a:tcPr marL="0" marR="0" marT="0" marB="0" anchor="ctr">
                    <a:solidFill>
                      <a:srgbClr val="E7F0F9"/>
                    </a:solidFill>
                  </a:tcPr>
                </a:tc>
                <a:tc>
                  <a:txBody>
                    <a:bodyPr/>
                    <a:lstStyle/>
                    <a:p>
                      <a:pPr algn="ctr"/>
                      <a:r>
                        <a:rPr lang="en-GB" dirty="0">
                          <a:latin typeface="SassoonCRInfantMedium" panose="02000603020000020003" pitchFamily="2" charset="0"/>
                        </a:rPr>
                        <a:t>83</a:t>
                      </a:r>
                    </a:p>
                  </a:txBody>
                  <a:tcPr marL="0" marR="0" marT="0" marB="0" anchor="ctr">
                    <a:solidFill>
                      <a:srgbClr val="E7F0F9"/>
                    </a:solidFill>
                  </a:tcPr>
                </a:tc>
                <a:tc>
                  <a:txBody>
                    <a:bodyPr/>
                    <a:lstStyle/>
                    <a:p>
                      <a:pPr algn="ctr"/>
                      <a:r>
                        <a:rPr lang="en-GB" dirty="0">
                          <a:latin typeface="SassoonCRInfantMedium" panose="02000603020000020003" pitchFamily="2" charset="0"/>
                        </a:rPr>
                        <a:t>84</a:t>
                      </a:r>
                    </a:p>
                  </a:txBody>
                  <a:tcPr marL="0" marR="0" marT="0" marB="0" anchor="ctr">
                    <a:solidFill>
                      <a:srgbClr val="E7F0F9"/>
                    </a:solidFill>
                  </a:tcPr>
                </a:tc>
                <a:tc>
                  <a:txBody>
                    <a:bodyPr/>
                    <a:lstStyle/>
                    <a:p>
                      <a:pPr algn="ctr"/>
                      <a:r>
                        <a:rPr lang="en-GB" dirty="0">
                          <a:latin typeface="SassoonCRInfantMedium" panose="02000603020000020003" pitchFamily="2" charset="0"/>
                        </a:rPr>
                        <a:t>85</a:t>
                      </a:r>
                    </a:p>
                  </a:txBody>
                  <a:tcPr marL="0" marR="0" marT="0" marB="0" anchor="ctr">
                    <a:solidFill>
                      <a:srgbClr val="E7F0F9"/>
                    </a:solidFill>
                  </a:tcPr>
                </a:tc>
                <a:tc>
                  <a:txBody>
                    <a:bodyPr/>
                    <a:lstStyle/>
                    <a:p>
                      <a:pPr algn="ctr"/>
                      <a:r>
                        <a:rPr lang="en-GB" dirty="0">
                          <a:latin typeface="SassoonCRInfantMedium" panose="02000603020000020003" pitchFamily="2" charset="0"/>
                        </a:rPr>
                        <a:t>86</a:t>
                      </a:r>
                    </a:p>
                  </a:txBody>
                  <a:tcPr marL="0" marR="0" marT="0" marB="0" anchor="ctr">
                    <a:solidFill>
                      <a:srgbClr val="E7F0F9"/>
                    </a:solidFill>
                  </a:tcPr>
                </a:tc>
                <a:tc>
                  <a:txBody>
                    <a:bodyPr/>
                    <a:lstStyle/>
                    <a:p>
                      <a:pPr algn="ctr"/>
                      <a:r>
                        <a:rPr lang="en-GB" dirty="0">
                          <a:latin typeface="SassoonCRInfantMedium" panose="02000603020000020003" pitchFamily="2" charset="0"/>
                        </a:rPr>
                        <a:t>87</a:t>
                      </a:r>
                    </a:p>
                  </a:txBody>
                  <a:tcPr marL="0" marR="0" marT="0" marB="0" anchor="ctr">
                    <a:solidFill>
                      <a:srgbClr val="E7F0F9"/>
                    </a:solidFill>
                  </a:tcPr>
                </a:tc>
                <a:tc>
                  <a:txBody>
                    <a:bodyPr/>
                    <a:lstStyle/>
                    <a:p>
                      <a:pPr algn="ctr"/>
                      <a:r>
                        <a:rPr lang="en-GB" dirty="0">
                          <a:latin typeface="SassoonCRInfantMedium" panose="02000603020000020003" pitchFamily="2" charset="0"/>
                        </a:rPr>
                        <a:t>88</a:t>
                      </a:r>
                    </a:p>
                  </a:txBody>
                  <a:tcPr marL="0" marR="0" marT="0" marB="0" anchor="ctr">
                    <a:solidFill>
                      <a:srgbClr val="E7F0F9"/>
                    </a:solidFill>
                  </a:tcPr>
                </a:tc>
                <a:tc>
                  <a:txBody>
                    <a:bodyPr/>
                    <a:lstStyle/>
                    <a:p>
                      <a:pPr algn="ctr"/>
                      <a:r>
                        <a:rPr lang="en-GB" dirty="0">
                          <a:latin typeface="SassoonCRInfantMedium" panose="02000603020000020003" pitchFamily="2" charset="0"/>
                        </a:rPr>
                        <a:t>89</a:t>
                      </a:r>
                    </a:p>
                  </a:txBody>
                  <a:tcPr marL="0" marR="0" marT="0" marB="0" anchor="ctr">
                    <a:solidFill>
                      <a:srgbClr val="E7F0F9"/>
                    </a:solidFill>
                  </a:tcPr>
                </a:tc>
                <a:tc>
                  <a:txBody>
                    <a:bodyPr/>
                    <a:lstStyle/>
                    <a:p>
                      <a:pPr algn="ctr"/>
                      <a:r>
                        <a:rPr lang="en-GB" dirty="0">
                          <a:latin typeface="SassoonCRInfantMedium" panose="02000603020000020003" pitchFamily="2" charset="0"/>
                        </a:rPr>
                        <a:t>90</a:t>
                      </a:r>
                    </a:p>
                  </a:txBody>
                  <a:tcPr marL="0" marR="0" marT="0" marB="0" anchor="ctr">
                    <a:solidFill>
                      <a:srgbClr val="E7F0F9"/>
                    </a:solidFill>
                  </a:tcPr>
                </a:tc>
                <a:extLst>
                  <a:ext uri="{0D108BD9-81ED-4DB2-BD59-A6C34878D82A}">
                    <a16:rowId xmlns:a16="http://schemas.microsoft.com/office/drawing/2014/main" val="1336561583"/>
                  </a:ext>
                </a:extLst>
              </a:tr>
              <a:tr h="401089">
                <a:tc>
                  <a:txBody>
                    <a:bodyPr/>
                    <a:lstStyle/>
                    <a:p>
                      <a:pPr algn="ctr"/>
                      <a:r>
                        <a:rPr lang="en-GB" dirty="0">
                          <a:latin typeface="SassoonCRInfantMedium" panose="02000603020000020003" pitchFamily="2" charset="0"/>
                        </a:rPr>
                        <a:t>91</a:t>
                      </a:r>
                    </a:p>
                  </a:txBody>
                  <a:tcPr marL="0" marR="0" marT="0" marB="0" anchor="ctr">
                    <a:solidFill>
                      <a:srgbClr val="E7F0F9"/>
                    </a:solidFill>
                  </a:tcPr>
                </a:tc>
                <a:tc>
                  <a:txBody>
                    <a:bodyPr/>
                    <a:lstStyle/>
                    <a:p>
                      <a:pPr algn="ctr"/>
                      <a:r>
                        <a:rPr lang="en-GB" dirty="0">
                          <a:latin typeface="SassoonCRInfantMedium" panose="02000603020000020003" pitchFamily="2" charset="0"/>
                        </a:rPr>
                        <a:t>92</a:t>
                      </a:r>
                    </a:p>
                  </a:txBody>
                  <a:tcPr marL="0" marR="0" marT="0" marB="0" anchor="ctr">
                    <a:solidFill>
                      <a:srgbClr val="E7F0F9"/>
                    </a:solidFill>
                  </a:tcPr>
                </a:tc>
                <a:tc>
                  <a:txBody>
                    <a:bodyPr/>
                    <a:lstStyle/>
                    <a:p>
                      <a:pPr algn="ctr"/>
                      <a:r>
                        <a:rPr lang="en-GB" dirty="0">
                          <a:latin typeface="SassoonCRInfantMedium" panose="02000603020000020003" pitchFamily="2" charset="0"/>
                        </a:rPr>
                        <a:t>93</a:t>
                      </a:r>
                    </a:p>
                  </a:txBody>
                  <a:tcPr marL="0" marR="0" marT="0" marB="0" anchor="ctr">
                    <a:solidFill>
                      <a:srgbClr val="E7F0F9"/>
                    </a:solidFill>
                  </a:tcPr>
                </a:tc>
                <a:tc>
                  <a:txBody>
                    <a:bodyPr/>
                    <a:lstStyle/>
                    <a:p>
                      <a:pPr algn="ctr"/>
                      <a:r>
                        <a:rPr lang="en-GB" dirty="0">
                          <a:latin typeface="SassoonCRInfantMedium" panose="02000603020000020003" pitchFamily="2" charset="0"/>
                        </a:rPr>
                        <a:t>94</a:t>
                      </a:r>
                    </a:p>
                  </a:txBody>
                  <a:tcPr marL="0" marR="0" marT="0" marB="0" anchor="ctr">
                    <a:solidFill>
                      <a:srgbClr val="E7F0F9"/>
                    </a:solidFill>
                  </a:tcPr>
                </a:tc>
                <a:tc>
                  <a:txBody>
                    <a:bodyPr/>
                    <a:lstStyle/>
                    <a:p>
                      <a:pPr algn="ctr"/>
                      <a:r>
                        <a:rPr lang="en-GB" dirty="0">
                          <a:latin typeface="SassoonCRInfantMedium" panose="02000603020000020003" pitchFamily="2" charset="0"/>
                        </a:rPr>
                        <a:t>95</a:t>
                      </a:r>
                    </a:p>
                  </a:txBody>
                  <a:tcPr marL="0" marR="0" marT="0" marB="0" anchor="ctr">
                    <a:solidFill>
                      <a:srgbClr val="E7F0F9"/>
                    </a:solidFill>
                  </a:tcPr>
                </a:tc>
                <a:tc>
                  <a:txBody>
                    <a:bodyPr/>
                    <a:lstStyle/>
                    <a:p>
                      <a:pPr algn="ctr"/>
                      <a:r>
                        <a:rPr lang="en-GB" dirty="0">
                          <a:latin typeface="SassoonCRInfantMedium" panose="02000603020000020003" pitchFamily="2" charset="0"/>
                        </a:rPr>
                        <a:t>96</a:t>
                      </a:r>
                    </a:p>
                  </a:txBody>
                  <a:tcPr marL="0" marR="0" marT="0" marB="0" anchor="ctr">
                    <a:solidFill>
                      <a:srgbClr val="E7F0F9"/>
                    </a:solidFill>
                  </a:tcPr>
                </a:tc>
                <a:tc>
                  <a:txBody>
                    <a:bodyPr/>
                    <a:lstStyle/>
                    <a:p>
                      <a:pPr algn="ctr"/>
                      <a:r>
                        <a:rPr lang="en-GB" dirty="0">
                          <a:latin typeface="SassoonCRInfantMedium" panose="02000603020000020003" pitchFamily="2" charset="0"/>
                        </a:rPr>
                        <a:t>97</a:t>
                      </a:r>
                    </a:p>
                  </a:txBody>
                  <a:tcPr marL="0" marR="0" marT="0" marB="0" anchor="ctr">
                    <a:solidFill>
                      <a:srgbClr val="E7F0F9"/>
                    </a:solidFill>
                  </a:tcPr>
                </a:tc>
                <a:tc>
                  <a:txBody>
                    <a:bodyPr/>
                    <a:lstStyle/>
                    <a:p>
                      <a:pPr algn="ctr"/>
                      <a:r>
                        <a:rPr lang="en-GB" dirty="0">
                          <a:latin typeface="SassoonCRInfantMedium" panose="02000603020000020003" pitchFamily="2" charset="0"/>
                        </a:rPr>
                        <a:t>98</a:t>
                      </a:r>
                    </a:p>
                  </a:txBody>
                  <a:tcPr marL="0" marR="0" marT="0" marB="0" anchor="ctr">
                    <a:solidFill>
                      <a:srgbClr val="E7F0F9"/>
                    </a:solidFill>
                  </a:tcPr>
                </a:tc>
                <a:tc>
                  <a:txBody>
                    <a:bodyPr/>
                    <a:lstStyle/>
                    <a:p>
                      <a:pPr algn="ctr"/>
                      <a:r>
                        <a:rPr lang="en-GB" dirty="0">
                          <a:latin typeface="SassoonCRInfantMedium" panose="02000603020000020003" pitchFamily="2" charset="0"/>
                        </a:rPr>
                        <a:t>99</a:t>
                      </a:r>
                    </a:p>
                  </a:txBody>
                  <a:tcPr marL="0" marR="0" marT="0" marB="0" anchor="ctr">
                    <a:solidFill>
                      <a:srgbClr val="E7F0F9"/>
                    </a:solidFill>
                  </a:tcPr>
                </a:tc>
                <a:tc>
                  <a:txBody>
                    <a:bodyPr/>
                    <a:lstStyle/>
                    <a:p>
                      <a:pPr algn="ctr"/>
                      <a:r>
                        <a:rPr lang="en-GB" dirty="0">
                          <a:latin typeface="SassoonCRInfantMedium" panose="02000603020000020003" pitchFamily="2" charset="0"/>
                        </a:rPr>
                        <a:t>100</a:t>
                      </a:r>
                    </a:p>
                  </a:txBody>
                  <a:tcPr marL="0" marR="0" marT="0" marB="0" anchor="ctr">
                    <a:solidFill>
                      <a:srgbClr val="E7F0F9"/>
                    </a:solidFill>
                  </a:tcPr>
                </a:tc>
                <a:extLst>
                  <a:ext uri="{0D108BD9-81ED-4DB2-BD59-A6C34878D82A}">
                    <a16:rowId xmlns:a16="http://schemas.microsoft.com/office/drawing/2014/main" val="2148360601"/>
                  </a:ext>
                </a:extLst>
              </a:tr>
            </a:tbl>
          </a:graphicData>
        </a:graphic>
      </p:graphicFrame>
      <p:grpSp>
        <p:nvGrpSpPr>
          <p:cNvPr id="9" name="Group 8">
            <a:extLst>
              <a:ext uri="{FF2B5EF4-FFF2-40B4-BE49-F238E27FC236}">
                <a16:creationId xmlns:a16="http://schemas.microsoft.com/office/drawing/2014/main" id="{EBF029B4-EE1C-4DF2-BB51-73CFA467B621}"/>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2860183-6A44-4302-9D0E-B54C4C5FE3E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85570782-AB63-4758-8209-51760DD93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79066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r>
              <a:rPr lang="en-GB" sz="2000" b="1" dirty="0">
                <a:solidFill>
                  <a:schemeClr val="bg2">
                    <a:lumMod val="25000"/>
                  </a:schemeClr>
                </a:solidFill>
                <a:latin typeface="Century Gothic" panose="020B0502020202020204" pitchFamily="34" charset="0"/>
              </a:rPr>
              <a:t>Start at 27. Count forwards 11 </a:t>
            </a:r>
            <a:r>
              <a:rPr lang="en-GB" sz="2000" b="1" dirty="0">
                <a:solidFill>
                  <a:srgbClr val="FF0000"/>
                </a:solidFill>
                <a:latin typeface="Century Gothic" panose="020B0502020202020204" pitchFamily="34" charset="0"/>
              </a:rPr>
              <a:t>(38)</a:t>
            </a: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Count backwards 6 </a:t>
            </a:r>
            <a:r>
              <a:rPr lang="en-GB" sz="2000" b="1" dirty="0">
                <a:solidFill>
                  <a:srgbClr val="FF0000"/>
                </a:solidFill>
                <a:latin typeface="Century Gothic" panose="020B0502020202020204" pitchFamily="34" charset="0"/>
              </a:rPr>
              <a:t>(32)</a:t>
            </a: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Count forwards 22 </a:t>
            </a:r>
            <a:r>
              <a:rPr lang="en-GB" sz="2000" b="1" dirty="0">
                <a:solidFill>
                  <a:srgbClr val="FF0000"/>
                </a:solidFill>
                <a:latin typeface="Century Gothic" panose="020B0502020202020204" pitchFamily="34" charset="0"/>
              </a:rPr>
              <a:t>(54)</a:t>
            </a: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Count backwards 4 </a:t>
            </a:r>
            <a:r>
              <a:rPr lang="en-GB" sz="2000" b="1" dirty="0">
                <a:solidFill>
                  <a:srgbClr val="FF0000"/>
                </a:solidFill>
                <a:latin typeface="Century Gothic" panose="020B0502020202020204" pitchFamily="34" charset="0"/>
              </a:rPr>
              <a:t>(50)</a:t>
            </a: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Count forwards 34 </a:t>
            </a:r>
            <a:r>
              <a:rPr lang="en-GB" sz="2000" b="1" dirty="0">
                <a:solidFill>
                  <a:srgbClr val="FF0000"/>
                </a:solidFill>
                <a:latin typeface="Century Gothic" panose="020B0502020202020204" pitchFamily="34" charset="0"/>
              </a:rPr>
              <a:t>(84)</a:t>
            </a: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r>
              <a:rPr lang="en-GB" sz="2000" b="1" dirty="0">
                <a:solidFill>
                  <a:schemeClr val="bg2">
                    <a:lumMod val="25000"/>
                  </a:schemeClr>
                </a:solidFill>
                <a:latin typeface="Century Gothic" panose="020B0502020202020204" pitchFamily="34" charset="0"/>
              </a:rPr>
              <a:t>What is the answer?</a:t>
            </a:r>
          </a:p>
          <a:p>
            <a:pPr marL="88900"/>
            <a:r>
              <a:rPr lang="en-GB" sz="2000" b="1" dirty="0">
                <a:solidFill>
                  <a:srgbClr val="FF0000"/>
                </a:solidFill>
                <a:latin typeface="Century Gothic" panose="020B0502020202020204" pitchFamily="34" charset="0"/>
              </a:rPr>
              <a:t>The answer is 84</a:t>
            </a:r>
          </a:p>
          <a:p>
            <a:pPr marL="88900"/>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006305FF-084F-4F6D-BF7C-DBA59A165808}"/>
              </a:ext>
            </a:extLst>
          </p:cNvPr>
          <p:cNvGraphicFramePr>
            <a:graphicFrameLocks noGrp="1"/>
          </p:cNvGraphicFramePr>
          <p:nvPr>
            <p:extLst>
              <p:ext uri="{D42A27DB-BD31-4B8C-83A1-F6EECF244321}">
                <p14:modId xmlns:p14="http://schemas.microsoft.com/office/powerpoint/2010/main" val="597348301"/>
              </p:ext>
            </p:extLst>
          </p:nvPr>
        </p:nvGraphicFramePr>
        <p:xfrm>
          <a:off x="4218709" y="1693717"/>
          <a:ext cx="4436920" cy="4010890"/>
        </p:xfrm>
        <a:graphic>
          <a:graphicData uri="http://schemas.openxmlformats.org/drawingml/2006/table">
            <a:tbl>
              <a:tblPr firstRow="1" bandRow="1">
                <a:tableStyleId>{5940675A-B579-460E-94D1-54222C63F5DA}</a:tableStyleId>
              </a:tblPr>
              <a:tblGrid>
                <a:gridCol w="443692">
                  <a:extLst>
                    <a:ext uri="{9D8B030D-6E8A-4147-A177-3AD203B41FA5}">
                      <a16:colId xmlns:a16="http://schemas.microsoft.com/office/drawing/2014/main" val="684308573"/>
                    </a:ext>
                  </a:extLst>
                </a:gridCol>
                <a:gridCol w="443692">
                  <a:extLst>
                    <a:ext uri="{9D8B030D-6E8A-4147-A177-3AD203B41FA5}">
                      <a16:colId xmlns:a16="http://schemas.microsoft.com/office/drawing/2014/main" val="3274717413"/>
                    </a:ext>
                  </a:extLst>
                </a:gridCol>
                <a:gridCol w="443692">
                  <a:extLst>
                    <a:ext uri="{9D8B030D-6E8A-4147-A177-3AD203B41FA5}">
                      <a16:colId xmlns:a16="http://schemas.microsoft.com/office/drawing/2014/main" val="2083563868"/>
                    </a:ext>
                  </a:extLst>
                </a:gridCol>
                <a:gridCol w="443692">
                  <a:extLst>
                    <a:ext uri="{9D8B030D-6E8A-4147-A177-3AD203B41FA5}">
                      <a16:colId xmlns:a16="http://schemas.microsoft.com/office/drawing/2014/main" val="2943253735"/>
                    </a:ext>
                  </a:extLst>
                </a:gridCol>
                <a:gridCol w="443692">
                  <a:extLst>
                    <a:ext uri="{9D8B030D-6E8A-4147-A177-3AD203B41FA5}">
                      <a16:colId xmlns:a16="http://schemas.microsoft.com/office/drawing/2014/main" val="4160364270"/>
                    </a:ext>
                  </a:extLst>
                </a:gridCol>
                <a:gridCol w="443692">
                  <a:extLst>
                    <a:ext uri="{9D8B030D-6E8A-4147-A177-3AD203B41FA5}">
                      <a16:colId xmlns:a16="http://schemas.microsoft.com/office/drawing/2014/main" val="3670356234"/>
                    </a:ext>
                  </a:extLst>
                </a:gridCol>
                <a:gridCol w="443692">
                  <a:extLst>
                    <a:ext uri="{9D8B030D-6E8A-4147-A177-3AD203B41FA5}">
                      <a16:colId xmlns:a16="http://schemas.microsoft.com/office/drawing/2014/main" val="1911561133"/>
                    </a:ext>
                  </a:extLst>
                </a:gridCol>
                <a:gridCol w="443692">
                  <a:extLst>
                    <a:ext uri="{9D8B030D-6E8A-4147-A177-3AD203B41FA5}">
                      <a16:colId xmlns:a16="http://schemas.microsoft.com/office/drawing/2014/main" val="1039769095"/>
                    </a:ext>
                  </a:extLst>
                </a:gridCol>
                <a:gridCol w="443692">
                  <a:extLst>
                    <a:ext uri="{9D8B030D-6E8A-4147-A177-3AD203B41FA5}">
                      <a16:colId xmlns:a16="http://schemas.microsoft.com/office/drawing/2014/main" val="2573739788"/>
                    </a:ext>
                  </a:extLst>
                </a:gridCol>
                <a:gridCol w="443692">
                  <a:extLst>
                    <a:ext uri="{9D8B030D-6E8A-4147-A177-3AD203B41FA5}">
                      <a16:colId xmlns:a16="http://schemas.microsoft.com/office/drawing/2014/main" val="2007691923"/>
                    </a:ext>
                  </a:extLst>
                </a:gridCol>
              </a:tblGrid>
              <a:tr h="401089">
                <a:tc>
                  <a:txBody>
                    <a:bodyPr/>
                    <a:lstStyle/>
                    <a:p>
                      <a:pPr algn="ctr"/>
                      <a:r>
                        <a:rPr lang="en-GB" dirty="0">
                          <a:latin typeface="SassoonCRInfantMedium" panose="02000603020000020003" pitchFamily="2" charset="0"/>
                        </a:rPr>
                        <a:t>1</a:t>
                      </a:r>
                    </a:p>
                  </a:txBody>
                  <a:tcPr marL="0" marR="0" marT="0" marB="0" anchor="ctr">
                    <a:solidFill>
                      <a:srgbClr val="E7F0F9"/>
                    </a:solidFill>
                  </a:tcPr>
                </a:tc>
                <a:tc>
                  <a:txBody>
                    <a:bodyPr/>
                    <a:lstStyle/>
                    <a:p>
                      <a:pPr algn="ctr"/>
                      <a:r>
                        <a:rPr lang="en-GB" dirty="0">
                          <a:latin typeface="SassoonCRInfantMedium" panose="02000603020000020003" pitchFamily="2" charset="0"/>
                        </a:rPr>
                        <a:t>2</a:t>
                      </a:r>
                    </a:p>
                  </a:txBody>
                  <a:tcPr marL="0" marR="0" marT="0" marB="0" anchor="ctr">
                    <a:solidFill>
                      <a:srgbClr val="E7F0F9"/>
                    </a:solidFill>
                  </a:tcPr>
                </a:tc>
                <a:tc>
                  <a:txBody>
                    <a:bodyPr/>
                    <a:lstStyle/>
                    <a:p>
                      <a:pPr algn="ctr"/>
                      <a:r>
                        <a:rPr lang="en-GB" dirty="0">
                          <a:latin typeface="SassoonCRInfantMedium" panose="02000603020000020003" pitchFamily="2" charset="0"/>
                        </a:rPr>
                        <a:t>3</a:t>
                      </a:r>
                    </a:p>
                  </a:txBody>
                  <a:tcPr marL="0" marR="0" marT="0" marB="0" anchor="ctr">
                    <a:solidFill>
                      <a:srgbClr val="E7F0F9"/>
                    </a:solidFill>
                  </a:tcPr>
                </a:tc>
                <a:tc>
                  <a:txBody>
                    <a:bodyPr/>
                    <a:lstStyle/>
                    <a:p>
                      <a:pPr algn="ctr"/>
                      <a:r>
                        <a:rPr lang="en-GB" dirty="0">
                          <a:latin typeface="SassoonCRInfantMedium" panose="02000603020000020003" pitchFamily="2" charset="0"/>
                        </a:rPr>
                        <a:t>4</a:t>
                      </a:r>
                    </a:p>
                  </a:txBody>
                  <a:tcPr marL="0" marR="0" marT="0" marB="0" anchor="ctr">
                    <a:solidFill>
                      <a:srgbClr val="E7F0F9"/>
                    </a:solidFill>
                  </a:tcPr>
                </a:tc>
                <a:tc>
                  <a:txBody>
                    <a:bodyPr/>
                    <a:lstStyle/>
                    <a:p>
                      <a:pPr algn="ctr"/>
                      <a:r>
                        <a:rPr lang="en-GB" dirty="0">
                          <a:latin typeface="SassoonCRInfantMedium" panose="02000603020000020003" pitchFamily="2" charset="0"/>
                        </a:rPr>
                        <a:t>5</a:t>
                      </a:r>
                    </a:p>
                  </a:txBody>
                  <a:tcPr marL="0" marR="0" marT="0" marB="0" anchor="ctr">
                    <a:solidFill>
                      <a:srgbClr val="E7F0F9"/>
                    </a:solidFill>
                  </a:tcPr>
                </a:tc>
                <a:tc>
                  <a:txBody>
                    <a:bodyPr/>
                    <a:lstStyle/>
                    <a:p>
                      <a:pPr algn="ctr"/>
                      <a:r>
                        <a:rPr lang="en-GB" dirty="0">
                          <a:latin typeface="SassoonCRInfantMedium" panose="02000603020000020003" pitchFamily="2" charset="0"/>
                        </a:rPr>
                        <a:t>6</a:t>
                      </a:r>
                    </a:p>
                  </a:txBody>
                  <a:tcPr marL="0" marR="0" marT="0" marB="0" anchor="ctr">
                    <a:solidFill>
                      <a:srgbClr val="E7F0F9"/>
                    </a:solidFill>
                  </a:tcPr>
                </a:tc>
                <a:tc>
                  <a:txBody>
                    <a:bodyPr/>
                    <a:lstStyle/>
                    <a:p>
                      <a:pPr algn="ctr"/>
                      <a:r>
                        <a:rPr lang="en-GB" dirty="0">
                          <a:latin typeface="SassoonCRInfantMedium" panose="02000603020000020003" pitchFamily="2" charset="0"/>
                        </a:rPr>
                        <a:t>7</a:t>
                      </a:r>
                    </a:p>
                  </a:txBody>
                  <a:tcPr marL="0" marR="0" marT="0" marB="0" anchor="ctr">
                    <a:solidFill>
                      <a:srgbClr val="E7F0F9"/>
                    </a:solidFill>
                  </a:tcPr>
                </a:tc>
                <a:tc>
                  <a:txBody>
                    <a:bodyPr/>
                    <a:lstStyle/>
                    <a:p>
                      <a:pPr algn="ctr"/>
                      <a:r>
                        <a:rPr lang="en-GB" dirty="0">
                          <a:latin typeface="SassoonCRInfantMedium" panose="02000603020000020003" pitchFamily="2" charset="0"/>
                        </a:rPr>
                        <a:t>8</a:t>
                      </a:r>
                    </a:p>
                  </a:txBody>
                  <a:tcPr marL="0" marR="0" marT="0" marB="0" anchor="ctr">
                    <a:solidFill>
                      <a:srgbClr val="E7F0F9"/>
                    </a:solidFill>
                  </a:tcPr>
                </a:tc>
                <a:tc>
                  <a:txBody>
                    <a:bodyPr/>
                    <a:lstStyle/>
                    <a:p>
                      <a:pPr algn="ctr"/>
                      <a:r>
                        <a:rPr lang="en-GB" dirty="0">
                          <a:latin typeface="SassoonCRInfantMedium" panose="02000603020000020003" pitchFamily="2" charset="0"/>
                        </a:rPr>
                        <a:t>9</a:t>
                      </a:r>
                    </a:p>
                  </a:txBody>
                  <a:tcPr marL="0" marR="0" marT="0" marB="0" anchor="ctr">
                    <a:solidFill>
                      <a:srgbClr val="E7F0F9"/>
                    </a:solidFill>
                  </a:tcPr>
                </a:tc>
                <a:tc>
                  <a:txBody>
                    <a:bodyPr/>
                    <a:lstStyle/>
                    <a:p>
                      <a:pPr algn="ctr"/>
                      <a:r>
                        <a:rPr lang="en-GB" dirty="0">
                          <a:latin typeface="SassoonCRInfantMedium" panose="02000603020000020003" pitchFamily="2" charset="0"/>
                        </a:rPr>
                        <a:t>10</a:t>
                      </a:r>
                    </a:p>
                  </a:txBody>
                  <a:tcPr marL="0" marR="0" marT="0" marB="0" anchor="ctr">
                    <a:solidFill>
                      <a:srgbClr val="E7F0F9"/>
                    </a:solidFill>
                  </a:tcPr>
                </a:tc>
                <a:extLst>
                  <a:ext uri="{0D108BD9-81ED-4DB2-BD59-A6C34878D82A}">
                    <a16:rowId xmlns:a16="http://schemas.microsoft.com/office/drawing/2014/main" val="4120858049"/>
                  </a:ext>
                </a:extLst>
              </a:tr>
              <a:tr h="401089">
                <a:tc>
                  <a:txBody>
                    <a:bodyPr/>
                    <a:lstStyle/>
                    <a:p>
                      <a:pPr algn="ctr"/>
                      <a:r>
                        <a:rPr lang="en-GB" dirty="0">
                          <a:latin typeface="SassoonCRInfantMedium" panose="02000603020000020003" pitchFamily="2" charset="0"/>
                        </a:rPr>
                        <a:t>11</a:t>
                      </a:r>
                    </a:p>
                  </a:txBody>
                  <a:tcPr marL="0" marR="0" marT="0" marB="0" anchor="ctr">
                    <a:solidFill>
                      <a:srgbClr val="E7F0F9"/>
                    </a:solidFill>
                  </a:tcPr>
                </a:tc>
                <a:tc>
                  <a:txBody>
                    <a:bodyPr/>
                    <a:lstStyle/>
                    <a:p>
                      <a:pPr algn="ctr"/>
                      <a:r>
                        <a:rPr lang="en-GB" dirty="0">
                          <a:latin typeface="SassoonCRInfantMedium" panose="02000603020000020003" pitchFamily="2" charset="0"/>
                        </a:rPr>
                        <a:t>12</a:t>
                      </a:r>
                    </a:p>
                  </a:txBody>
                  <a:tcPr marL="0" marR="0" marT="0" marB="0" anchor="ctr">
                    <a:solidFill>
                      <a:srgbClr val="E7F0F9"/>
                    </a:solidFill>
                  </a:tcPr>
                </a:tc>
                <a:tc>
                  <a:txBody>
                    <a:bodyPr/>
                    <a:lstStyle/>
                    <a:p>
                      <a:pPr algn="ctr"/>
                      <a:r>
                        <a:rPr lang="en-GB" dirty="0">
                          <a:latin typeface="SassoonCRInfantMedium" panose="02000603020000020003" pitchFamily="2" charset="0"/>
                        </a:rPr>
                        <a:t>13</a:t>
                      </a:r>
                    </a:p>
                  </a:txBody>
                  <a:tcPr marL="0" marR="0" marT="0" marB="0" anchor="ctr">
                    <a:solidFill>
                      <a:srgbClr val="E7F0F9"/>
                    </a:solidFill>
                  </a:tcPr>
                </a:tc>
                <a:tc>
                  <a:txBody>
                    <a:bodyPr/>
                    <a:lstStyle/>
                    <a:p>
                      <a:pPr algn="ctr"/>
                      <a:r>
                        <a:rPr lang="en-GB" dirty="0">
                          <a:latin typeface="SassoonCRInfantMedium" panose="02000603020000020003" pitchFamily="2" charset="0"/>
                        </a:rPr>
                        <a:t>14</a:t>
                      </a:r>
                    </a:p>
                  </a:txBody>
                  <a:tcPr marL="0" marR="0" marT="0" marB="0" anchor="ctr">
                    <a:solidFill>
                      <a:srgbClr val="E7F0F9"/>
                    </a:solidFill>
                  </a:tcPr>
                </a:tc>
                <a:tc>
                  <a:txBody>
                    <a:bodyPr/>
                    <a:lstStyle/>
                    <a:p>
                      <a:pPr algn="ctr"/>
                      <a:r>
                        <a:rPr lang="en-GB" dirty="0">
                          <a:latin typeface="SassoonCRInfantMedium" panose="02000603020000020003" pitchFamily="2" charset="0"/>
                        </a:rPr>
                        <a:t>15</a:t>
                      </a:r>
                    </a:p>
                  </a:txBody>
                  <a:tcPr marL="0" marR="0" marT="0" marB="0" anchor="ctr">
                    <a:solidFill>
                      <a:srgbClr val="E7F0F9"/>
                    </a:solidFill>
                  </a:tcPr>
                </a:tc>
                <a:tc>
                  <a:txBody>
                    <a:bodyPr/>
                    <a:lstStyle/>
                    <a:p>
                      <a:pPr algn="ctr"/>
                      <a:r>
                        <a:rPr lang="en-GB" dirty="0">
                          <a:latin typeface="SassoonCRInfantMedium" panose="02000603020000020003" pitchFamily="2" charset="0"/>
                        </a:rPr>
                        <a:t>16</a:t>
                      </a:r>
                    </a:p>
                  </a:txBody>
                  <a:tcPr marL="0" marR="0" marT="0" marB="0" anchor="ctr">
                    <a:solidFill>
                      <a:srgbClr val="E7F0F9"/>
                    </a:solidFill>
                  </a:tcPr>
                </a:tc>
                <a:tc>
                  <a:txBody>
                    <a:bodyPr/>
                    <a:lstStyle/>
                    <a:p>
                      <a:pPr algn="ctr"/>
                      <a:r>
                        <a:rPr lang="en-GB" dirty="0">
                          <a:latin typeface="SassoonCRInfantMedium" panose="02000603020000020003" pitchFamily="2" charset="0"/>
                        </a:rPr>
                        <a:t>17</a:t>
                      </a:r>
                    </a:p>
                  </a:txBody>
                  <a:tcPr marL="0" marR="0" marT="0" marB="0" anchor="ctr">
                    <a:solidFill>
                      <a:srgbClr val="E7F0F9"/>
                    </a:solidFill>
                  </a:tcPr>
                </a:tc>
                <a:tc>
                  <a:txBody>
                    <a:bodyPr/>
                    <a:lstStyle/>
                    <a:p>
                      <a:pPr algn="ctr"/>
                      <a:r>
                        <a:rPr lang="en-GB" dirty="0">
                          <a:latin typeface="SassoonCRInfantMedium" panose="02000603020000020003" pitchFamily="2" charset="0"/>
                        </a:rPr>
                        <a:t>18</a:t>
                      </a:r>
                    </a:p>
                  </a:txBody>
                  <a:tcPr marL="0" marR="0" marT="0" marB="0" anchor="ctr">
                    <a:solidFill>
                      <a:srgbClr val="E7F0F9"/>
                    </a:solidFill>
                  </a:tcPr>
                </a:tc>
                <a:tc>
                  <a:txBody>
                    <a:bodyPr/>
                    <a:lstStyle/>
                    <a:p>
                      <a:pPr algn="ctr"/>
                      <a:r>
                        <a:rPr lang="en-GB" dirty="0">
                          <a:latin typeface="SassoonCRInfantMedium" panose="02000603020000020003" pitchFamily="2" charset="0"/>
                        </a:rPr>
                        <a:t>19</a:t>
                      </a:r>
                    </a:p>
                  </a:txBody>
                  <a:tcPr marL="0" marR="0" marT="0" marB="0" anchor="ctr">
                    <a:solidFill>
                      <a:srgbClr val="E7F0F9"/>
                    </a:solidFill>
                  </a:tcPr>
                </a:tc>
                <a:tc>
                  <a:txBody>
                    <a:bodyPr/>
                    <a:lstStyle/>
                    <a:p>
                      <a:pPr algn="ctr"/>
                      <a:r>
                        <a:rPr lang="en-GB" dirty="0">
                          <a:latin typeface="SassoonCRInfantMedium" panose="02000603020000020003" pitchFamily="2" charset="0"/>
                        </a:rPr>
                        <a:t>20</a:t>
                      </a:r>
                    </a:p>
                  </a:txBody>
                  <a:tcPr marL="0" marR="0" marT="0" marB="0" anchor="ctr">
                    <a:solidFill>
                      <a:srgbClr val="E7F0F9"/>
                    </a:solidFill>
                  </a:tcPr>
                </a:tc>
                <a:extLst>
                  <a:ext uri="{0D108BD9-81ED-4DB2-BD59-A6C34878D82A}">
                    <a16:rowId xmlns:a16="http://schemas.microsoft.com/office/drawing/2014/main" val="2611979503"/>
                  </a:ext>
                </a:extLst>
              </a:tr>
              <a:tr h="401089">
                <a:tc>
                  <a:txBody>
                    <a:bodyPr/>
                    <a:lstStyle/>
                    <a:p>
                      <a:pPr algn="ctr"/>
                      <a:r>
                        <a:rPr lang="en-GB" dirty="0">
                          <a:latin typeface="SassoonCRInfantMedium" panose="02000603020000020003" pitchFamily="2" charset="0"/>
                        </a:rPr>
                        <a:t>21</a:t>
                      </a:r>
                    </a:p>
                  </a:txBody>
                  <a:tcPr marL="0" marR="0" marT="0" marB="0" anchor="ctr">
                    <a:solidFill>
                      <a:srgbClr val="E7F0F9"/>
                    </a:solidFill>
                  </a:tcPr>
                </a:tc>
                <a:tc>
                  <a:txBody>
                    <a:bodyPr/>
                    <a:lstStyle/>
                    <a:p>
                      <a:pPr algn="ctr"/>
                      <a:r>
                        <a:rPr lang="en-GB" dirty="0">
                          <a:latin typeface="SassoonCRInfantMedium" panose="02000603020000020003" pitchFamily="2" charset="0"/>
                        </a:rPr>
                        <a:t>22</a:t>
                      </a:r>
                    </a:p>
                  </a:txBody>
                  <a:tcPr marL="0" marR="0" marT="0" marB="0" anchor="ctr">
                    <a:solidFill>
                      <a:srgbClr val="E7F0F9"/>
                    </a:solidFill>
                  </a:tcPr>
                </a:tc>
                <a:tc>
                  <a:txBody>
                    <a:bodyPr/>
                    <a:lstStyle/>
                    <a:p>
                      <a:pPr algn="ctr"/>
                      <a:r>
                        <a:rPr lang="en-GB" dirty="0">
                          <a:latin typeface="SassoonCRInfantMedium" panose="02000603020000020003" pitchFamily="2" charset="0"/>
                        </a:rPr>
                        <a:t>23</a:t>
                      </a:r>
                    </a:p>
                  </a:txBody>
                  <a:tcPr marL="0" marR="0" marT="0" marB="0" anchor="ctr">
                    <a:solidFill>
                      <a:srgbClr val="E7F0F9"/>
                    </a:solidFill>
                  </a:tcPr>
                </a:tc>
                <a:tc>
                  <a:txBody>
                    <a:bodyPr/>
                    <a:lstStyle/>
                    <a:p>
                      <a:pPr algn="ctr"/>
                      <a:r>
                        <a:rPr lang="en-GB" dirty="0">
                          <a:latin typeface="SassoonCRInfantMedium" panose="02000603020000020003" pitchFamily="2" charset="0"/>
                        </a:rPr>
                        <a:t>24</a:t>
                      </a:r>
                    </a:p>
                  </a:txBody>
                  <a:tcPr marL="0" marR="0" marT="0" marB="0" anchor="ctr">
                    <a:solidFill>
                      <a:srgbClr val="E7F0F9"/>
                    </a:solidFill>
                  </a:tcPr>
                </a:tc>
                <a:tc>
                  <a:txBody>
                    <a:bodyPr/>
                    <a:lstStyle/>
                    <a:p>
                      <a:pPr algn="ctr"/>
                      <a:r>
                        <a:rPr lang="en-GB" dirty="0">
                          <a:latin typeface="SassoonCRInfantMedium" panose="02000603020000020003" pitchFamily="2" charset="0"/>
                        </a:rPr>
                        <a:t>25</a:t>
                      </a:r>
                    </a:p>
                  </a:txBody>
                  <a:tcPr marL="0" marR="0" marT="0" marB="0" anchor="ctr">
                    <a:solidFill>
                      <a:srgbClr val="E7F0F9"/>
                    </a:solidFill>
                  </a:tcPr>
                </a:tc>
                <a:tc>
                  <a:txBody>
                    <a:bodyPr/>
                    <a:lstStyle/>
                    <a:p>
                      <a:pPr algn="ctr"/>
                      <a:r>
                        <a:rPr lang="en-GB" dirty="0">
                          <a:latin typeface="SassoonCRInfantMedium" panose="02000603020000020003" pitchFamily="2" charset="0"/>
                        </a:rPr>
                        <a:t>26</a:t>
                      </a:r>
                    </a:p>
                  </a:txBody>
                  <a:tcPr marL="0" marR="0" marT="0" marB="0" anchor="ctr">
                    <a:solidFill>
                      <a:srgbClr val="E7F0F9"/>
                    </a:solidFill>
                  </a:tcPr>
                </a:tc>
                <a:tc>
                  <a:txBody>
                    <a:bodyPr/>
                    <a:lstStyle/>
                    <a:p>
                      <a:pPr algn="ctr"/>
                      <a:r>
                        <a:rPr lang="en-GB" dirty="0">
                          <a:latin typeface="SassoonCRInfantMedium" panose="02000603020000020003" pitchFamily="2" charset="0"/>
                        </a:rPr>
                        <a:t>27</a:t>
                      </a:r>
                    </a:p>
                  </a:txBody>
                  <a:tcPr marL="0" marR="0" marT="0" marB="0" anchor="ctr">
                    <a:solidFill>
                      <a:srgbClr val="FFFF00"/>
                    </a:solidFill>
                  </a:tcPr>
                </a:tc>
                <a:tc>
                  <a:txBody>
                    <a:bodyPr/>
                    <a:lstStyle/>
                    <a:p>
                      <a:pPr algn="ctr"/>
                      <a:r>
                        <a:rPr lang="en-GB" dirty="0">
                          <a:latin typeface="SassoonCRInfantMedium" panose="02000603020000020003" pitchFamily="2" charset="0"/>
                        </a:rPr>
                        <a:t>28</a:t>
                      </a:r>
                    </a:p>
                  </a:txBody>
                  <a:tcPr marL="0" marR="0" marT="0" marB="0" anchor="ctr">
                    <a:solidFill>
                      <a:srgbClr val="E7F0F9"/>
                    </a:solidFill>
                  </a:tcPr>
                </a:tc>
                <a:tc>
                  <a:txBody>
                    <a:bodyPr/>
                    <a:lstStyle/>
                    <a:p>
                      <a:pPr algn="ctr"/>
                      <a:r>
                        <a:rPr lang="en-GB" dirty="0">
                          <a:latin typeface="SassoonCRInfantMedium" panose="02000603020000020003" pitchFamily="2" charset="0"/>
                        </a:rPr>
                        <a:t>29</a:t>
                      </a:r>
                    </a:p>
                  </a:txBody>
                  <a:tcPr marL="0" marR="0" marT="0" marB="0" anchor="ctr">
                    <a:solidFill>
                      <a:srgbClr val="E7F0F9"/>
                    </a:solidFill>
                  </a:tcPr>
                </a:tc>
                <a:tc>
                  <a:txBody>
                    <a:bodyPr/>
                    <a:lstStyle/>
                    <a:p>
                      <a:pPr algn="ctr"/>
                      <a:r>
                        <a:rPr lang="en-GB" dirty="0">
                          <a:latin typeface="SassoonCRInfantMedium" panose="02000603020000020003" pitchFamily="2" charset="0"/>
                        </a:rPr>
                        <a:t>30</a:t>
                      </a:r>
                    </a:p>
                  </a:txBody>
                  <a:tcPr marL="0" marR="0" marT="0" marB="0" anchor="ctr">
                    <a:solidFill>
                      <a:srgbClr val="E7F0F9"/>
                    </a:solidFill>
                  </a:tcPr>
                </a:tc>
                <a:extLst>
                  <a:ext uri="{0D108BD9-81ED-4DB2-BD59-A6C34878D82A}">
                    <a16:rowId xmlns:a16="http://schemas.microsoft.com/office/drawing/2014/main" val="1669492381"/>
                  </a:ext>
                </a:extLst>
              </a:tr>
              <a:tr h="401089">
                <a:tc>
                  <a:txBody>
                    <a:bodyPr/>
                    <a:lstStyle/>
                    <a:p>
                      <a:pPr algn="ctr"/>
                      <a:r>
                        <a:rPr lang="en-GB" dirty="0">
                          <a:latin typeface="SassoonCRInfantMedium" panose="02000603020000020003" pitchFamily="2" charset="0"/>
                        </a:rPr>
                        <a:t>31</a:t>
                      </a:r>
                    </a:p>
                  </a:txBody>
                  <a:tcPr marL="0" marR="0" marT="0" marB="0" anchor="ctr">
                    <a:solidFill>
                      <a:srgbClr val="E7F0F9"/>
                    </a:solidFill>
                  </a:tcPr>
                </a:tc>
                <a:tc>
                  <a:txBody>
                    <a:bodyPr/>
                    <a:lstStyle/>
                    <a:p>
                      <a:pPr algn="ctr"/>
                      <a:r>
                        <a:rPr lang="en-GB" dirty="0">
                          <a:latin typeface="SassoonCRInfantMedium" panose="02000603020000020003" pitchFamily="2" charset="0"/>
                        </a:rPr>
                        <a:t>32</a:t>
                      </a:r>
                    </a:p>
                  </a:txBody>
                  <a:tcPr marL="0" marR="0" marT="0" marB="0" anchor="ctr">
                    <a:solidFill>
                      <a:srgbClr val="E7F0F9"/>
                    </a:solidFill>
                  </a:tcPr>
                </a:tc>
                <a:tc>
                  <a:txBody>
                    <a:bodyPr/>
                    <a:lstStyle/>
                    <a:p>
                      <a:pPr algn="ctr"/>
                      <a:r>
                        <a:rPr lang="en-GB" dirty="0">
                          <a:latin typeface="SassoonCRInfantMedium" panose="02000603020000020003" pitchFamily="2" charset="0"/>
                        </a:rPr>
                        <a:t>33</a:t>
                      </a:r>
                    </a:p>
                  </a:txBody>
                  <a:tcPr marL="0" marR="0" marT="0" marB="0" anchor="ctr">
                    <a:solidFill>
                      <a:srgbClr val="E7F0F9"/>
                    </a:solidFill>
                  </a:tcPr>
                </a:tc>
                <a:tc>
                  <a:txBody>
                    <a:bodyPr/>
                    <a:lstStyle/>
                    <a:p>
                      <a:pPr algn="ctr"/>
                      <a:r>
                        <a:rPr lang="en-GB" dirty="0">
                          <a:latin typeface="SassoonCRInfantMedium" panose="02000603020000020003" pitchFamily="2" charset="0"/>
                        </a:rPr>
                        <a:t>34</a:t>
                      </a:r>
                    </a:p>
                  </a:txBody>
                  <a:tcPr marL="0" marR="0" marT="0" marB="0" anchor="ctr">
                    <a:solidFill>
                      <a:srgbClr val="E7F0F9"/>
                    </a:solidFill>
                  </a:tcPr>
                </a:tc>
                <a:tc>
                  <a:txBody>
                    <a:bodyPr/>
                    <a:lstStyle/>
                    <a:p>
                      <a:pPr algn="ctr"/>
                      <a:r>
                        <a:rPr lang="en-GB" dirty="0">
                          <a:latin typeface="SassoonCRInfantMedium" panose="02000603020000020003" pitchFamily="2" charset="0"/>
                        </a:rPr>
                        <a:t>35</a:t>
                      </a:r>
                    </a:p>
                  </a:txBody>
                  <a:tcPr marL="0" marR="0" marT="0" marB="0" anchor="ctr">
                    <a:solidFill>
                      <a:srgbClr val="E7F0F9"/>
                    </a:solidFill>
                  </a:tcPr>
                </a:tc>
                <a:tc>
                  <a:txBody>
                    <a:bodyPr/>
                    <a:lstStyle/>
                    <a:p>
                      <a:pPr algn="ctr"/>
                      <a:r>
                        <a:rPr lang="en-GB" dirty="0">
                          <a:latin typeface="SassoonCRInfantMedium" panose="02000603020000020003" pitchFamily="2" charset="0"/>
                        </a:rPr>
                        <a:t>36</a:t>
                      </a:r>
                    </a:p>
                  </a:txBody>
                  <a:tcPr marL="0" marR="0" marT="0" marB="0" anchor="ctr">
                    <a:solidFill>
                      <a:srgbClr val="E7F0F9"/>
                    </a:solidFill>
                  </a:tcPr>
                </a:tc>
                <a:tc>
                  <a:txBody>
                    <a:bodyPr/>
                    <a:lstStyle/>
                    <a:p>
                      <a:pPr algn="ctr"/>
                      <a:r>
                        <a:rPr lang="en-GB" dirty="0">
                          <a:latin typeface="SassoonCRInfantMedium" panose="02000603020000020003" pitchFamily="2" charset="0"/>
                        </a:rPr>
                        <a:t>37</a:t>
                      </a:r>
                    </a:p>
                  </a:txBody>
                  <a:tcPr marL="0" marR="0" marT="0" marB="0" anchor="ctr">
                    <a:solidFill>
                      <a:srgbClr val="E7F0F9"/>
                    </a:solidFill>
                  </a:tcPr>
                </a:tc>
                <a:tc>
                  <a:txBody>
                    <a:bodyPr/>
                    <a:lstStyle/>
                    <a:p>
                      <a:pPr algn="ctr"/>
                      <a:r>
                        <a:rPr lang="en-GB" dirty="0">
                          <a:latin typeface="SassoonCRInfantMedium" panose="02000603020000020003" pitchFamily="2" charset="0"/>
                        </a:rPr>
                        <a:t>38</a:t>
                      </a:r>
                    </a:p>
                  </a:txBody>
                  <a:tcPr marL="0" marR="0" marT="0" marB="0" anchor="ctr">
                    <a:solidFill>
                      <a:srgbClr val="E7F0F9"/>
                    </a:solidFill>
                  </a:tcPr>
                </a:tc>
                <a:tc>
                  <a:txBody>
                    <a:bodyPr/>
                    <a:lstStyle/>
                    <a:p>
                      <a:pPr algn="ctr"/>
                      <a:r>
                        <a:rPr lang="en-GB" dirty="0">
                          <a:latin typeface="SassoonCRInfantMedium" panose="02000603020000020003" pitchFamily="2" charset="0"/>
                        </a:rPr>
                        <a:t>39</a:t>
                      </a:r>
                    </a:p>
                  </a:txBody>
                  <a:tcPr marL="0" marR="0" marT="0" marB="0" anchor="ctr">
                    <a:solidFill>
                      <a:srgbClr val="E7F0F9"/>
                    </a:solidFill>
                  </a:tcPr>
                </a:tc>
                <a:tc>
                  <a:txBody>
                    <a:bodyPr/>
                    <a:lstStyle/>
                    <a:p>
                      <a:pPr algn="ctr"/>
                      <a:r>
                        <a:rPr lang="en-GB" dirty="0">
                          <a:latin typeface="SassoonCRInfantMedium" panose="02000603020000020003" pitchFamily="2" charset="0"/>
                        </a:rPr>
                        <a:t>40</a:t>
                      </a:r>
                    </a:p>
                  </a:txBody>
                  <a:tcPr marL="0" marR="0" marT="0" marB="0" anchor="ctr">
                    <a:solidFill>
                      <a:srgbClr val="E7F0F9"/>
                    </a:solidFill>
                  </a:tcPr>
                </a:tc>
                <a:extLst>
                  <a:ext uri="{0D108BD9-81ED-4DB2-BD59-A6C34878D82A}">
                    <a16:rowId xmlns:a16="http://schemas.microsoft.com/office/drawing/2014/main" val="3882918576"/>
                  </a:ext>
                </a:extLst>
              </a:tr>
              <a:tr h="401089">
                <a:tc>
                  <a:txBody>
                    <a:bodyPr/>
                    <a:lstStyle/>
                    <a:p>
                      <a:pPr algn="ctr"/>
                      <a:r>
                        <a:rPr lang="en-GB" dirty="0">
                          <a:latin typeface="SassoonCRInfantMedium" panose="02000603020000020003" pitchFamily="2" charset="0"/>
                        </a:rPr>
                        <a:t>41</a:t>
                      </a:r>
                    </a:p>
                  </a:txBody>
                  <a:tcPr marL="0" marR="0" marT="0" marB="0" anchor="ctr">
                    <a:solidFill>
                      <a:srgbClr val="E7F0F9"/>
                    </a:solidFill>
                  </a:tcPr>
                </a:tc>
                <a:tc>
                  <a:txBody>
                    <a:bodyPr/>
                    <a:lstStyle/>
                    <a:p>
                      <a:pPr algn="ctr"/>
                      <a:r>
                        <a:rPr lang="en-GB" dirty="0">
                          <a:latin typeface="SassoonCRInfantMedium" panose="02000603020000020003" pitchFamily="2" charset="0"/>
                        </a:rPr>
                        <a:t>42</a:t>
                      </a:r>
                    </a:p>
                  </a:txBody>
                  <a:tcPr marL="0" marR="0" marT="0" marB="0" anchor="ctr">
                    <a:solidFill>
                      <a:srgbClr val="E7F0F9"/>
                    </a:solidFill>
                  </a:tcPr>
                </a:tc>
                <a:tc>
                  <a:txBody>
                    <a:bodyPr/>
                    <a:lstStyle/>
                    <a:p>
                      <a:pPr algn="ctr"/>
                      <a:r>
                        <a:rPr lang="en-GB" dirty="0">
                          <a:latin typeface="SassoonCRInfantMedium" panose="02000603020000020003" pitchFamily="2" charset="0"/>
                        </a:rPr>
                        <a:t>43</a:t>
                      </a:r>
                    </a:p>
                  </a:txBody>
                  <a:tcPr marL="0" marR="0" marT="0" marB="0" anchor="ctr">
                    <a:solidFill>
                      <a:srgbClr val="E7F0F9"/>
                    </a:solidFill>
                  </a:tcPr>
                </a:tc>
                <a:tc>
                  <a:txBody>
                    <a:bodyPr/>
                    <a:lstStyle/>
                    <a:p>
                      <a:pPr algn="ctr"/>
                      <a:r>
                        <a:rPr lang="en-GB" dirty="0">
                          <a:latin typeface="SassoonCRInfantMedium" panose="02000603020000020003" pitchFamily="2" charset="0"/>
                        </a:rPr>
                        <a:t>44</a:t>
                      </a:r>
                    </a:p>
                  </a:txBody>
                  <a:tcPr marL="0" marR="0" marT="0" marB="0" anchor="ctr">
                    <a:solidFill>
                      <a:srgbClr val="E7F0F9"/>
                    </a:solidFill>
                  </a:tcPr>
                </a:tc>
                <a:tc>
                  <a:txBody>
                    <a:bodyPr/>
                    <a:lstStyle/>
                    <a:p>
                      <a:pPr algn="ctr"/>
                      <a:r>
                        <a:rPr lang="en-GB" dirty="0">
                          <a:latin typeface="SassoonCRInfantMedium" panose="02000603020000020003" pitchFamily="2" charset="0"/>
                        </a:rPr>
                        <a:t>45</a:t>
                      </a:r>
                    </a:p>
                  </a:txBody>
                  <a:tcPr marL="0" marR="0" marT="0" marB="0" anchor="ctr">
                    <a:solidFill>
                      <a:srgbClr val="E7F0F9"/>
                    </a:solidFill>
                  </a:tcPr>
                </a:tc>
                <a:tc>
                  <a:txBody>
                    <a:bodyPr/>
                    <a:lstStyle/>
                    <a:p>
                      <a:pPr algn="ctr"/>
                      <a:r>
                        <a:rPr lang="en-GB" dirty="0">
                          <a:latin typeface="SassoonCRInfantMedium" panose="02000603020000020003" pitchFamily="2" charset="0"/>
                        </a:rPr>
                        <a:t>46</a:t>
                      </a:r>
                    </a:p>
                  </a:txBody>
                  <a:tcPr marL="0" marR="0" marT="0" marB="0" anchor="ctr">
                    <a:solidFill>
                      <a:srgbClr val="E7F0F9"/>
                    </a:solidFill>
                  </a:tcPr>
                </a:tc>
                <a:tc>
                  <a:txBody>
                    <a:bodyPr/>
                    <a:lstStyle/>
                    <a:p>
                      <a:pPr algn="ctr"/>
                      <a:r>
                        <a:rPr lang="en-GB" dirty="0">
                          <a:latin typeface="SassoonCRInfantMedium" panose="02000603020000020003" pitchFamily="2" charset="0"/>
                        </a:rPr>
                        <a:t>47</a:t>
                      </a:r>
                    </a:p>
                  </a:txBody>
                  <a:tcPr marL="0" marR="0" marT="0" marB="0" anchor="ctr">
                    <a:solidFill>
                      <a:srgbClr val="E7F0F9"/>
                    </a:solidFill>
                  </a:tcPr>
                </a:tc>
                <a:tc>
                  <a:txBody>
                    <a:bodyPr/>
                    <a:lstStyle/>
                    <a:p>
                      <a:pPr algn="ctr"/>
                      <a:r>
                        <a:rPr lang="en-GB" dirty="0">
                          <a:latin typeface="SassoonCRInfantMedium" panose="02000603020000020003" pitchFamily="2" charset="0"/>
                        </a:rPr>
                        <a:t>48</a:t>
                      </a:r>
                    </a:p>
                  </a:txBody>
                  <a:tcPr marL="0" marR="0" marT="0" marB="0" anchor="ctr">
                    <a:solidFill>
                      <a:srgbClr val="E7F0F9"/>
                    </a:solidFill>
                  </a:tcPr>
                </a:tc>
                <a:tc>
                  <a:txBody>
                    <a:bodyPr/>
                    <a:lstStyle/>
                    <a:p>
                      <a:pPr algn="ctr"/>
                      <a:r>
                        <a:rPr lang="en-GB" dirty="0">
                          <a:latin typeface="SassoonCRInfantMedium" panose="02000603020000020003" pitchFamily="2" charset="0"/>
                        </a:rPr>
                        <a:t>49</a:t>
                      </a:r>
                    </a:p>
                  </a:txBody>
                  <a:tcPr marL="0" marR="0" marT="0" marB="0" anchor="ctr">
                    <a:solidFill>
                      <a:srgbClr val="E7F0F9"/>
                    </a:solidFill>
                  </a:tcPr>
                </a:tc>
                <a:tc>
                  <a:txBody>
                    <a:bodyPr/>
                    <a:lstStyle/>
                    <a:p>
                      <a:pPr algn="ctr"/>
                      <a:r>
                        <a:rPr lang="en-GB" dirty="0">
                          <a:latin typeface="SassoonCRInfantMedium" panose="02000603020000020003" pitchFamily="2" charset="0"/>
                        </a:rPr>
                        <a:t>50</a:t>
                      </a:r>
                    </a:p>
                  </a:txBody>
                  <a:tcPr marL="0" marR="0" marT="0" marB="0" anchor="ctr">
                    <a:solidFill>
                      <a:srgbClr val="E7F0F9"/>
                    </a:solidFill>
                  </a:tcPr>
                </a:tc>
                <a:extLst>
                  <a:ext uri="{0D108BD9-81ED-4DB2-BD59-A6C34878D82A}">
                    <a16:rowId xmlns:a16="http://schemas.microsoft.com/office/drawing/2014/main" val="2194449820"/>
                  </a:ext>
                </a:extLst>
              </a:tr>
              <a:tr h="401089">
                <a:tc>
                  <a:txBody>
                    <a:bodyPr/>
                    <a:lstStyle/>
                    <a:p>
                      <a:pPr algn="ctr"/>
                      <a:r>
                        <a:rPr lang="en-GB" dirty="0">
                          <a:latin typeface="SassoonCRInfantMedium" panose="02000603020000020003" pitchFamily="2" charset="0"/>
                        </a:rPr>
                        <a:t>51</a:t>
                      </a:r>
                    </a:p>
                  </a:txBody>
                  <a:tcPr marL="0" marR="0" marT="0" marB="0" anchor="ctr">
                    <a:solidFill>
                      <a:srgbClr val="E7F0F9"/>
                    </a:solidFill>
                  </a:tcPr>
                </a:tc>
                <a:tc>
                  <a:txBody>
                    <a:bodyPr/>
                    <a:lstStyle/>
                    <a:p>
                      <a:pPr algn="ctr"/>
                      <a:r>
                        <a:rPr lang="en-GB" dirty="0">
                          <a:latin typeface="SassoonCRInfantMedium" panose="02000603020000020003" pitchFamily="2" charset="0"/>
                        </a:rPr>
                        <a:t>52</a:t>
                      </a:r>
                    </a:p>
                  </a:txBody>
                  <a:tcPr marL="0" marR="0" marT="0" marB="0" anchor="ctr">
                    <a:solidFill>
                      <a:srgbClr val="E7F0F9"/>
                    </a:solidFill>
                  </a:tcPr>
                </a:tc>
                <a:tc>
                  <a:txBody>
                    <a:bodyPr/>
                    <a:lstStyle/>
                    <a:p>
                      <a:pPr algn="ctr"/>
                      <a:r>
                        <a:rPr lang="en-GB" dirty="0">
                          <a:latin typeface="SassoonCRInfantMedium" panose="02000603020000020003" pitchFamily="2" charset="0"/>
                        </a:rPr>
                        <a:t>53</a:t>
                      </a:r>
                    </a:p>
                  </a:txBody>
                  <a:tcPr marL="0" marR="0" marT="0" marB="0" anchor="ctr">
                    <a:solidFill>
                      <a:srgbClr val="E7F0F9"/>
                    </a:solidFill>
                  </a:tcPr>
                </a:tc>
                <a:tc>
                  <a:txBody>
                    <a:bodyPr/>
                    <a:lstStyle/>
                    <a:p>
                      <a:pPr algn="ctr"/>
                      <a:r>
                        <a:rPr lang="en-GB" dirty="0">
                          <a:latin typeface="SassoonCRInfantMedium" panose="02000603020000020003" pitchFamily="2" charset="0"/>
                        </a:rPr>
                        <a:t>54</a:t>
                      </a:r>
                    </a:p>
                  </a:txBody>
                  <a:tcPr marL="0" marR="0" marT="0" marB="0" anchor="ctr">
                    <a:solidFill>
                      <a:srgbClr val="E7F0F9"/>
                    </a:solidFill>
                  </a:tcPr>
                </a:tc>
                <a:tc>
                  <a:txBody>
                    <a:bodyPr/>
                    <a:lstStyle/>
                    <a:p>
                      <a:pPr algn="ctr"/>
                      <a:r>
                        <a:rPr lang="en-GB" dirty="0">
                          <a:latin typeface="SassoonCRInfantMedium" panose="02000603020000020003" pitchFamily="2" charset="0"/>
                        </a:rPr>
                        <a:t>55</a:t>
                      </a:r>
                    </a:p>
                  </a:txBody>
                  <a:tcPr marL="0" marR="0" marT="0" marB="0" anchor="ctr">
                    <a:solidFill>
                      <a:srgbClr val="E7F0F9"/>
                    </a:solidFill>
                  </a:tcPr>
                </a:tc>
                <a:tc>
                  <a:txBody>
                    <a:bodyPr/>
                    <a:lstStyle/>
                    <a:p>
                      <a:pPr algn="ctr"/>
                      <a:r>
                        <a:rPr lang="en-GB" dirty="0">
                          <a:latin typeface="SassoonCRInfantMedium" panose="02000603020000020003" pitchFamily="2" charset="0"/>
                        </a:rPr>
                        <a:t>56</a:t>
                      </a:r>
                    </a:p>
                  </a:txBody>
                  <a:tcPr marL="0" marR="0" marT="0" marB="0" anchor="ctr">
                    <a:solidFill>
                      <a:srgbClr val="E7F0F9"/>
                    </a:solidFill>
                  </a:tcPr>
                </a:tc>
                <a:tc>
                  <a:txBody>
                    <a:bodyPr/>
                    <a:lstStyle/>
                    <a:p>
                      <a:pPr algn="ctr"/>
                      <a:r>
                        <a:rPr lang="en-GB" dirty="0">
                          <a:latin typeface="SassoonCRInfantMedium" panose="02000603020000020003" pitchFamily="2" charset="0"/>
                        </a:rPr>
                        <a:t>57</a:t>
                      </a:r>
                    </a:p>
                  </a:txBody>
                  <a:tcPr marL="0" marR="0" marT="0" marB="0" anchor="ctr">
                    <a:solidFill>
                      <a:srgbClr val="E7F0F9"/>
                    </a:solidFill>
                  </a:tcPr>
                </a:tc>
                <a:tc>
                  <a:txBody>
                    <a:bodyPr/>
                    <a:lstStyle/>
                    <a:p>
                      <a:pPr algn="ctr"/>
                      <a:r>
                        <a:rPr lang="en-GB" dirty="0">
                          <a:latin typeface="SassoonCRInfantMedium" panose="02000603020000020003" pitchFamily="2" charset="0"/>
                        </a:rPr>
                        <a:t>58</a:t>
                      </a:r>
                    </a:p>
                  </a:txBody>
                  <a:tcPr marL="0" marR="0" marT="0" marB="0" anchor="ctr">
                    <a:solidFill>
                      <a:srgbClr val="E7F0F9"/>
                    </a:solidFill>
                  </a:tcPr>
                </a:tc>
                <a:tc>
                  <a:txBody>
                    <a:bodyPr/>
                    <a:lstStyle/>
                    <a:p>
                      <a:pPr algn="ctr"/>
                      <a:r>
                        <a:rPr lang="en-GB" dirty="0">
                          <a:latin typeface="SassoonCRInfantMedium" panose="02000603020000020003" pitchFamily="2" charset="0"/>
                        </a:rPr>
                        <a:t>59</a:t>
                      </a:r>
                    </a:p>
                  </a:txBody>
                  <a:tcPr marL="0" marR="0" marT="0" marB="0" anchor="ctr">
                    <a:solidFill>
                      <a:srgbClr val="E7F0F9"/>
                    </a:solidFill>
                  </a:tcPr>
                </a:tc>
                <a:tc>
                  <a:txBody>
                    <a:bodyPr/>
                    <a:lstStyle/>
                    <a:p>
                      <a:pPr algn="ctr"/>
                      <a:r>
                        <a:rPr lang="en-GB" dirty="0">
                          <a:latin typeface="SassoonCRInfantMedium" panose="02000603020000020003" pitchFamily="2" charset="0"/>
                        </a:rPr>
                        <a:t>60</a:t>
                      </a:r>
                    </a:p>
                  </a:txBody>
                  <a:tcPr marL="0" marR="0" marT="0" marB="0" anchor="ctr">
                    <a:solidFill>
                      <a:srgbClr val="E7F0F9"/>
                    </a:solidFill>
                  </a:tcPr>
                </a:tc>
                <a:extLst>
                  <a:ext uri="{0D108BD9-81ED-4DB2-BD59-A6C34878D82A}">
                    <a16:rowId xmlns:a16="http://schemas.microsoft.com/office/drawing/2014/main" val="3990039519"/>
                  </a:ext>
                </a:extLst>
              </a:tr>
              <a:tr h="401089">
                <a:tc>
                  <a:txBody>
                    <a:bodyPr/>
                    <a:lstStyle/>
                    <a:p>
                      <a:pPr algn="ctr"/>
                      <a:r>
                        <a:rPr lang="en-GB" dirty="0">
                          <a:latin typeface="SassoonCRInfantMedium" panose="02000603020000020003" pitchFamily="2" charset="0"/>
                        </a:rPr>
                        <a:t>61</a:t>
                      </a:r>
                    </a:p>
                  </a:txBody>
                  <a:tcPr marL="0" marR="0" marT="0" marB="0" anchor="ctr">
                    <a:solidFill>
                      <a:srgbClr val="E7F0F9"/>
                    </a:solidFill>
                  </a:tcPr>
                </a:tc>
                <a:tc>
                  <a:txBody>
                    <a:bodyPr/>
                    <a:lstStyle/>
                    <a:p>
                      <a:pPr algn="ctr"/>
                      <a:r>
                        <a:rPr lang="en-GB" dirty="0">
                          <a:latin typeface="SassoonCRInfantMedium" panose="02000603020000020003" pitchFamily="2" charset="0"/>
                        </a:rPr>
                        <a:t>62</a:t>
                      </a:r>
                    </a:p>
                  </a:txBody>
                  <a:tcPr marL="0" marR="0" marT="0" marB="0" anchor="ctr">
                    <a:solidFill>
                      <a:srgbClr val="E7F0F9"/>
                    </a:solidFill>
                  </a:tcPr>
                </a:tc>
                <a:tc>
                  <a:txBody>
                    <a:bodyPr/>
                    <a:lstStyle/>
                    <a:p>
                      <a:pPr algn="ctr"/>
                      <a:r>
                        <a:rPr lang="en-GB" dirty="0">
                          <a:latin typeface="SassoonCRInfantMedium" panose="02000603020000020003" pitchFamily="2" charset="0"/>
                        </a:rPr>
                        <a:t>63</a:t>
                      </a:r>
                    </a:p>
                  </a:txBody>
                  <a:tcPr marL="0" marR="0" marT="0" marB="0" anchor="ctr">
                    <a:solidFill>
                      <a:srgbClr val="E7F0F9"/>
                    </a:solidFill>
                  </a:tcPr>
                </a:tc>
                <a:tc>
                  <a:txBody>
                    <a:bodyPr/>
                    <a:lstStyle/>
                    <a:p>
                      <a:pPr algn="ctr"/>
                      <a:r>
                        <a:rPr lang="en-GB" dirty="0">
                          <a:latin typeface="SassoonCRInfantMedium" panose="02000603020000020003" pitchFamily="2" charset="0"/>
                        </a:rPr>
                        <a:t>64</a:t>
                      </a:r>
                    </a:p>
                  </a:txBody>
                  <a:tcPr marL="0" marR="0" marT="0" marB="0" anchor="ctr">
                    <a:solidFill>
                      <a:srgbClr val="E7F0F9"/>
                    </a:solidFill>
                  </a:tcPr>
                </a:tc>
                <a:tc>
                  <a:txBody>
                    <a:bodyPr/>
                    <a:lstStyle/>
                    <a:p>
                      <a:pPr algn="ctr"/>
                      <a:r>
                        <a:rPr lang="en-GB" dirty="0">
                          <a:latin typeface="SassoonCRInfantMedium" panose="02000603020000020003" pitchFamily="2" charset="0"/>
                        </a:rPr>
                        <a:t>65</a:t>
                      </a:r>
                    </a:p>
                  </a:txBody>
                  <a:tcPr marL="0" marR="0" marT="0" marB="0" anchor="ctr">
                    <a:solidFill>
                      <a:srgbClr val="E7F0F9"/>
                    </a:solidFill>
                  </a:tcPr>
                </a:tc>
                <a:tc>
                  <a:txBody>
                    <a:bodyPr/>
                    <a:lstStyle/>
                    <a:p>
                      <a:pPr algn="ctr"/>
                      <a:r>
                        <a:rPr lang="en-GB" dirty="0">
                          <a:latin typeface="SassoonCRInfantMedium" panose="02000603020000020003" pitchFamily="2" charset="0"/>
                        </a:rPr>
                        <a:t>66</a:t>
                      </a:r>
                    </a:p>
                  </a:txBody>
                  <a:tcPr marL="0" marR="0" marT="0" marB="0" anchor="ctr">
                    <a:solidFill>
                      <a:srgbClr val="E7F0F9"/>
                    </a:solidFill>
                  </a:tcPr>
                </a:tc>
                <a:tc>
                  <a:txBody>
                    <a:bodyPr/>
                    <a:lstStyle/>
                    <a:p>
                      <a:pPr algn="ctr"/>
                      <a:r>
                        <a:rPr lang="en-GB" dirty="0">
                          <a:latin typeface="SassoonCRInfantMedium" panose="02000603020000020003" pitchFamily="2" charset="0"/>
                        </a:rPr>
                        <a:t>67</a:t>
                      </a:r>
                    </a:p>
                  </a:txBody>
                  <a:tcPr marL="0" marR="0" marT="0" marB="0" anchor="ctr">
                    <a:solidFill>
                      <a:srgbClr val="E7F0F9"/>
                    </a:solidFill>
                  </a:tcPr>
                </a:tc>
                <a:tc>
                  <a:txBody>
                    <a:bodyPr/>
                    <a:lstStyle/>
                    <a:p>
                      <a:pPr algn="ctr"/>
                      <a:r>
                        <a:rPr lang="en-GB" dirty="0">
                          <a:latin typeface="SassoonCRInfantMedium" panose="02000603020000020003" pitchFamily="2" charset="0"/>
                        </a:rPr>
                        <a:t>68</a:t>
                      </a:r>
                    </a:p>
                  </a:txBody>
                  <a:tcPr marL="0" marR="0" marT="0" marB="0" anchor="ctr">
                    <a:solidFill>
                      <a:srgbClr val="E7F0F9"/>
                    </a:solidFill>
                  </a:tcPr>
                </a:tc>
                <a:tc>
                  <a:txBody>
                    <a:bodyPr/>
                    <a:lstStyle/>
                    <a:p>
                      <a:pPr algn="ctr"/>
                      <a:r>
                        <a:rPr lang="en-GB" dirty="0">
                          <a:latin typeface="SassoonCRInfantMedium" panose="02000603020000020003" pitchFamily="2" charset="0"/>
                        </a:rPr>
                        <a:t>69</a:t>
                      </a:r>
                    </a:p>
                  </a:txBody>
                  <a:tcPr marL="0" marR="0" marT="0" marB="0" anchor="ctr">
                    <a:solidFill>
                      <a:srgbClr val="E7F0F9"/>
                    </a:solidFill>
                  </a:tcPr>
                </a:tc>
                <a:tc>
                  <a:txBody>
                    <a:bodyPr/>
                    <a:lstStyle/>
                    <a:p>
                      <a:pPr algn="ctr"/>
                      <a:r>
                        <a:rPr lang="en-GB" dirty="0">
                          <a:latin typeface="SassoonCRInfantMedium" panose="02000603020000020003" pitchFamily="2" charset="0"/>
                        </a:rPr>
                        <a:t>70</a:t>
                      </a:r>
                    </a:p>
                  </a:txBody>
                  <a:tcPr marL="0" marR="0" marT="0" marB="0" anchor="ctr">
                    <a:solidFill>
                      <a:srgbClr val="E7F0F9"/>
                    </a:solidFill>
                  </a:tcPr>
                </a:tc>
                <a:extLst>
                  <a:ext uri="{0D108BD9-81ED-4DB2-BD59-A6C34878D82A}">
                    <a16:rowId xmlns:a16="http://schemas.microsoft.com/office/drawing/2014/main" val="4243246650"/>
                  </a:ext>
                </a:extLst>
              </a:tr>
              <a:tr h="401089">
                <a:tc>
                  <a:txBody>
                    <a:bodyPr/>
                    <a:lstStyle/>
                    <a:p>
                      <a:pPr algn="ctr"/>
                      <a:r>
                        <a:rPr lang="en-GB" dirty="0">
                          <a:latin typeface="SassoonCRInfantMedium" panose="02000603020000020003" pitchFamily="2" charset="0"/>
                        </a:rPr>
                        <a:t>71</a:t>
                      </a:r>
                    </a:p>
                  </a:txBody>
                  <a:tcPr marL="0" marR="0" marT="0" marB="0" anchor="ctr">
                    <a:solidFill>
                      <a:srgbClr val="E7F0F9"/>
                    </a:solidFill>
                  </a:tcPr>
                </a:tc>
                <a:tc>
                  <a:txBody>
                    <a:bodyPr/>
                    <a:lstStyle/>
                    <a:p>
                      <a:pPr algn="ctr"/>
                      <a:r>
                        <a:rPr lang="en-GB" dirty="0">
                          <a:latin typeface="SassoonCRInfantMedium" panose="02000603020000020003" pitchFamily="2" charset="0"/>
                        </a:rPr>
                        <a:t>72</a:t>
                      </a:r>
                    </a:p>
                  </a:txBody>
                  <a:tcPr marL="0" marR="0" marT="0" marB="0" anchor="ctr">
                    <a:solidFill>
                      <a:srgbClr val="E7F0F9"/>
                    </a:solidFill>
                  </a:tcPr>
                </a:tc>
                <a:tc>
                  <a:txBody>
                    <a:bodyPr/>
                    <a:lstStyle/>
                    <a:p>
                      <a:pPr algn="ctr"/>
                      <a:r>
                        <a:rPr lang="en-GB" dirty="0">
                          <a:latin typeface="SassoonCRInfantMedium" panose="02000603020000020003" pitchFamily="2" charset="0"/>
                        </a:rPr>
                        <a:t>73</a:t>
                      </a:r>
                    </a:p>
                  </a:txBody>
                  <a:tcPr marL="0" marR="0" marT="0" marB="0" anchor="ctr">
                    <a:solidFill>
                      <a:srgbClr val="E7F0F9"/>
                    </a:solidFill>
                  </a:tcPr>
                </a:tc>
                <a:tc>
                  <a:txBody>
                    <a:bodyPr/>
                    <a:lstStyle/>
                    <a:p>
                      <a:pPr algn="ctr"/>
                      <a:r>
                        <a:rPr lang="en-GB" dirty="0">
                          <a:latin typeface="SassoonCRInfantMedium" panose="02000603020000020003" pitchFamily="2" charset="0"/>
                        </a:rPr>
                        <a:t>74</a:t>
                      </a:r>
                    </a:p>
                  </a:txBody>
                  <a:tcPr marL="0" marR="0" marT="0" marB="0" anchor="ctr">
                    <a:solidFill>
                      <a:srgbClr val="E7F0F9"/>
                    </a:solidFill>
                  </a:tcPr>
                </a:tc>
                <a:tc>
                  <a:txBody>
                    <a:bodyPr/>
                    <a:lstStyle/>
                    <a:p>
                      <a:pPr algn="ctr"/>
                      <a:r>
                        <a:rPr lang="en-GB" dirty="0">
                          <a:latin typeface="SassoonCRInfantMedium" panose="02000603020000020003" pitchFamily="2" charset="0"/>
                        </a:rPr>
                        <a:t>75</a:t>
                      </a:r>
                    </a:p>
                  </a:txBody>
                  <a:tcPr marL="0" marR="0" marT="0" marB="0" anchor="ctr">
                    <a:solidFill>
                      <a:srgbClr val="E7F0F9"/>
                    </a:solidFill>
                  </a:tcPr>
                </a:tc>
                <a:tc>
                  <a:txBody>
                    <a:bodyPr/>
                    <a:lstStyle/>
                    <a:p>
                      <a:pPr algn="ctr"/>
                      <a:r>
                        <a:rPr lang="en-GB" dirty="0">
                          <a:latin typeface="SassoonCRInfantMedium" panose="02000603020000020003" pitchFamily="2" charset="0"/>
                        </a:rPr>
                        <a:t>76</a:t>
                      </a:r>
                    </a:p>
                  </a:txBody>
                  <a:tcPr marL="0" marR="0" marT="0" marB="0" anchor="ctr">
                    <a:solidFill>
                      <a:srgbClr val="E7F0F9"/>
                    </a:solidFill>
                  </a:tcPr>
                </a:tc>
                <a:tc>
                  <a:txBody>
                    <a:bodyPr/>
                    <a:lstStyle/>
                    <a:p>
                      <a:pPr algn="ctr"/>
                      <a:r>
                        <a:rPr lang="en-GB" dirty="0">
                          <a:latin typeface="SassoonCRInfantMedium" panose="02000603020000020003" pitchFamily="2" charset="0"/>
                        </a:rPr>
                        <a:t>77</a:t>
                      </a:r>
                    </a:p>
                  </a:txBody>
                  <a:tcPr marL="0" marR="0" marT="0" marB="0" anchor="ctr">
                    <a:solidFill>
                      <a:srgbClr val="E7F0F9"/>
                    </a:solidFill>
                  </a:tcPr>
                </a:tc>
                <a:tc>
                  <a:txBody>
                    <a:bodyPr/>
                    <a:lstStyle/>
                    <a:p>
                      <a:pPr algn="ctr"/>
                      <a:r>
                        <a:rPr lang="en-GB" dirty="0">
                          <a:latin typeface="SassoonCRInfantMedium" panose="02000603020000020003" pitchFamily="2" charset="0"/>
                        </a:rPr>
                        <a:t>78</a:t>
                      </a:r>
                    </a:p>
                  </a:txBody>
                  <a:tcPr marL="0" marR="0" marT="0" marB="0" anchor="ctr">
                    <a:solidFill>
                      <a:srgbClr val="E7F0F9"/>
                    </a:solidFill>
                  </a:tcPr>
                </a:tc>
                <a:tc>
                  <a:txBody>
                    <a:bodyPr/>
                    <a:lstStyle/>
                    <a:p>
                      <a:pPr algn="ctr"/>
                      <a:r>
                        <a:rPr lang="en-GB" dirty="0">
                          <a:latin typeface="SassoonCRInfantMedium" panose="02000603020000020003" pitchFamily="2" charset="0"/>
                        </a:rPr>
                        <a:t>79</a:t>
                      </a:r>
                    </a:p>
                  </a:txBody>
                  <a:tcPr marL="0" marR="0" marT="0" marB="0" anchor="ctr">
                    <a:solidFill>
                      <a:srgbClr val="E7F0F9"/>
                    </a:solidFill>
                  </a:tcPr>
                </a:tc>
                <a:tc>
                  <a:txBody>
                    <a:bodyPr/>
                    <a:lstStyle/>
                    <a:p>
                      <a:pPr algn="ctr"/>
                      <a:r>
                        <a:rPr lang="en-GB" dirty="0">
                          <a:latin typeface="SassoonCRInfantMedium" panose="02000603020000020003" pitchFamily="2" charset="0"/>
                        </a:rPr>
                        <a:t>80</a:t>
                      </a:r>
                    </a:p>
                  </a:txBody>
                  <a:tcPr marL="0" marR="0" marT="0" marB="0" anchor="ctr">
                    <a:solidFill>
                      <a:srgbClr val="E7F0F9"/>
                    </a:solidFill>
                  </a:tcPr>
                </a:tc>
                <a:extLst>
                  <a:ext uri="{0D108BD9-81ED-4DB2-BD59-A6C34878D82A}">
                    <a16:rowId xmlns:a16="http://schemas.microsoft.com/office/drawing/2014/main" val="2549846814"/>
                  </a:ext>
                </a:extLst>
              </a:tr>
              <a:tr h="401089">
                <a:tc>
                  <a:txBody>
                    <a:bodyPr/>
                    <a:lstStyle/>
                    <a:p>
                      <a:pPr algn="ctr"/>
                      <a:r>
                        <a:rPr lang="en-GB" dirty="0">
                          <a:latin typeface="SassoonCRInfantMedium" panose="02000603020000020003" pitchFamily="2" charset="0"/>
                        </a:rPr>
                        <a:t>81</a:t>
                      </a:r>
                    </a:p>
                  </a:txBody>
                  <a:tcPr marL="0" marR="0" marT="0" marB="0" anchor="ctr">
                    <a:solidFill>
                      <a:srgbClr val="E7F0F9"/>
                    </a:solidFill>
                  </a:tcPr>
                </a:tc>
                <a:tc>
                  <a:txBody>
                    <a:bodyPr/>
                    <a:lstStyle/>
                    <a:p>
                      <a:pPr algn="ctr"/>
                      <a:r>
                        <a:rPr lang="en-GB" dirty="0">
                          <a:latin typeface="SassoonCRInfantMedium" panose="02000603020000020003" pitchFamily="2" charset="0"/>
                        </a:rPr>
                        <a:t>82</a:t>
                      </a:r>
                    </a:p>
                  </a:txBody>
                  <a:tcPr marL="0" marR="0" marT="0" marB="0" anchor="ctr">
                    <a:solidFill>
                      <a:srgbClr val="E7F0F9"/>
                    </a:solidFill>
                  </a:tcPr>
                </a:tc>
                <a:tc>
                  <a:txBody>
                    <a:bodyPr/>
                    <a:lstStyle/>
                    <a:p>
                      <a:pPr algn="ctr"/>
                      <a:r>
                        <a:rPr lang="en-GB" dirty="0">
                          <a:latin typeface="SassoonCRInfantMedium" panose="02000603020000020003" pitchFamily="2" charset="0"/>
                        </a:rPr>
                        <a:t>83</a:t>
                      </a:r>
                    </a:p>
                  </a:txBody>
                  <a:tcPr marL="0" marR="0" marT="0" marB="0" anchor="ctr">
                    <a:solidFill>
                      <a:srgbClr val="E7F0F9"/>
                    </a:solidFill>
                  </a:tcPr>
                </a:tc>
                <a:tc>
                  <a:txBody>
                    <a:bodyPr/>
                    <a:lstStyle/>
                    <a:p>
                      <a:pPr algn="ctr"/>
                      <a:r>
                        <a:rPr lang="en-GB" dirty="0">
                          <a:latin typeface="SassoonCRInfantMedium" panose="02000603020000020003" pitchFamily="2" charset="0"/>
                        </a:rPr>
                        <a:t>84</a:t>
                      </a:r>
                    </a:p>
                  </a:txBody>
                  <a:tcPr marL="0" marR="0" marT="0" marB="0" anchor="ctr">
                    <a:solidFill>
                      <a:srgbClr val="FFFF00"/>
                    </a:solidFill>
                  </a:tcPr>
                </a:tc>
                <a:tc>
                  <a:txBody>
                    <a:bodyPr/>
                    <a:lstStyle/>
                    <a:p>
                      <a:pPr algn="ctr"/>
                      <a:r>
                        <a:rPr lang="en-GB" dirty="0">
                          <a:latin typeface="SassoonCRInfantMedium" panose="02000603020000020003" pitchFamily="2" charset="0"/>
                        </a:rPr>
                        <a:t>85</a:t>
                      </a:r>
                    </a:p>
                  </a:txBody>
                  <a:tcPr marL="0" marR="0" marT="0" marB="0" anchor="ctr">
                    <a:solidFill>
                      <a:srgbClr val="E7F0F9"/>
                    </a:solidFill>
                  </a:tcPr>
                </a:tc>
                <a:tc>
                  <a:txBody>
                    <a:bodyPr/>
                    <a:lstStyle/>
                    <a:p>
                      <a:pPr algn="ctr"/>
                      <a:r>
                        <a:rPr lang="en-GB" dirty="0">
                          <a:latin typeface="SassoonCRInfantMedium" panose="02000603020000020003" pitchFamily="2" charset="0"/>
                        </a:rPr>
                        <a:t>86</a:t>
                      </a:r>
                    </a:p>
                  </a:txBody>
                  <a:tcPr marL="0" marR="0" marT="0" marB="0" anchor="ctr">
                    <a:solidFill>
                      <a:srgbClr val="E7F0F9"/>
                    </a:solidFill>
                  </a:tcPr>
                </a:tc>
                <a:tc>
                  <a:txBody>
                    <a:bodyPr/>
                    <a:lstStyle/>
                    <a:p>
                      <a:pPr algn="ctr"/>
                      <a:r>
                        <a:rPr lang="en-GB" dirty="0">
                          <a:latin typeface="SassoonCRInfantMedium" panose="02000603020000020003" pitchFamily="2" charset="0"/>
                        </a:rPr>
                        <a:t>87</a:t>
                      </a:r>
                    </a:p>
                  </a:txBody>
                  <a:tcPr marL="0" marR="0" marT="0" marB="0" anchor="ctr">
                    <a:solidFill>
                      <a:srgbClr val="E7F0F9"/>
                    </a:solidFill>
                  </a:tcPr>
                </a:tc>
                <a:tc>
                  <a:txBody>
                    <a:bodyPr/>
                    <a:lstStyle/>
                    <a:p>
                      <a:pPr algn="ctr"/>
                      <a:r>
                        <a:rPr lang="en-GB" dirty="0">
                          <a:latin typeface="SassoonCRInfantMedium" panose="02000603020000020003" pitchFamily="2" charset="0"/>
                        </a:rPr>
                        <a:t>88</a:t>
                      </a:r>
                    </a:p>
                  </a:txBody>
                  <a:tcPr marL="0" marR="0" marT="0" marB="0" anchor="ctr">
                    <a:solidFill>
                      <a:srgbClr val="E7F0F9"/>
                    </a:solidFill>
                  </a:tcPr>
                </a:tc>
                <a:tc>
                  <a:txBody>
                    <a:bodyPr/>
                    <a:lstStyle/>
                    <a:p>
                      <a:pPr algn="ctr"/>
                      <a:r>
                        <a:rPr lang="en-GB" dirty="0">
                          <a:latin typeface="SassoonCRInfantMedium" panose="02000603020000020003" pitchFamily="2" charset="0"/>
                        </a:rPr>
                        <a:t>89</a:t>
                      </a:r>
                    </a:p>
                  </a:txBody>
                  <a:tcPr marL="0" marR="0" marT="0" marB="0" anchor="ctr">
                    <a:solidFill>
                      <a:srgbClr val="E7F0F9"/>
                    </a:solidFill>
                  </a:tcPr>
                </a:tc>
                <a:tc>
                  <a:txBody>
                    <a:bodyPr/>
                    <a:lstStyle/>
                    <a:p>
                      <a:pPr algn="ctr"/>
                      <a:r>
                        <a:rPr lang="en-GB" dirty="0">
                          <a:latin typeface="SassoonCRInfantMedium" panose="02000603020000020003" pitchFamily="2" charset="0"/>
                        </a:rPr>
                        <a:t>90</a:t>
                      </a:r>
                    </a:p>
                  </a:txBody>
                  <a:tcPr marL="0" marR="0" marT="0" marB="0" anchor="ctr">
                    <a:solidFill>
                      <a:srgbClr val="E7F0F9"/>
                    </a:solidFill>
                  </a:tcPr>
                </a:tc>
                <a:extLst>
                  <a:ext uri="{0D108BD9-81ED-4DB2-BD59-A6C34878D82A}">
                    <a16:rowId xmlns:a16="http://schemas.microsoft.com/office/drawing/2014/main" val="1336561583"/>
                  </a:ext>
                </a:extLst>
              </a:tr>
              <a:tr h="401089">
                <a:tc>
                  <a:txBody>
                    <a:bodyPr/>
                    <a:lstStyle/>
                    <a:p>
                      <a:pPr algn="ctr"/>
                      <a:r>
                        <a:rPr lang="en-GB" dirty="0">
                          <a:latin typeface="SassoonCRInfantMedium" panose="02000603020000020003" pitchFamily="2" charset="0"/>
                        </a:rPr>
                        <a:t>91</a:t>
                      </a:r>
                    </a:p>
                  </a:txBody>
                  <a:tcPr marL="0" marR="0" marT="0" marB="0" anchor="ctr">
                    <a:solidFill>
                      <a:srgbClr val="E7F0F9"/>
                    </a:solidFill>
                  </a:tcPr>
                </a:tc>
                <a:tc>
                  <a:txBody>
                    <a:bodyPr/>
                    <a:lstStyle/>
                    <a:p>
                      <a:pPr algn="ctr"/>
                      <a:r>
                        <a:rPr lang="en-GB" dirty="0">
                          <a:latin typeface="SassoonCRInfantMedium" panose="02000603020000020003" pitchFamily="2" charset="0"/>
                        </a:rPr>
                        <a:t>92</a:t>
                      </a:r>
                    </a:p>
                  </a:txBody>
                  <a:tcPr marL="0" marR="0" marT="0" marB="0" anchor="ctr">
                    <a:solidFill>
                      <a:srgbClr val="E7F0F9"/>
                    </a:solidFill>
                  </a:tcPr>
                </a:tc>
                <a:tc>
                  <a:txBody>
                    <a:bodyPr/>
                    <a:lstStyle/>
                    <a:p>
                      <a:pPr algn="ctr"/>
                      <a:r>
                        <a:rPr lang="en-GB" dirty="0">
                          <a:latin typeface="SassoonCRInfantMedium" panose="02000603020000020003" pitchFamily="2" charset="0"/>
                        </a:rPr>
                        <a:t>93</a:t>
                      </a:r>
                    </a:p>
                  </a:txBody>
                  <a:tcPr marL="0" marR="0" marT="0" marB="0" anchor="ctr">
                    <a:solidFill>
                      <a:srgbClr val="E7F0F9"/>
                    </a:solidFill>
                  </a:tcPr>
                </a:tc>
                <a:tc>
                  <a:txBody>
                    <a:bodyPr/>
                    <a:lstStyle/>
                    <a:p>
                      <a:pPr algn="ctr"/>
                      <a:r>
                        <a:rPr lang="en-GB" dirty="0">
                          <a:latin typeface="SassoonCRInfantMedium" panose="02000603020000020003" pitchFamily="2" charset="0"/>
                        </a:rPr>
                        <a:t>94</a:t>
                      </a:r>
                    </a:p>
                  </a:txBody>
                  <a:tcPr marL="0" marR="0" marT="0" marB="0" anchor="ctr">
                    <a:solidFill>
                      <a:srgbClr val="E7F0F9"/>
                    </a:solidFill>
                  </a:tcPr>
                </a:tc>
                <a:tc>
                  <a:txBody>
                    <a:bodyPr/>
                    <a:lstStyle/>
                    <a:p>
                      <a:pPr algn="ctr"/>
                      <a:r>
                        <a:rPr lang="en-GB" dirty="0">
                          <a:latin typeface="SassoonCRInfantMedium" panose="02000603020000020003" pitchFamily="2" charset="0"/>
                        </a:rPr>
                        <a:t>95</a:t>
                      </a:r>
                    </a:p>
                  </a:txBody>
                  <a:tcPr marL="0" marR="0" marT="0" marB="0" anchor="ctr">
                    <a:solidFill>
                      <a:srgbClr val="E7F0F9"/>
                    </a:solidFill>
                  </a:tcPr>
                </a:tc>
                <a:tc>
                  <a:txBody>
                    <a:bodyPr/>
                    <a:lstStyle/>
                    <a:p>
                      <a:pPr algn="ctr"/>
                      <a:r>
                        <a:rPr lang="en-GB" dirty="0">
                          <a:latin typeface="SassoonCRInfantMedium" panose="02000603020000020003" pitchFamily="2" charset="0"/>
                        </a:rPr>
                        <a:t>96</a:t>
                      </a:r>
                    </a:p>
                  </a:txBody>
                  <a:tcPr marL="0" marR="0" marT="0" marB="0" anchor="ctr">
                    <a:solidFill>
                      <a:srgbClr val="E7F0F9"/>
                    </a:solidFill>
                  </a:tcPr>
                </a:tc>
                <a:tc>
                  <a:txBody>
                    <a:bodyPr/>
                    <a:lstStyle/>
                    <a:p>
                      <a:pPr algn="ctr"/>
                      <a:r>
                        <a:rPr lang="en-GB" dirty="0">
                          <a:latin typeface="SassoonCRInfantMedium" panose="02000603020000020003" pitchFamily="2" charset="0"/>
                        </a:rPr>
                        <a:t>97</a:t>
                      </a:r>
                    </a:p>
                  </a:txBody>
                  <a:tcPr marL="0" marR="0" marT="0" marB="0" anchor="ctr">
                    <a:solidFill>
                      <a:srgbClr val="E7F0F9"/>
                    </a:solidFill>
                  </a:tcPr>
                </a:tc>
                <a:tc>
                  <a:txBody>
                    <a:bodyPr/>
                    <a:lstStyle/>
                    <a:p>
                      <a:pPr algn="ctr"/>
                      <a:r>
                        <a:rPr lang="en-GB" dirty="0">
                          <a:latin typeface="SassoonCRInfantMedium" panose="02000603020000020003" pitchFamily="2" charset="0"/>
                        </a:rPr>
                        <a:t>98</a:t>
                      </a:r>
                    </a:p>
                  </a:txBody>
                  <a:tcPr marL="0" marR="0" marT="0" marB="0" anchor="ctr">
                    <a:solidFill>
                      <a:srgbClr val="E7F0F9"/>
                    </a:solidFill>
                  </a:tcPr>
                </a:tc>
                <a:tc>
                  <a:txBody>
                    <a:bodyPr/>
                    <a:lstStyle/>
                    <a:p>
                      <a:pPr algn="ctr"/>
                      <a:r>
                        <a:rPr lang="en-GB" dirty="0">
                          <a:latin typeface="SassoonCRInfantMedium" panose="02000603020000020003" pitchFamily="2" charset="0"/>
                        </a:rPr>
                        <a:t>99</a:t>
                      </a:r>
                    </a:p>
                  </a:txBody>
                  <a:tcPr marL="0" marR="0" marT="0" marB="0" anchor="ctr">
                    <a:solidFill>
                      <a:srgbClr val="E7F0F9"/>
                    </a:solidFill>
                  </a:tcPr>
                </a:tc>
                <a:tc>
                  <a:txBody>
                    <a:bodyPr/>
                    <a:lstStyle/>
                    <a:p>
                      <a:pPr algn="ctr"/>
                      <a:r>
                        <a:rPr lang="en-GB" dirty="0">
                          <a:latin typeface="SassoonCRInfantMedium" panose="02000603020000020003" pitchFamily="2" charset="0"/>
                        </a:rPr>
                        <a:t>100</a:t>
                      </a:r>
                    </a:p>
                  </a:txBody>
                  <a:tcPr marL="0" marR="0" marT="0" marB="0" anchor="ctr">
                    <a:solidFill>
                      <a:srgbClr val="E7F0F9"/>
                    </a:solidFill>
                  </a:tcPr>
                </a:tc>
                <a:extLst>
                  <a:ext uri="{0D108BD9-81ED-4DB2-BD59-A6C34878D82A}">
                    <a16:rowId xmlns:a16="http://schemas.microsoft.com/office/drawing/2014/main" val="2148360601"/>
                  </a:ext>
                </a:extLst>
              </a:tr>
            </a:tbl>
          </a:graphicData>
        </a:graphic>
      </p:graphicFrame>
      <p:grpSp>
        <p:nvGrpSpPr>
          <p:cNvPr id="9" name="Group 8">
            <a:extLst>
              <a:ext uri="{FF2B5EF4-FFF2-40B4-BE49-F238E27FC236}">
                <a16:creationId xmlns:a16="http://schemas.microsoft.com/office/drawing/2014/main" id="{9853875C-9112-4969-9A85-D07092E9A0BD}"/>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0205A2FF-C953-4F14-8E01-40D16EB48BB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EB08E560-AF11-40AF-B4F8-3132437F8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06035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 that comes before 80</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E06F90F0-C9E4-4D45-92D0-3261D9F9407D}"/>
              </a:ext>
            </a:extLst>
          </p:cNvPr>
          <p:cNvGraphicFramePr>
            <a:graphicFrameLocks noGrp="1"/>
          </p:cNvGraphicFramePr>
          <p:nvPr>
            <p:extLst>
              <p:ext uri="{D42A27DB-BD31-4B8C-83A1-F6EECF244321}">
                <p14:modId xmlns:p14="http://schemas.microsoft.com/office/powerpoint/2010/main" val="1359539492"/>
              </p:ext>
            </p:extLst>
          </p:nvPr>
        </p:nvGraphicFramePr>
        <p:xfrm>
          <a:off x="992909" y="2089660"/>
          <a:ext cx="7158183" cy="1678776"/>
        </p:xfrm>
        <a:graphic>
          <a:graphicData uri="http://schemas.openxmlformats.org/drawingml/2006/table">
            <a:tbl>
              <a:tblPr firstRow="1" bandRow="1">
                <a:tableStyleId>{5940675A-B579-460E-94D1-54222C63F5DA}</a:tableStyleId>
              </a:tblPr>
              <a:tblGrid>
                <a:gridCol w="2386061">
                  <a:extLst>
                    <a:ext uri="{9D8B030D-6E8A-4147-A177-3AD203B41FA5}">
                      <a16:colId xmlns:a16="http://schemas.microsoft.com/office/drawing/2014/main" val="2893259271"/>
                    </a:ext>
                  </a:extLst>
                </a:gridCol>
                <a:gridCol w="2386061">
                  <a:extLst>
                    <a:ext uri="{9D8B030D-6E8A-4147-A177-3AD203B41FA5}">
                      <a16:colId xmlns:a16="http://schemas.microsoft.com/office/drawing/2014/main" val="1036808290"/>
                    </a:ext>
                  </a:extLst>
                </a:gridCol>
                <a:gridCol w="2386061">
                  <a:extLst>
                    <a:ext uri="{9D8B030D-6E8A-4147-A177-3AD203B41FA5}">
                      <a16:colId xmlns:a16="http://schemas.microsoft.com/office/drawing/2014/main" val="602962516"/>
                    </a:ext>
                  </a:extLst>
                </a:gridCol>
              </a:tblGrid>
              <a:tr h="1678776">
                <a:tc>
                  <a:txBody>
                    <a:bodyPr/>
                    <a:lstStyle/>
                    <a:p>
                      <a:pPr algn="ctr"/>
                      <a:r>
                        <a:rPr lang="en-GB" sz="4000" b="1" dirty="0">
                          <a:latin typeface="Century Gothic" panose="020B0502020202020204" pitchFamily="34" charset="0"/>
                        </a:rPr>
                        <a:t>81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052532"/>
                  </a:ext>
                </a:extLst>
              </a:tr>
            </a:tbl>
          </a:graphicData>
        </a:graphic>
      </p:graphicFrame>
      <p:grpSp>
        <p:nvGrpSpPr>
          <p:cNvPr id="9" name="Group 8">
            <a:extLst>
              <a:ext uri="{FF2B5EF4-FFF2-40B4-BE49-F238E27FC236}">
                <a16:creationId xmlns:a16="http://schemas.microsoft.com/office/drawing/2014/main" id="{107778C1-C8C3-49B8-8598-914C28FA61CF}"/>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6A6D5447-C95E-4EE3-867D-06E64A5786A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5D074A64-D0F7-43AB-BBF2-C3FABC971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 that comes before 80</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E06F90F0-C9E4-4D45-92D0-3261D9F9407D}"/>
              </a:ext>
            </a:extLst>
          </p:cNvPr>
          <p:cNvGraphicFramePr>
            <a:graphicFrameLocks noGrp="1"/>
          </p:cNvGraphicFramePr>
          <p:nvPr>
            <p:extLst>
              <p:ext uri="{D42A27DB-BD31-4B8C-83A1-F6EECF244321}">
                <p14:modId xmlns:p14="http://schemas.microsoft.com/office/powerpoint/2010/main" val="1221104101"/>
              </p:ext>
            </p:extLst>
          </p:nvPr>
        </p:nvGraphicFramePr>
        <p:xfrm>
          <a:off x="992909" y="2089660"/>
          <a:ext cx="7158183" cy="1678776"/>
        </p:xfrm>
        <a:graphic>
          <a:graphicData uri="http://schemas.openxmlformats.org/drawingml/2006/table">
            <a:tbl>
              <a:tblPr firstRow="1" bandRow="1">
                <a:tableStyleId>{5940675A-B579-460E-94D1-54222C63F5DA}</a:tableStyleId>
              </a:tblPr>
              <a:tblGrid>
                <a:gridCol w="2386061">
                  <a:extLst>
                    <a:ext uri="{9D8B030D-6E8A-4147-A177-3AD203B41FA5}">
                      <a16:colId xmlns:a16="http://schemas.microsoft.com/office/drawing/2014/main" val="2893259271"/>
                    </a:ext>
                  </a:extLst>
                </a:gridCol>
                <a:gridCol w="2386061">
                  <a:extLst>
                    <a:ext uri="{9D8B030D-6E8A-4147-A177-3AD203B41FA5}">
                      <a16:colId xmlns:a16="http://schemas.microsoft.com/office/drawing/2014/main" val="1036808290"/>
                    </a:ext>
                  </a:extLst>
                </a:gridCol>
                <a:gridCol w="2386061">
                  <a:extLst>
                    <a:ext uri="{9D8B030D-6E8A-4147-A177-3AD203B41FA5}">
                      <a16:colId xmlns:a16="http://schemas.microsoft.com/office/drawing/2014/main" val="602962516"/>
                    </a:ext>
                  </a:extLst>
                </a:gridCol>
              </a:tblGrid>
              <a:tr h="1678776">
                <a:tc>
                  <a:txBody>
                    <a:bodyPr/>
                    <a:lstStyle/>
                    <a:p>
                      <a:pPr algn="ctr"/>
                      <a:r>
                        <a:rPr lang="en-GB" sz="4000" b="1" dirty="0">
                          <a:latin typeface="Century Gothic" panose="020B0502020202020204" pitchFamily="34" charset="0"/>
                        </a:rPr>
                        <a:t>81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000" b="1" dirty="0">
                          <a:latin typeface="Century Gothic" panose="020B0502020202020204" pitchFamily="34" charset="0"/>
                        </a:rPr>
                        <a:t>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052532"/>
                  </a:ext>
                </a:extLst>
              </a:tr>
            </a:tbl>
          </a:graphicData>
        </a:graphic>
      </p:graphicFrame>
      <p:sp>
        <p:nvSpPr>
          <p:cNvPr id="2" name="Oval 1">
            <a:extLst>
              <a:ext uri="{FF2B5EF4-FFF2-40B4-BE49-F238E27FC236}">
                <a16:creationId xmlns:a16="http://schemas.microsoft.com/office/drawing/2014/main" id="{E432C487-83BD-4D1D-AA7E-3E306C36CFC5}"/>
              </a:ext>
            </a:extLst>
          </p:cNvPr>
          <p:cNvSpPr/>
          <p:nvPr/>
        </p:nvSpPr>
        <p:spPr>
          <a:xfrm>
            <a:off x="5975926" y="1865745"/>
            <a:ext cx="1967345" cy="2078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B2A77927-DE81-45AA-8279-26047F2EF362}"/>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12D2666E-6131-4C01-B819-BB029272BC6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F68F0880-6199-4A9B-816A-E36CF3D8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4750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F5C96A17-4190-4EF2-A98A-751A9EC40D0F}"/>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930F7083-98E9-492F-997E-673FE20EB5C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40720C56-A343-4695-BDE6-3EE5B7CBF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6478E177-5487-4F00-9DAA-23520EAD21CC}"/>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2" name="Rectangle 21">
            <a:extLst>
              <a:ext uri="{FF2B5EF4-FFF2-40B4-BE49-F238E27FC236}">
                <a16:creationId xmlns:a16="http://schemas.microsoft.com/office/drawing/2014/main" id="{8E410ADD-C182-40FF-8003-B8ADA5D447E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number shown?</a:t>
            </a: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19594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F5C96A17-4190-4EF2-A98A-751A9EC40D0F}"/>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930F7083-98E9-492F-997E-673FE20EB5C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40720C56-A343-4695-BDE6-3EE5B7CBF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6478E177-5487-4F00-9DAA-23520EAD21CC}"/>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2" name="Rectangle 21">
            <a:extLst>
              <a:ext uri="{FF2B5EF4-FFF2-40B4-BE49-F238E27FC236}">
                <a16:creationId xmlns:a16="http://schemas.microsoft.com/office/drawing/2014/main" id="{8E410ADD-C182-40FF-8003-B8ADA5D447E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number shown?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68</a:t>
            </a: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1377439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391EAA-B3CA-42AA-B65E-964E62B9A47A}"/>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purl.org/dc/dcmitype/"/>
    <ds:schemaRef ds:uri="0f0ae0ff-29c4-4766-b250-c1a9bee8d43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996</TotalTime>
  <Words>806</Words>
  <Application>Microsoft Office PowerPoint</Application>
  <PresentationFormat>On-screen Show (4:3)</PresentationFormat>
  <Paragraphs>474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Counting to 100 PowerPoint Presentation</dc:title>
  <dc:creator>Ashleigh Sobol</dc:creator>
  <cp:lastModifiedBy>Davina S</cp:lastModifiedBy>
  <cp:revision>59</cp:revision>
  <dcterms:created xsi:type="dcterms:W3CDTF">2018-03-17T10:08:43Z</dcterms:created>
  <dcterms:modified xsi:type="dcterms:W3CDTF">2019-04-16T08:50:12Z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