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36" r:id="rId8"/>
    <p:sldId id="437" r:id="rId9"/>
    <p:sldId id="438" r:id="rId10"/>
    <p:sldId id="427" r:id="rId11"/>
    <p:sldId id="439" r:id="rId12"/>
    <p:sldId id="440" r:id="rId13"/>
    <p:sldId id="441" r:id="rId14"/>
    <p:sldId id="442" r:id="rId15"/>
    <p:sldId id="443" r:id="rId16"/>
    <p:sldId id="444" r:id="rId17"/>
    <p:sldId id="445" r:id="rId18"/>
    <p:sldId id="446" r:id="rId19"/>
    <p:sldId id="447" r:id="rId20"/>
    <p:sldId id="449" r:id="rId21"/>
    <p:sldId id="448" r:id="rId22"/>
    <p:sldId id="450" r:id="rId23"/>
    <p:sldId id="451" r:id="rId24"/>
    <p:sldId id="422" r:id="rId25"/>
    <p:sldId id="45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7A9"/>
    <a:srgbClr val="DC3131"/>
    <a:srgbClr val="FF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E6557-7D4A-44B9-8435-0E9598B8CEBE}" v="105" dt="2019-05-09T14:10:48.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Read" userId="f4cbb50c-6e67-4402-b6bd-5fcb6a1deb83" providerId="ADAL" clId="{3A4D4180-C241-4726-848C-89159CE99436}"/>
    <pc:docChg chg="modSld">
      <pc:chgData name="Nicola Read" userId="f4cbb50c-6e67-4402-b6bd-5fcb6a1deb83" providerId="ADAL" clId="{3A4D4180-C241-4726-848C-89159CE99436}" dt="2019-04-11T12:12:53.248" v="11"/>
      <pc:docMkLst>
        <pc:docMk/>
      </pc:docMkLst>
      <pc:sldChg chg="addSp delSp">
        <pc:chgData name="Nicola Read" userId="f4cbb50c-6e67-4402-b6bd-5fcb6a1deb83" providerId="ADAL" clId="{3A4D4180-C241-4726-848C-89159CE99436}" dt="2019-04-11T12:12:34.594" v="1"/>
        <pc:sldMkLst>
          <pc:docMk/>
          <pc:sldMk cId="2637481266" sldId="256"/>
        </pc:sldMkLst>
        <pc:spChg chg="add">
          <ac:chgData name="Nicola Read" userId="f4cbb50c-6e67-4402-b6bd-5fcb6a1deb83" providerId="ADAL" clId="{3A4D4180-C241-4726-848C-89159CE99436}" dt="2019-04-11T12:12:34.594" v="1"/>
          <ac:spMkLst>
            <pc:docMk/>
            <pc:sldMk cId="2637481266" sldId="256"/>
            <ac:spMk id="7" creationId="{ED0F021A-F301-4210-9D09-A5A5BDBC5EB0}"/>
          </ac:spMkLst>
        </pc:spChg>
        <pc:grpChg chg="del">
          <ac:chgData name="Nicola Read" userId="f4cbb50c-6e67-4402-b6bd-5fcb6a1deb83" providerId="ADAL" clId="{3A4D4180-C241-4726-848C-89159CE99436}" dt="2019-04-11T12:12:32.848" v="0" actId="478"/>
          <ac:grpSpMkLst>
            <pc:docMk/>
            <pc:sldMk cId="2637481266" sldId="256"/>
            <ac:grpSpMk id="6" creationId="{F48D1577-DF7B-42CD-A5F9-E392C94F47A5}"/>
          </ac:grpSpMkLst>
        </pc:grpChg>
        <pc:picChg chg="add">
          <ac:chgData name="Nicola Read" userId="f4cbb50c-6e67-4402-b6bd-5fcb6a1deb83" providerId="ADAL" clId="{3A4D4180-C241-4726-848C-89159CE99436}" dt="2019-04-11T12:12:34.594" v="1"/>
          <ac:picMkLst>
            <pc:docMk/>
            <pc:sldMk cId="2637481266" sldId="256"/>
            <ac:picMk id="11" creationId="{F62B195C-800B-4F7B-AA76-94AE22ED8DA9}"/>
          </ac:picMkLst>
        </pc:picChg>
      </pc:sldChg>
      <pc:sldChg chg="addSp delSp">
        <pc:chgData name="Nicola Read" userId="f4cbb50c-6e67-4402-b6bd-5fcb6a1deb83" providerId="ADAL" clId="{3A4D4180-C241-4726-848C-89159CE99436}" dt="2019-04-11T12:12:38.832" v="3"/>
        <pc:sldMkLst>
          <pc:docMk/>
          <pc:sldMk cId="332354265" sldId="366"/>
        </pc:sldMkLst>
        <pc:spChg chg="add">
          <ac:chgData name="Nicola Read" userId="f4cbb50c-6e67-4402-b6bd-5fcb6a1deb83" providerId="ADAL" clId="{3A4D4180-C241-4726-848C-89159CE99436}" dt="2019-04-11T12:12:38.832" v="3"/>
          <ac:spMkLst>
            <pc:docMk/>
            <pc:sldMk cId="332354265" sldId="366"/>
            <ac:spMk id="7" creationId="{312E183A-E423-4F9B-A302-285177BDBBE2}"/>
          </ac:spMkLst>
        </pc:spChg>
        <pc:grpChg chg="del">
          <ac:chgData name="Nicola Read" userId="f4cbb50c-6e67-4402-b6bd-5fcb6a1deb83" providerId="ADAL" clId="{3A4D4180-C241-4726-848C-89159CE99436}" dt="2019-04-11T12:12:37.419" v="2" actId="478"/>
          <ac:grpSpMkLst>
            <pc:docMk/>
            <pc:sldMk cId="332354265" sldId="366"/>
            <ac:grpSpMk id="6" creationId="{C4A245D4-FB7C-4612-93B5-535DD6A6F422}"/>
          </ac:grpSpMkLst>
        </pc:grpChg>
        <pc:picChg chg="add">
          <ac:chgData name="Nicola Read" userId="f4cbb50c-6e67-4402-b6bd-5fcb6a1deb83" providerId="ADAL" clId="{3A4D4180-C241-4726-848C-89159CE99436}" dt="2019-04-11T12:12:38.832" v="3"/>
          <ac:picMkLst>
            <pc:docMk/>
            <pc:sldMk cId="332354265" sldId="366"/>
            <ac:picMk id="11" creationId="{D5E1A0DD-2D9C-4466-8029-CB00B95D9513}"/>
          </ac:picMkLst>
        </pc:picChg>
      </pc:sldChg>
    </pc:docChg>
  </pc:docChgLst>
  <pc:docChgLst>
    <pc:chgData name="Ashleigh Sobol" userId="8430f2a2-602f-4dde-a79b-412efd9dd8bf" providerId="ADAL" clId="{945C51C1-2AFD-4D2A-8B01-38125315A474}"/>
  </pc:docChgLst>
  <pc:docChgLst>
    <pc:chgData name="Nicola Read" userId="f4cbb50c-6e67-4402-b6bd-5fcb6a1deb83" providerId="ADAL" clId="{4794BC9E-6BC2-427D-A68A-8A08833F2331}"/>
    <pc:docChg chg="modSld sldOrd">
      <pc:chgData name="Nicola Read" userId="f4cbb50c-6e67-4402-b6bd-5fcb6a1deb83" providerId="ADAL" clId="{4794BC9E-6BC2-427D-A68A-8A08833F2331}" dt="2019-04-08T13:03:34.705" v="0"/>
      <pc:docMkLst>
        <pc:docMk/>
      </pc:docMkLst>
      <pc:sldChg chg="ord">
        <pc:chgData name="Nicola Read" userId="f4cbb50c-6e67-4402-b6bd-5fcb6a1deb83" providerId="ADAL" clId="{4794BC9E-6BC2-427D-A68A-8A08833F2331}" dt="2019-04-08T13:03:34.705" v="0"/>
        <pc:sldMkLst>
          <pc:docMk/>
          <pc:sldMk cId="3844832371" sldId="411"/>
        </pc:sldMkLst>
      </pc:sldChg>
    </pc:docChg>
  </pc:docChgLst>
  <pc:docChgLst>
    <pc:chgData name="Ashleigh Sobol" userId="8430f2a2-602f-4dde-a79b-412efd9dd8bf" providerId="ADAL" clId="{4E762FB4-02C7-4155-A12A-4ED79F828FBE}"/>
  </pc:docChgLst>
  <pc:docChgLst>
    <pc:chgData name="Davina Szilvasy" userId="59fb472d-eed4-4f11-9686-c2c8db02a2cd" providerId="ADAL" clId="{27FA3ACD-6882-47AB-8F8F-2FB7F6C491A4}"/>
    <pc:docChg chg="undo modSld">
      <pc:chgData name="Davina Szilvasy" userId="59fb472d-eed4-4f11-9686-c2c8db02a2cd" providerId="ADAL" clId="{27FA3ACD-6882-47AB-8F8F-2FB7F6C491A4}" dt="2019-03-22T14:47:13.037" v="12" actId="20577"/>
      <pc:docMkLst>
        <pc:docMk/>
      </pc:docMkLst>
      <pc:sldChg chg="modSp">
        <pc:chgData name="Davina Szilvasy" userId="59fb472d-eed4-4f11-9686-c2c8db02a2cd" providerId="ADAL" clId="{27FA3ACD-6882-47AB-8F8F-2FB7F6C491A4}" dt="2019-03-22T14:46:48.308" v="11" actId="255"/>
        <pc:sldMkLst>
          <pc:docMk/>
          <pc:sldMk cId="332354265" sldId="366"/>
        </pc:sldMkLst>
        <pc:spChg chg="mod">
          <ac:chgData name="Davina Szilvasy" userId="59fb472d-eed4-4f11-9686-c2c8db02a2cd" providerId="ADAL" clId="{27FA3ACD-6882-47AB-8F8F-2FB7F6C491A4}" dt="2019-03-22T14:46:48.308" v="11" actId="255"/>
          <ac:spMkLst>
            <pc:docMk/>
            <pc:sldMk cId="332354265" sldId="366"/>
            <ac:spMk id="19" creationId="{5252A847-DE45-4FA3-A1F8-EEBEB845FF8E}"/>
          </ac:spMkLst>
        </pc:spChg>
      </pc:sldChg>
    </pc:docChg>
  </pc:docChgLst>
  <pc:docChgLst>
    <pc:chgData name="Lindsay Grix" userId="a678036f-2d88-407c-addb-d0af3fea6eec" providerId="ADAL" clId="{77DC8455-D5A8-44EA-865A-D1865883CCB0}"/>
  </pc:docChgLst>
  <pc:docChgLst>
    <pc:chgData name="Faye Taylor" userId="32266afe-4e54-4012-9703-e1912c09c24c" providerId="ADAL" clId="{90C636E9-64A2-47C4-98B7-928D5804956F}"/>
    <pc:docChg chg="undo modSld">
      <pc:chgData name="Faye Taylor" userId="32266afe-4e54-4012-9703-e1912c09c24c" providerId="ADAL" clId="{90C636E9-64A2-47C4-98B7-928D5804956F}" dt="2019-02-11T09:32:52.213" v="9" actId="2711"/>
      <pc:docMkLst>
        <pc:docMk/>
      </pc:docMkLst>
      <pc:sldChg chg="modSp">
        <pc:chgData name="Faye Taylor" userId="32266afe-4e54-4012-9703-e1912c09c24c" providerId="ADAL" clId="{90C636E9-64A2-47C4-98B7-928D5804956F}" dt="2019-02-11T09:32:52.213" v="9" actId="2711"/>
        <pc:sldMkLst>
          <pc:docMk/>
          <pc:sldMk cId="2637481266" sldId="256"/>
        </pc:sldMkLst>
        <pc:spChg chg="mod">
          <ac:chgData name="Faye Taylor" userId="32266afe-4e54-4012-9703-e1912c09c24c" providerId="ADAL" clId="{90C636E9-64A2-47C4-98B7-928D5804956F}" dt="2019-02-11T09:32:52.213" v="9" actId="2711"/>
          <ac:spMkLst>
            <pc:docMk/>
            <pc:sldMk cId="2637481266" sldId="256"/>
            <ac:spMk id="19" creationId="{5252A847-DE45-4FA3-A1F8-EEBEB845FF8E}"/>
          </ac:spMkLst>
        </pc:spChg>
      </pc:sldChg>
    </pc:docChg>
  </pc:docChgLst>
  <pc:docChgLst>
    <pc:chgData name="Claire Walker" userId="ea9b7a16-6533-4bfc-968f-2b771b65ab59" providerId="ADAL" clId="{ECA705C6-951E-412F-9D46-3786EA2E2BDD}"/>
    <pc:docChg chg="undo custSel addSld delSld modSld">
      <pc:chgData name="Claire Walker" userId="ea9b7a16-6533-4bfc-968f-2b771b65ab59" providerId="ADAL" clId="{ECA705C6-951E-412F-9D46-3786EA2E2BDD}" dt="2019-05-06T14:51:18.883" v="771" actId="1037"/>
      <pc:docMkLst>
        <pc:docMk/>
      </pc:docMkLst>
      <pc:sldChg chg="modSp">
        <pc:chgData name="Claire Walker" userId="ea9b7a16-6533-4bfc-968f-2b771b65ab59" providerId="ADAL" clId="{ECA705C6-951E-412F-9D46-3786EA2E2BDD}" dt="2019-05-06T14:43:39.330" v="535" actId="1076"/>
        <pc:sldMkLst>
          <pc:docMk/>
          <pc:sldMk cId="531440098" sldId="422"/>
        </pc:sldMkLst>
        <pc:picChg chg="mod">
          <ac:chgData name="Claire Walker" userId="ea9b7a16-6533-4bfc-968f-2b771b65ab59" providerId="ADAL" clId="{ECA705C6-951E-412F-9D46-3786EA2E2BDD}" dt="2019-05-06T14:43:37.462" v="534" actId="1076"/>
          <ac:picMkLst>
            <pc:docMk/>
            <pc:sldMk cId="531440098" sldId="422"/>
            <ac:picMk id="6" creationId="{B22F3AD5-DA9E-49F3-87A1-68825CE7D717}"/>
          </ac:picMkLst>
        </pc:picChg>
        <pc:picChg chg="mod">
          <ac:chgData name="Claire Walker" userId="ea9b7a16-6533-4bfc-968f-2b771b65ab59" providerId="ADAL" clId="{ECA705C6-951E-412F-9D46-3786EA2E2BDD}" dt="2019-05-06T14:42:43.748" v="532" actId="1076"/>
          <ac:picMkLst>
            <pc:docMk/>
            <pc:sldMk cId="531440098" sldId="422"/>
            <ac:picMk id="9" creationId="{505D4E66-448A-4965-B197-379984E62CC3}"/>
          </ac:picMkLst>
        </pc:picChg>
        <pc:picChg chg="mod">
          <ac:chgData name="Claire Walker" userId="ea9b7a16-6533-4bfc-968f-2b771b65ab59" providerId="ADAL" clId="{ECA705C6-951E-412F-9D46-3786EA2E2BDD}" dt="2019-05-06T14:42:40.134" v="530" actId="1076"/>
          <ac:picMkLst>
            <pc:docMk/>
            <pc:sldMk cId="531440098" sldId="422"/>
            <ac:picMk id="10" creationId="{FD362F3F-B2C1-46BE-9E96-E444575E5457}"/>
          </ac:picMkLst>
        </pc:picChg>
        <pc:picChg chg="mod">
          <ac:chgData name="Claire Walker" userId="ea9b7a16-6533-4bfc-968f-2b771b65ab59" providerId="ADAL" clId="{ECA705C6-951E-412F-9D46-3786EA2E2BDD}" dt="2019-05-06T14:43:32.679" v="533" actId="1076"/>
          <ac:picMkLst>
            <pc:docMk/>
            <pc:sldMk cId="531440098" sldId="422"/>
            <ac:picMk id="12" creationId="{5DB9D36F-8D84-4F24-843D-257DCE298ED0}"/>
          </ac:picMkLst>
        </pc:picChg>
        <pc:picChg chg="mod">
          <ac:chgData name="Claire Walker" userId="ea9b7a16-6533-4bfc-968f-2b771b65ab59" providerId="ADAL" clId="{ECA705C6-951E-412F-9D46-3786EA2E2BDD}" dt="2019-05-06T14:43:39.330" v="535" actId="1076"/>
          <ac:picMkLst>
            <pc:docMk/>
            <pc:sldMk cId="531440098" sldId="422"/>
            <ac:picMk id="13" creationId="{F224C3A3-1F03-4FD3-A486-EDF6297F2825}"/>
          </ac:picMkLst>
        </pc:picChg>
        <pc:picChg chg="mod">
          <ac:chgData name="Claire Walker" userId="ea9b7a16-6533-4bfc-968f-2b771b65ab59" providerId="ADAL" clId="{ECA705C6-951E-412F-9D46-3786EA2E2BDD}" dt="2019-05-06T14:42:38.082" v="529" actId="1076"/>
          <ac:picMkLst>
            <pc:docMk/>
            <pc:sldMk cId="531440098" sldId="422"/>
            <ac:picMk id="14" creationId="{F659C4DB-7363-4958-ABF3-36A335639542}"/>
          </ac:picMkLst>
        </pc:picChg>
        <pc:picChg chg="mod">
          <ac:chgData name="Claire Walker" userId="ea9b7a16-6533-4bfc-968f-2b771b65ab59" providerId="ADAL" clId="{ECA705C6-951E-412F-9D46-3786EA2E2BDD}" dt="2019-05-06T14:42:41.507" v="531" actId="1076"/>
          <ac:picMkLst>
            <pc:docMk/>
            <pc:sldMk cId="531440098" sldId="422"/>
            <ac:picMk id="15" creationId="{E196EA71-6862-4558-ADEB-19CEF208CFEC}"/>
          </ac:picMkLst>
        </pc:picChg>
      </pc:sldChg>
      <pc:sldChg chg="addSp delSp modSp">
        <pc:chgData name="Claire Walker" userId="ea9b7a16-6533-4bfc-968f-2b771b65ab59" providerId="ADAL" clId="{ECA705C6-951E-412F-9D46-3786EA2E2BDD}" dt="2019-05-06T14:40:24.671" v="517" actId="478"/>
        <pc:sldMkLst>
          <pc:docMk/>
          <pc:sldMk cId="1088252409" sldId="423"/>
        </pc:sldMkLst>
        <pc:grpChg chg="mod">
          <ac:chgData name="Claire Walker" userId="ea9b7a16-6533-4bfc-968f-2b771b65ab59" providerId="ADAL" clId="{ECA705C6-951E-412F-9D46-3786EA2E2BDD}" dt="2019-05-06T14:40:04.961" v="508" actId="1076"/>
          <ac:grpSpMkLst>
            <pc:docMk/>
            <pc:sldMk cId="1088252409" sldId="423"/>
            <ac:grpSpMk id="2" creationId="{E0611DDC-271D-4977-93C7-B318A9A9EE09}"/>
          </ac:grpSpMkLst>
        </pc:grpChg>
        <pc:grpChg chg="add mod">
          <ac:chgData name="Claire Walker" userId="ea9b7a16-6533-4bfc-968f-2b771b65ab59" providerId="ADAL" clId="{ECA705C6-951E-412F-9D46-3786EA2E2BDD}" dt="2019-05-06T14:40:10.731" v="510" actId="1076"/>
          <ac:grpSpMkLst>
            <pc:docMk/>
            <pc:sldMk cId="1088252409" sldId="423"/>
            <ac:grpSpMk id="29" creationId="{2979A0DF-725A-4909-9676-436FE5AD9A79}"/>
          </ac:grpSpMkLst>
        </pc:grpChg>
        <pc:grpChg chg="del mod">
          <ac:chgData name="Claire Walker" userId="ea9b7a16-6533-4bfc-968f-2b771b65ab59" providerId="ADAL" clId="{ECA705C6-951E-412F-9D46-3786EA2E2BDD}" dt="2019-05-06T14:40:24.132" v="516" actId="478"/>
          <ac:grpSpMkLst>
            <pc:docMk/>
            <pc:sldMk cId="1088252409" sldId="423"/>
            <ac:grpSpMk id="33" creationId="{2C3EE2DB-5073-45F3-8F23-6DAEFB914569}"/>
          </ac:grpSpMkLst>
        </pc:grpChg>
        <pc:grpChg chg="add del mod">
          <ac:chgData name="Claire Walker" userId="ea9b7a16-6533-4bfc-968f-2b771b65ab59" providerId="ADAL" clId="{ECA705C6-951E-412F-9D46-3786EA2E2BDD}" dt="2019-05-06T14:40:24.671" v="517" actId="478"/>
          <ac:grpSpMkLst>
            <pc:docMk/>
            <pc:sldMk cId="1088252409" sldId="423"/>
            <ac:grpSpMk id="39" creationId="{789BC823-3F18-4FD3-8EFD-8A55F3FA1D10}"/>
          </ac:grpSpMkLst>
        </pc:grpChg>
        <pc:grpChg chg="add mod">
          <ac:chgData name="Claire Walker" userId="ea9b7a16-6533-4bfc-968f-2b771b65ab59" providerId="ADAL" clId="{ECA705C6-951E-412F-9D46-3786EA2E2BDD}" dt="2019-05-06T14:40:16.094" v="512" actId="1076"/>
          <ac:grpSpMkLst>
            <pc:docMk/>
            <pc:sldMk cId="1088252409" sldId="423"/>
            <ac:grpSpMk id="47" creationId="{82BB7313-7D48-4ACE-A2EA-91981A31BD84}"/>
          </ac:grpSpMkLst>
        </pc:grpChg>
        <pc:graphicFrameChg chg="mod modGraphic">
          <ac:chgData name="Claire Walker" userId="ea9b7a16-6533-4bfc-968f-2b771b65ab59" providerId="ADAL" clId="{ECA705C6-951E-412F-9D46-3786EA2E2BDD}" dt="2019-05-06T14:39:59.244" v="507"/>
          <ac:graphicFrameMkLst>
            <pc:docMk/>
            <pc:sldMk cId="1088252409" sldId="423"/>
            <ac:graphicFrameMk id="6" creationId="{19EE67F4-5FA3-40DA-BE76-9AF92FFB8A89}"/>
          </ac:graphicFrameMkLst>
        </pc:graphicFrameChg>
        <pc:picChg chg="del">
          <ac:chgData name="Claire Walker" userId="ea9b7a16-6533-4bfc-968f-2b771b65ab59" providerId="ADAL" clId="{ECA705C6-951E-412F-9D46-3786EA2E2BDD}" dt="2019-05-06T14:40:23.430" v="515" actId="478"/>
          <ac:picMkLst>
            <pc:docMk/>
            <pc:sldMk cId="1088252409" sldId="423"/>
            <ac:picMk id="43" creationId="{19B63786-FA77-44FE-8465-1687C1F4E5F1}"/>
          </ac:picMkLst>
        </pc:picChg>
      </pc:sldChg>
      <pc:sldChg chg="addSp modSp add">
        <pc:chgData name="Claire Walker" userId="ea9b7a16-6533-4bfc-968f-2b771b65ab59" providerId="ADAL" clId="{ECA705C6-951E-412F-9D46-3786EA2E2BDD}" dt="2019-05-06T14:51:18.883" v="771" actId="1037"/>
        <pc:sldMkLst>
          <pc:docMk/>
          <pc:sldMk cId="2685559327" sldId="435"/>
        </pc:sldMkLst>
        <pc:spChg chg="add mod">
          <ac:chgData name="Claire Walker" userId="ea9b7a16-6533-4bfc-968f-2b771b65ab59" providerId="ADAL" clId="{ECA705C6-951E-412F-9D46-3786EA2E2BDD}" dt="2019-05-06T14:51:15.936" v="767" actId="1038"/>
          <ac:spMkLst>
            <pc:docMk/>
            <pc:sldMk cId="2685559327" sldId="435"/>
            <ac:spMk id="16" creationId="{31D6F172-0134-4E88-900A-8EA42A876D8C}"/>
          </ac:spMkLst>
        </pc:spChg>
        <pc:spChg chg="add mod">
          <ac:chgData name="Claire Walker" userId="ea9b7a16-6533-4bfc-968f-2b771b65ab59" providerId="ADAL" clId="{ECA705C6-951E-412F-9D46-3786EA2E2BDD}" dt="2019-05-06T14:51:18.883" v="771" actId="1037"/>
          <ac:spMkLst>
            <pc:docMk/>
            <pc:sldMk cId="2685559327" sldId="435"/>
            <ac:spMk id="17" creationId="{B9EF8CD0-1174-4A2C-9F1C-61DB70FA960B}"/>
          </ac:spMkLst>
        </pc:spChg>
        <pc:spChg chg="mod">
          <ac:chgData name="Claire Walker" userId="ea9b7a16-6533-4bfc-968f-2b771b65ab59" providerId="ADAL" clId="{ECA705C6-951E-412F-9D46-3786EA2E2BDD}" dt="2019-05-06T14:50:22.847" v="748" actId="20577"/>
          <ac:spMkLst>
            <pc:docMk/>
            <pc:sldMk cId="2685559327" sldId="435"/>
            <ac:spMk id="19" creationId="{5252A847-DE45-4FA3-A1F8-EEBEB845FF8E}"/>
          </ac:spMkLst>
        </pc:spChg>
      </pc:sldChg>
    </pc:docChg>
  </pc:docChgLst>
  <pc:docChgLst>
    <pc:chgData name="Nicola Read" userId="f4cbb50c-6e67-4402-b6bd-5fcb6a1deb83" providerId="ADAL" clId="{B6C2E1CC-3596-4BEC-A221-ABD589A1FE21}"/>
    <pc:docChg chg="undo redo custSel addSld delSld modSld sldOrd">
      <pc:chgData name="Nicola Read" userId="f4cbb50c-6e67-4402-b6bd-5fcb6a1deb83" providerId="ADAL" clId="{B6C2E1CC-3596-4BEC-A221-ABD589A1FE21}" dt="2019-04-25T16:51:08.721" v="1557" actId="478"/>
      <pc:docMkLst>
        <pc:docMk/>
      </pc:docMkLst>
      <pc:sldChg chg="modSp">
        <pc:chgData name="Nicola Read" userId="f4cbb50c-6e67-4402-b6bd-5fcb6a1deb83" providerId="ADAL" clId="{B6C2E1CC-3596-4BEC-A221-ABD589A1FE21}" dt="2019-04-25T13:37:24.187" v="120" actId="255"/>
        <pc:sldMkLst>
          <pc:docMk/>
          <pc:sldMk cId="2637481266" sldId="256"/>
        </pc:sldMkLst>
        <pc:spChg chg="mod">
          <ac:chgData name="Nicola Read" userId="f4cbb50c-6e67-4402-b6bd-5fcb6a1deb83" providerId="ADAL" clId="{B6C2E1CC-3596-4BEC-A221-ABD589A1FE21}" dt="2019-04-25T13:37:24.187" v="120" actId="255"/>
          <ac:spMkLst>
            <pc:docMk/>
            <pc:sldMk cId="2637481266" sldId="256"/>
            <ac:spMk id="19" creationId="{5252A847-DE45-4FA3-A1F8-EEBEB845FF8E}"/>
          </ac:spMkLst>
        </pc:spChg>
      </pc:sldChg>
      <pc:sldChg chg="modSp">
        <pc:chgData name="Nicola Read" userId="f4cbb50c-6e67-4402-b6bd-5fcb6a1deb83" providerId="ADAL" clId="{B6C2E1CC-3596-4BEC-A221-ABD589A1FE21}" dt="2019-04-25T13:38:01.290" v="211" actId="20577"/>
        <pc:sldMkLst>
          <pc:docMk/>
          <pc:sldMk cId="332354265" sldId="366"/>
        </pc:sldMkLst>
        <pc:spChg chg="mod">
          <ac:chgData name="Nicola Read" userId="f4cbb50c-6e67-4402-b6bd-5fcb6a1deb83" providerId="ADAL" clId="{B6C2E1CC-3596-4BEC-A221-ABD589A1FE21}" dt="2019-04-25T13:38:01.290" v="211" actId="20577"/>
          <ac:spMkLst>
            <pc:docMk/>
            <pc:sldMk cId="332354265" sldId="366"/>
            <ac:spMk id="19" creationId="{5252A847-DE45-4FA3-A1F8-EEBEB845FF8E}"/>
          </ac:spMkLst>
        </pc:spChg>
      </pc:sldChg>
      <pc:sldChg chg="addSp delSp modSp">
        <pc:chgData name="Nicola Read" userId="f4cbb50c-6e67-4402-b6bd-5fcb6a1deb83" providerId="ADAL" clId="{B6C2E1CC-3596-4BEC-A221-ABD589A1FE21}" dt="2019-04-25T16:40:12.863" v="1428" actId="478"/>
        <pc:sldMkLst>
          <pc:docMk/>
          <pc:sldMk cId="3844832371" sldId="411"/>
        </pc:sldMkLst>
        <pc:spChg chg="add del mod">
          <ac:chgData name="Nicola Read" userId="f4cbb50c-6e67-4402-b6bd-5fcb6a1deb83" providerId="ADAL" clId="{B6C2E1CC-3596-4BEC-A221-ABD589A1FE21}" dt="2019-04-25T16:40:12.863" v="1428" actId="478"/>
          <ac:spMkLst>
            <pc:docMk/>
            <pc:sldMk cId="3844832371" sldId="411"/>
            <ac:spMk id="7" creationId="{995FED4F-0849-4511-8149-F0FBE4EAA262}"/>
          </ac:spMkLst>
        </pc:spChg>
        <pc:picChg chg="add ord">
          <ac:chgData name="Nicola Read" userId="f4cbb50c-6e67-4402-b6bd-5fcb6a1deb83" providerId="ADAL" clId="{B6C2E1CC-3596-4BEC-A221-ABD589A1FE21}" dt="2019-04-25T12:17:02.166" v="3" actId="167"/>
          <ac:picMkLst>
            <pc:docMk/>
            <pc:sldMk cId="3844832371" sldId="411"/>
            <ac:picMk id="8" creationId="{8CA58F51-09AB-43BC-A613-4ABE02957A8D}"/>
          </ac:picMkLst>
        </pc:picChg>
      </pc:sldChg>
      <pc:sldChg chg="addSp delSp modSp add">
        <pc:chgData name="Nicola Read" userId="f4cbb50c-6e67-4402-b6bd-5fcb6a1deb83" providerId="ADAL" clId="{B6C2E1CC-3596-4BEC-A221-ABD589A1FE21}" dt="2019-04-25T15:04:57.153" v="1420" actId="20577"/>
        <pc:sldMkLst>
          <pc:docMk/>
          <pc:sldMk cId="531440098" sldId="422"/>
        </pc:sldMkLst>
        <pc:spChg chg="mod">
          <ac:chgData name="Nicola Read" userId="f4cbb50c-6e67-4402-b6bd-5fcb6a1deb83" providerId="ADAL" clId="{B6C2E1CC-3596-4BEC-A221-ABD589A1FE21}" dt="2019-04-25T15:04:57.153" v="1420" actId="20577"/>
          <ac:spMkLst>
            <pc:docMk/>
            <pc:sldMk cId="531440098" sldId="422"/>
            <ac:spMk id="19" creationId="{5252A847-DE45-4FA3-A1F8-EEBEB845FF8E}"/>
          </ac:spMkLst>
        </pc:spChg>
        <pc:picChg chg="add del mod">
          <ac:chgData name="Nicola Read" userId="f4cbb50c-6e67-4402-b6bd-5fcb6a1deb83" providerId="ADAL" clId="{B6C2E1CC-3596-4BEC-A221-ABD589A1FE21}" dt="2019-04-25T14:58:29.084" v="1264" actId="478"/>
          <ac:picMkLst>
            <pc:docMk/>
            <pc:sldMk cId="531440098" sldId="422"/>
            <ac:picMk id="2" creationId="{6ED20C44-45D7-4D3A-939B-93296BB37133}"/>
          </ac:picMkLst>
        </pc:picChg>
        <pc:picChg chg="add mod">
          <ac:chgData name="Nicola Read" userId="f4cbb50c-6e67-4402-b6bd-5fcb6a1deb83" providerId="ADAL" clId="{B6C2E1CC-3596-4BEC-A221-ABD589A1FE21}" dt="2019-04-25T14:58:50.088" v="1267" actId="408"/>
          <ac:picMkLst>
            <pc:docMk/>
            <pc:sldMk cId="531440098" sldId="422"/>
            <ac:picMk id="6" creationId="{B22F3AD5-DA9E-49F3-87A1-68825CE7D717}"/>
          </ac:picMkLst>
        </pc:picChg>
        <pc:picChg chg="add mod">
          <ac:chgData name="Nicola Read" userId="f4cbb50c-6e67-4402-b6bd-5fcb6a1deb83" providerId="ADAL" clId="{B6C2E1CC-3596-4BEC-A221-ABD589A1FE21}" dt="2019-04-25T14:58:50.088" v="1267" actId="408"/>
          <ac:picMkLst>
            <pc:docMk/>
            <pc:sldMk cId="531440098" sldId="422"/>
            <ac:picMk id="9" creationId="{505D4E66-448A-4965-B197-379984E62CC3}"/>
          </ac:picMkLst>
        </pc:picChg>
        <pc:picChg chg="add mod">
          <ac:chgData name="Nicola Read" userId="f4cbb50c-6e67-4402-b6bd-5fcb6a1deb83" providerId="ADAL" clId="{B6C2E1CC-3596-4BEC-A221-ABD589A1FE21}" dt="2019-04-25T14:58:50.088" v="1267" actId="408"/>
          <ac:picMkLst>
            <pc:docMk/>
            <pc:sldMk cId="531440098" sldId="422"/>
            <ac:picMk id="10" creationId="{FD362F3F-B2C1-46BE-9E96-E444575E5457}"/>
          </ac:picMkLst>
        </pc:picChg>
        <pc:picChg chg="add mod">
          <ac:chgData name="Nicola Read" userId="f4cbb50c-6e67-4402-b6bd-5fcb6a1deb83" providerId="ADAL" clId="{B6C2E1CC-3596-4BEC-A221-ABD589A1FE21}" dt="2019-04-25T14:58:50.088" v="1267" actId="408"/>
          <ac:picMkLst>
            <pc:docMk/>
            <pc:sldMk cId="531440098" sldId="422"/>
            <ac:picMk id="12" creationId="{5DB9D36F-8D84-4F24-843D-257DCE298ED0}"/>
          </ac:picMkLst>
        </pc:picChg>
        <pc:picChg chg="add mod">
          <ac:chgData name="Nicola Read" userId="f4cbb50c-6e67-4402-b6bd-5fcb6a1deb83" providerId="ADAL" clId="{B6C2E1CC-3596-4BEC-A221-ABD589A1FE21}" dt="2019-04-25T14:58:50.088" v="1267" actId="408"/>
          <ac:picMkLst>
            <pc:docMk/>
            <pc:sldMk cId="531440098" sldId="422"/>
            <ac:picMk id="13" creationId="{F224C3A3-1F03-4FD3-A486-EDF6297F2825}"/>
          </ac:picMkLst>
        </pc:picChg>
        <pc:picChg chg="add mod">
          <ac:chgData name="Nicola Read" userId="f4cbb50c-6e67-4402-b6bd-5fcb6a1deb83" providerId="ADAL" clId="{B6C2E1CC-3596-4BEC-A221-ABD589A1FE21}" dt="2019-04-25T14:58:50.088" v="1267" actId="408"/>
          <ac:picMkLst>
            <pc:docMk/>
            <pc:sldMk cId="531440098" sldId="422"/>
            <ac:picMk id="14" creationId="{F659C4DB-7363-4958-ABF3-36A335639542}"/>
          </ac:picMkLst>
        </pc:picChg>
        <pc:picChg chg="add mod">
          <ac:chgData name="Nicola Read" userId="f4cbb50c-6e67-4402-b6bd-5fcb6a1deb83" providerId="ADAL" clId="{B6C2E1CC-3596-4BEC-A221-ABD589A1FE21}" dt="2019-04-25T14:58:50.088" v="1267" actId="408"/>
          <ac:picMkLst>
            <pc:docMk/>
            <pc:sldMk cId="531440098" sldId="422"/>
            <ac:picMk id="15" creationId="{E196EA71-6862-4558-ADEB-19CEF208CFEC}"/>
          </ac:picMkLst>
        </pc:picChg>
      </pc:sldChg>
      <pc:sldChg chg="modSp add">
        <pc:chgData name="Nicola Read" userId="f4cbb50c-6e67-4402-b6bd-5fcb6a1deb83" providerId="ADAL" clId="{B6C2E1CC-3596-4BEC-A221-ABD589A1FE21}" dt="2019-04-25T14:34:26.471" v="1201" actId="207"/>
        <pc:sldMkLst>
          <pc:docMk/>
          <pc:sldMk cId="1088252409" sldId="423"/>
        </pc:sldMkLst>
        <pc:graphicFrameChg chg="modGraphic">
          <ac:chgData name="Nicola Read" userId="f4cbb50c-6e67-4402-b6bd-5fcb6a1deb83" providerId="ADAL" clId="{B6C2E1CC-3596-4BEC-A221-ABD589A1FE21}" dt="2019-04-25T14:34:26.471" v="1201" actId="207"/>
          <ac:graphicFrameMkLst>
            <pc:docMk/>
            <pc:sldMk cId="1088252409" sldId="423"/>
            <ac:graphicFrameMk id="6" creationId="{19EE67F4-5FA3-40DA-BE76-9AF92FFB8A89}"/>
          </ac:graphicFrameMkLst>
        </pc:graphicFrameChg>
      </pc:sldChg>
      <pc:sldChg chg="add">
        <pc:chgData name="Nicola Read" userId="f4cbb50c-6e67-4402-b6bd-5fcb6a1deb83" providerId="ADAL" clId="{B6C2E1CC-3596-4BEC-A221-ABD589A1FE21}" dt="2019-04-25T16:43:04.233" v="1438"/>
        <pc:sldMkLst>
          <pc:docMk/>
          <pc:sldMk cId="2193774735" sldId="427"/>
        </pc:sldMkLst>
      </pc:sldChg>
    </pc:docChg>
  </pc:docChgLst>
  <pc:docChgLst>
    <pc:chgData name="Theresa Hodgson" userId="213b339f-9e68-4d61-b6e1-9aa385d3ff46" providerId="ADAL" clId="{CEDF6EAB-48B3-4E8B-B988-15571ECC3495}"/>
  </pc:docChgLst>
  <pc:docChgLst>
    <pc:chgData name="Nicola Read" userId="f4cbb50c-6e67-4402-b6bd-5fcb6a1deb83" providerId="ADAL" clId="{13410189-5DAE-4294-9E2A-2D0768E8C21D}"/>
    <pc:docChg chg="custSel modSld">
      <pc:chgData name="Nicola Read" userId="f4cbb50c-6e67-4402-b6bd-5fcb6a1deb83" providerId="ADAL" clId="{13410189-5DAE-4294-9E2A-2D0768E8C21D}" dt="2019-04-03T11:14:14.013" v="22" actId="1076"/>
      <pc:docMkLst>
        <pc:docMk/>
      </pc:docMkLst>
      <pc:sldChg chg="addSp delSp modSp">
        <pc:chgData name="Nicola Read" userId="f4cbb50c-6e67-4402-b6bd-5fcb6a1deb83" providerId="ADAL" clId="{13410189-5DAE-4294-9E2A-2D0768E8C21D}" dt="2019-04-03T11:14:14.013" v="22" actId="1076"/>
        <pc:sldMkLst>
          <pc:docMk/>
          <pc:sldMk cId="2637481266" sldId="256"/>
        </pc:sldMkLst>
        <pc:spChg chg="del mod">
          <ac:chgData name="Nicola Read" userId="f4cbb50c-6e67-4402-b6bd-5fcb6a1deb83" providerId="ADAL" clId="{13410189-5DAE-4294-9E2A-2D0768E8C21D}" dt="2019-03-22T14:56:28.022" v="6" actId="478"/>
          <ac:spMkLst>
            <pc:docMk/>
            <pc:sldMk cId="2637481266" sldId="256"/>
            <ac:spMk id="7" creationId="{277FDC6C-B99A-4ED8-B341-A52126824B67}"/>
          </ac:spMkLst>
        </pc:spChg>
        <pc:grpChg chg="add mod">
          <ac:chgData name="Nicola Read" userId="f4cbb50c-6e67-4402-b6bd-5fcb6a1deb83" providerId="ADAL" clId="{13410189-5DAE-4294-9E2A-2D0768E8C21D}" dt="2019-04-03T11:14:14.013" v="22" actId="1076"/>
          <ac:grpSpMkLst>
            <pc:docMk/>
            <pc:sldMk cId="2637481266" sldId="256"/>
            <ac:grpSpMk id="6" creationId="{F48D1577-DF7B-42CD-A5F9-E392C94F47A5}"/>
          </ac:grpSpMkLst>
        </pc:grpChg>
        <pc:picChg chg="del">
          <ac:chgData name="Nicola Read" userId="f4cbb50c-6e67-4402-b6bd-5fcb6a1deb83" providerId="ADAL" clId="{13410189-5DAE-4294-9E2A-2D0768E8C21D}" dt="2019-03-22T14:56:22.740" v="4" actId="478"/>
          <ac:picMkLst>
            <pc:docMk/>
            <pc:sldMk cId="2637481266" sldId="256"/>
            <ac:picMk id="18" creationId="{AF62330C-AB9B-43BE-82E4-98A7F5B9D6D1}"/>
          </ac:picMkLst>
        </pc:picChg>
      </pc:sldChg>
      <pc:sldChg chg="addSp delSp modSp">
        <pc:chgData name="Nicola Read" userId="f4cbb50c-6e67-4402-b6bd-5fcb6a1deb83" providerId="ADAL" clId="{13410189-5DAE-4294-9E2A-2D0768E8C21D}" dt="2019-03-22T14:56:12.598" v="3" actId="1076"/>
        <pc:sldMkLst>
          <pc:docMk/>
          <pc:sldMk cId="332354265" sldId="366"/>
        </pc:sldMkLst>
        <pc:spChg chg="del">
          <ac:chgData name="Nicola Read" userId="f4cbb50c-6e67-4402-b6bd-5fcb6a1deb83" providerId="ADAL" clId="{13410189-5DAE-4294-9E2A-2D0768E8C21D}" dt="2019-03-22T14:56:05.130" v="1" actId="478"/>
          <ac:spMkLst>
            <pc:docMk/>
            <pc:sldMk cId="332354265" sldId="366"/>
            <ac:spMk id="7" creationId="{9C98043F-F327-469C-AFFD-8AE7F5773C62}"/>
          </ac:spMkLst>
        </pc:spChg>
        <pc:grpChg chg="add mod">
          <ac:chgData name="Nicola Read" userId="f4cbb50c-6e67-4402-b6bd-5fcb6a1deb83" providerId="ADAL" clId="{13410189-5DAE-4294-9E2A-2D0768E8C21D}" dt="2019-03-22T14:56:12.598" v="3" actId="1076"/>
          <ac:grpSpMkLst>
            <pc:docMk/>
            <pc:sldMk cId="332354265" sldId="366"/>
            <ac:grpSpMk id="6" creationId="{C4A245D4-FB7C-4612-93B5-535DD6A6F422}"/>
          </ac:grpSpMkLst>
        </pc:grpChg>
        <pc:picChg chg="del">
          <ac:chgData name="Nicola Read" userId="f4cbb50c-6e67-4402-b6bd-5fcb6a1deb83" providerId="ADAL" clId="{13410189-5DAE-4294-9E2A-2D0768E8C21D}" dt="2019-03-22T14:56:02.636" v="0" actId="478"/>
          <ac:picMkLst>
            <pc:docMk/>
            <pc:sldMk cId="332354265" sldId="366"/>
            <ac:picMk id="18" creationId="{AF62330C-AB9B-43BE-82E4-98A7F5B9D6D1}"/>
          </ac:picMkLst>
        </pc:picChg>
      </pc:sldChg>
    </pc:docChg>
  </pc:docChgLst>
  <pc:docChgLst>
    <pc:chgData name="Lindsay Grix" userId="a678036f-2d88-407c-addb-d0af3fea6eec" providerId="ADAL" clId="{9DADDA2D-7023-4224-AA88-96B93008952B}"/>
  </pc:docChgLst>
  <pc:docChgLst>
    <pc:chgData name="Ashleigh Sobol" userId="8430f2a2-602f-4dde-a79b-412efd9dd8bf" providerId="ADAL" clId="{34758F4D-0547-41DC-A1A9-D0C994561C99}"/>
  </pc:docChgLst>
  <pc:docChgLst>
    <pc:chgData name="Victoria Worthington" userId="3602fdab-493b-4fe0-87da-353562330a36" providerId="ADAL" clId="{549B891E-EF1D-499E-BBF4-FA966DF0484F}"/>
    <pc:docChg chg="undo custSel addSld delSld modSld sldOrd">
      <pc:chgData name="Victoria Worthington" userId="3602fdab-493b-4fe0-87da-353562330a36" providerId="ADAL" clId="{549B891E-EF1D-499E-BBF4-FA966DF0484F}" dt="2019-05-09T11:16:21.017" v="248" actId="20577"/>
      <pc:docMkLst>
        <pc:docMk/>
      </pc:docMkLst>
      <pc:sldChg chg="modSp">
        <pc:chgData name="Victoria Worthington" userId="3602fdab-493b-4fe0-87da-353562330a36" providerId="ADAL" clId="{549B891E-EF1D-499E-BBF4-FA966DF0484F}" dt="2019-05-09T11:16:12.001" v="244" actId="20577"/>
        <pc:sldMkLst>
          <pc:docMk/>
          <pc:sldMk cId="636014570" sldId="314"/>
        </pc:sldMkLst>
        <pc:spChg chg="mod">
          <ac:chgData name="Victoria Worthington" userId="3602fdab-493b-4fe0-87da-353562330a36" providerId="ADAL" clId="{549B891E-EF1D-499E-BBF4-FA966DF0484F}" dt="2019-05-09T11:16:12.001" v="244" actId="20577"/>
          <ac:spMkLst>
            <pc:docMk/>
            <pc:sldMk cId="636014570" sldId="314"/>
            <ac:spMk id="19" creationId="{5252A847-DE45-4FA3-A1F8-EEBEB845FF8E}"/>
          </ac:spMkLst>
        </pc:spChg>
      </pc:sldChg>
      <pc:sldChg chg="modSp">
        <pc:chgData name="Victoria Worthington" userId="3602fdab-493b-4fe0-87da-353562330a36" providerId="ADAL" clId="{549B891E-EF1D-499E-BBF4-FA966DF0484F}" dt="2019-05-09T11:16:19.257" v="247" actId="20577"/>
        <pc:sldMkLst>
          <pc:docMk/>
          <pc:sldMk cId="1535862675" sldId="421"/>
        </pc:sldMkLst>
        <pc:spChg chg="mod">
          <ac:chgData name="Victoria Worthington" userId="3602fdab-493b-4fe0-87da-353562330a36" providerId="ADAL" clId="{549B891E-EF1D-499E-BBF4-FA966DF0484F}" dt="2019-05-09T11:16:19.257" v="247" actId="20577"/>
          <ac:spMkLst>
            <pc:docMk/>
            <pc:sldMk cId="1535862675" sldId="421"/>
            <ac:spMk id="19" creationId="{5252A847-DE45-4FA3-A1F8-EEBEB845FF8E}"/>
          </ac:spMkLst>
        </pc:spChg>
      </pc:sldChg>
      <pc:sldChg chg="modSp">
        <pc:chgData name="Victoria Worthington" userId="3602fdab-493b-4fe0-87da-353562330a36" providerId="ADAL" clId="{549B891E-EF1D-499E-BBF4-FA966DF0484F}" dt="2019-05-09T11:16:21.017" v="248" actId="20577"/>
        <pc:sldMkLst>
          <pc:docMk/>
          <pc:sldMk cId="3663609323" sldId="434"/>
        </pc:sldMkLst>
        <pc:spChg chg="mod">
          <ac:chgData name="Victoria Worthington" userId="3602fdab-493b-4fe0-87da-353562330a36" providerId="ADAL" clId="{549B891E-EF1D-499E-BBF4-FA966DF0484F}" dt="2019-05-09T11:16:21.017" v="248" actId="20577"/>
          <ac:spMkLst>
            <pc:docMk/>
            <pc:sldMk cId="3663609323" sldId="434"/>
            <ac:spMk id="19" creationId="{5252A847-DE45-4FA3-A1F8-EEBEB845FF8E}"/>
          </ac:spMkLst>
        </pc:spChg>
      </pc:sldChg>
      <pc:sldChg chg="addSp delSp modSp ord">
        <pc:chgData name="Victoria Worthington" userId="3602fdab-493b-4fe0-87da-353562330a36" providerId="ADAL" clId="{549B891E-EF1D-499E-BBF4-FA966DF0484F}" dt="2019-05-07T15:20:41.151" v="242" actId="1076"/>
        <pc:sldMkLst>
          <pc:docMk/>
          <pc:sldMk cId="2685559327" sldId="435"/>
        </pc:sldMkLst>
        <pc:spChg chg="add del">
          <ac:chgData name="Victoria Worthington" userId="3602fdab-493b-4fe0-87da-353562330a36" providerId="ADAL" clId="{549B891E-EF1D-499E-BBF4-FA966DF0484F}" dt="2019-05-07T15:19:59.495" v="198"/>
          <ac:spMkLst>
            <pc:docMk/>
            <pc:sldMk cId="2685559327" sldId="435"/>
            <ac:spMk id="3" creationId="{9269EC2F-6E6F-4224-AC03-C4ED88B7F314}"/>
          </ac:spMkLst>
        </pc:spChg>
        <pc:spChg chg="add del mod">
          <ac:chgData name="Victoria Worthington" userId="3602fdab-493b-4fe0-87da-353562330a36" providerId="ADAL" clId="{549B891E-EF1D-499E-BBF4-FA966DF0484F}" dt="2019-05-07T15:20:32.774" v="209"/>
          <ac:spMkLst>
            <pc:docMk/>
            <pc:sldMk cId="2685559327" sldId="435"/>
            <ac:spMk id="4" creationId="{8879EB0A-7419-4395-9CE4-DD157DC95156}"/>
          </ac:spMkLst>
        </pc:spChg>
        <pc:spChg chg="del">
          <ac:chgData name="Victoria Worthington" userId="3602fdab-493b-4fe0-87da-353562330a36" providerId="ADAL" clId="{549B891E-EF1D-499E-BBF4-FA966DF0484F}" dt="2019-05-07T15:04:57.508" v="1" actId="478"/>
          <ac:spMkLst>
            <pc:docMk/>
            <pc:sldMk cId="2685559327" sldId="435"/>
            <ac:spMk id="16" creationId="{31D6F172-0134-4E88-900A-8EA42A876D8C}"/>
          </ac:spMkLst>
        </pc:spChg>
        <pc:spChg chg="del">
          <ac:chgData name="Victoria Worthington" userId="3602fdab-493b-4fe0-87da-353562330a36" providerId="ADAL" clId="{549B891E-EF1D-499E-BBF4-FA966DF0484F}" dt="2019-05-07T15:04:56.483" v="0" actId="478"/>
          <ac:spMkLst>
            <pc:docMk/>
            <pc:sldMk cId="2685559327" sldId="435"/>
            <ac:spMk id="17" creationId="{B9EF8CD0-1174-4A2C-9F1C-61DB70FA960B}"/>
          </ac:spMkLst>
        </pc:spChg>
        <pc:spChg chg="mod">
          <ac:chgData name="Victoria Worthington" userId="3602fdab-493b-4fe0-87da-353562330a36" providerId="ADAL" clId="{549B891E-EF1D-499E-BBF4-FA966DF0484F}" dt="2019-05-07T15:20:20.294" v="205"/>
          <ac:spMkLst>
            <pc:docMk/>
            <pc:sldMk cId="2685559327" sldId="435"/>
            <ac:spMk id="19" creationId="{5252A847-DE45-4FA3-A1F8-EEBEB845FF8E}"/>
          </ac:spMkLst>
        </pc:spChg>
        <pc:grpChg chg="add mod">
          <ac:chgData name="Victoria Worthington" userId="3602fdab-493b-4fe0-87da-353562330a36" providerId="ADAL" clId="{549B891E-EF1D-499E-BBF4-FA966DF0484F}" dt="2019-05-07T15:20:41.114" v="228" actId="164"/>
          <ac:grpSpMkLst>
            <pc:docMk/>
            <pc:sldMk cId="2685559327" sldId="435"/>
            <ac:grpSpMk id="2" creationId="{28EDA376-7B2E-4F9C-83EB-BCBACDFD97A7}"/>
          </ac:grpSpMkLst>
        </pc:grpChg>
        <pc:picChg chg="mod">
          <ac:chgData name="Victoria Worthington" userId="3602fdab-493b-4fe0-87da-353562330a36" providerId="ADAL" clId="{549B891E-EF1D-499E-BBF4-FA966DF0484F}" dt="2019-05-07T15:20:41.148" v="241" actId="1076"/>
          <ac:picMkLst>
            <pc:docMk/>
            <pc:sldMk cId="2685559327" sldId="435"/>
            <ac:picMk id="6" creationId="{B22F3AD5-DA9E-49F3-87A1-68825CE7D717}"/>
          </ac:picMkLst>
        </pc:picChg>
        <pc:picChg chg="mod">
          <ac:chgData name="Victoria Worthington" userId="3602fdab-493b-4fe0-87da-353562330a36" providerId="ADAL" clId="{549B891E-EF1D-499E-BBF4-FA966DF0484F}" dt="2019-05-07T15:20:41.144" v="239" actId="1076"/>
          <ac:picMkLst>
            <pc:docMk/>
            <pc:sldMk cId="2685559327" sldId="435"/>
            <ac:picMk id="9" creationId="{505D4E66-448A-4965-B197-379984E62CC3}"/>
          </ac:picMkLst>
        </pc:picChg>
        <pc:picChg chg="mod">
          <ac:chgData name="Victoria Worthington" userId="3602fdab-493b-4fe0-87da-353562330a36" providerId="ADAL" clId="{549B891E-EF1D-499E-BBF4-FA966DF0484F}" dt="2019-05-07T15:20:41.146" v="240" actId="1076"/>
          <ac:picMkLst>
            <pc:docMk/>
            <pc:sldMk cId="2685559327" sldId="435"/>
            <ac:picMk id="10" creationId="{FD362F3F-B2C1-46BE-9E96-E444575E5457}"/>
          </ac:picMkLst>
        </pc:picChg>
        <pc:picChg chg="mod">
          <ac:chgData name="Victoria Worthington" userId="3602fdab-493b-4fe0-87da-353562330a36" providerId="ADAL" clId="{549B891E-EF1D-499E-BBF4-FA966DF0484F}" dt="2019-05-07T15:20:41.126" v="235" actId="14100"/>
          <ac:picMkLst>
            <pc:docMk/>
            <pc:sldMk cId="2685559327" sldId="435"/>
            <ac:picMk id="12" creationId="{5DB9D36F-8D84-4F24-843D-257DCE298ED0}"/>
          </ac:picMkLst>
        </pc:picChg>
        <pc:picChg chg="mod">
          <ac:chgData name="Victoria Worthington" userId="3602fdab-493b-4fe0-87da-353562330a36" providerId="ADAL" clId="{549B891E-EF1D-499E-BBF4-FA966DF0484F}" dt="2019-05-07T15:20:41.151" v="242" actId="1076"/>
          <ac:picMkLst>
            <pc:docMk/>
            <pc:sldMk cId="2685559327" sldId="435"/>
            <ac:picMk id="13" creationId="{F224C3A3-1F03-4FD3-A486-EDF6297F2825}"/>
          </ac:picMkLst>
        </pc:picChg>
        <pc:picChg chg="mod">
          <ac:chgData name="Victoria Worthington" userId="3602fdab-493b-4fe0-87da-353562330a36" providerId="ADAL" clId="{549B891E-EF1D-499E-BBF4-FA966DF0484F}" dt="2019-05-07T15:20:41.140" v="238" actId="1076"/>
          <ac:picMkLst>
            <pc:docMk/>
            <pc:sldMk cId="2685559327" sldId="435"/>
            <ac:picMk id="14" creationId="{F659C4DB-7363-4958-ABF3-36A335639542}"/>
          </ac:picMkLst>
        </pc:picChg>
        <pc:picChg chg="mod">
          <ac:chgData name="Victoria Worthington" userId="3602fdab-493b-4fe0-87da-353562330a36" providerId="ADAL" clId="{549B891E-EF1D-499E-BBF4-FA966DF0484F}" dt="2019-05-07T15:20:41.137" v="237" actId="1076"/>
          <ac:picMkLst>
            <pc:docMk/>
            <pc:sldMk cId="2685559327" sldId="435"/>
            <ac:picMk id="15" creationId="{E196EA71-6862-4558-ADEB-19CEF208CFEC}"/>
          </ac:picMkLst>
        </pc:picChg>
        <pc:picChg chg="add del mod">
          <ac:chgData name="Victoria Worthington" userId="3602fdab-493b-4fe0-87da-353562330a36" providerId="ADAL" clId="{549B891E-EF1D-499E-BBF4-FA966DF0484F}" dt="2019-05-07T15:20:34.507" v="215"/>
          <ac:picMkLst>
            <pc:docMk/>
            <pc:sldMk cId="2685559327" sldId="435"/>
            <ac:picMk id="18" creationId="{F5EAFB0A-CCC2-46ED-B666-92989F689401}"/>
          </ac:picMkLst>
        </pc:picChg>
      </pc:sldChg>
    </pc:docChg>
  </pc:docChgLst>
  <pc:docChgLst>
    <pc:chgData name="Louise Pezzaioli" userId="360b41a0-b242-48d2-b707-f5fa57585d53" providerId="ADAL" clId="{26F992EB-FC93-4751-B7DF-A8F21B482A43}"/>
  </pc:docChgLst>
  <pc:docChgLst>
    <pc:chgData name="Victoria Worthington" userId="3602fdab-493b-4fe0-87da-353562330a36" providerId="ADAL" clId="{CB92581E-B67B-42AB-9E21-DA69503F7741}"/>
    <pc:docChg chg="modSld">
      <pc:chgData name="Victoria Worthington" userId="3602fdab-493b-4fe0-87da-353562330a36" providerId="ADAL" clId="{CB92581E-B67B-42AB-9E21-DA69503F7741}" dt="2019-04-02T09:43:19.193" v="1" actId="255"/>
      <pc:docMkLst>
        <pc:docMk/>
      </pc:docMkLst>
      <pc:sldChg chg="modSp">
        <pc:chgData name="Victoria Worthington" userId="3602fdab-493b-4fe0-87da-353562330a36" providerId="ADAL" clId="{CB92581E-B67B-42AB-9E21-DA69503F7741}" dt="2019-04-02T09:43:19.193" v="1" actId="255"/>
        <pc:sldMkLst>
          <pc:docMk/>
          <pc:sldMk cId="2637481266" sldId="256"/>
        </pc:sldMkLst>
        <pc:spChg chg="mod">
          <ac:chgData name="Victoria Worthington" userId="3602fdab-493b-4fe0-87da-353562330a36" providerId="ADAL" clId="{CB92581E-B67B-42AB-9E21-DA69503F7741}" dt="2019-04-02T09:43:19.193" v="1" actId="255"/>
          <ac:spMkLst>
            <pc:docMk/>
            <pc:sldMk cId="2637481266" sldId="256"/>
            <ac:spMk id="19" creationId="{5252A847-DE45-4FA3-A1F8-EEBEB845FF8E}"/>
          </ac:spMkLst>
        </pc:spChg>
      </pc:sldChg>
    </pc:docChg>
  </pc:docChgLst>
  <pc:docChgLst>
    <pc:chgData name="Nicola Read" userId="f4cbb50c-6e67-4402-b6bd-5fcb6a1deb83" providerId="ADAL" clId="{C7483351-9B13-4398-8321-576274430AD4}"/>
    <pc:docChg chg="undo custSel addSld delSld modSld">
      <pc:chgData name="Nicola Read" userId="f4cbb50c-6e67-4402-b6bd-5fcb6a1deb83" providerId="ADAL" clId="{C7483351-9B13-4398-8321-576274430AD4}" dt="2019-05-03T11:27:28.822" v="160" actId="478"/>
      <pc:docMkLst>
        <pc:docMk/>
      </pc:docMkLst>
      <pc:sldChg chg="addSp delSp modSp">
        <pc:chgData name="Nicola Read" userId="f4cbb50c-6e67-4402-b6bd-5fcb6a1deb83" providerId="ADAL" clId="{C7483351-9B13-4398-8321-576274430AD4}" dt="2019-05-03T11:24:49.438" v="84"/>
        <pc:sldMkLst>
          <pc:docMk/>
          <pc:sldMk cId="2193774735" sldId="427"/>
        </pc:sldMkLst>
        <pc:spChg chg="del mod">
          <ac:chgData name="Nicola Read" userId="f4cbb50c-6e67-4402-b6bd-5fcb6a1deb83" providerId="ADAL" clId="{C7483351-9B13-4398-8321-576274430AD4}" dt="2019-05-03T11:24:22.776" v="79" actId="478"/>
          <ac:spMkLst>
            <pc:docMk/>
            <pc:sldMk cId="2193774735" sldId="427"/>
            <ac:spMk id="2" creationId="{FB87DF28-50D8-4D1C-9C09-9769D44B487D}"/>
          </ac:spMkLst>
        </pc:spChg>
        <pc:spChg chg="mod">
          <ac:chgData name="Nicola Read" userId="f4cbb50c-6e67-4402-b6bd-5fcb6a1deb83" providerId="ADAL" clId="{C7483351-9B13-4398-8321-576274430AD4}" dt="2019-05-03T11:18:01.292" v="14" actId="20577"/>
          <ac:spMkLst>
            <pc:docMk/>
            <pc:sldMk cId="2193774735" sldId="427"/>
            <ac:spMk id="19" creationId="{5252A847-DE45-4FA3-A1F8-EEBEB845FF8E}"/>
          </ac:spMkLst>
        </pc:spChg>
        <pc:spChg chg="del mod">
          <ac:chgData name="Nicola Read" userId="f4cbb50c-6e67-4402-b6bd-5fcb6a1deb83" providerId="ADAL" clId="{C7483351-9B13-4398-8321-576274430AD4}" dt="2019-05-03T11:24:17.413" v="77" actId="478"/>
          <ac:spMkLst>
            <pc:docMk/>
            <pc:sldMk cId="2193774735" sldId="427"/>
            <ac:spMk id="30" creationId="{EB6CFE38-491A-4990-A52C-F07A0C79DA19}"/>
          </ac:spMkLst>
        </pc:spChg>
        <pc:graphicFrameChg chg="add mod modGraphic">
          <ac:chgData name="Nicola Read" userId="f4cbb50c-6e67-4402-b6bd-5fcb6a1deb83" providerId="ADAL" clId="{C7483351-9B13-4398-8321-576274430AD4}" dt="2019-05-03T11:24:49.438" v="84"/>
          <ac:graphicFrameMkLst>
            <pc:docMk/>
            <pc:sldMk cId="2193774735" sldId="427"/>
            <ac:graphicFrameMk id="3" creationId="{4B68EAE9-94E0-4F75-B13D-4719E51DC1EE}"/>
          </ac:graphicFrameMkLst>
        </pc:graphicFrameChg>
      </pc:sldChg>
    </pc:docChg>
  </pc:docChgLst>
  <pc:docChgLst>
    <pc:chgData name="Ashleigh Sobol" userId="8430f2a2-602f-4dde-a79b-412efd9dd8bf" providerId="ADAL" clId="{A204DDAC-AA7C-4679-9F40-91028CD5C38E}"/>
  </pc:docChgLst>
  <pc:docChgLst>
    <pc:chgData name="Nicola Read" userId="f4cbb50c-6e67-4402-b6bd-5fcb6a1deb83" providerId="ADAL" clId="{AEB88318-7DA5-4722-8586-3AD1BB224640}"/>
    <pc:docChg chg="undo custSel addSld delSld modSld">
      <pc:chgData name="Nicola Read" userId="f4cbb50c-6e67-4402-b6bd-5fcb6a1deb83" providerId="ADAL" clId="{AEB88318-7DA5-4722-8586-3AD1BB224640}" dt="2019-04-30T12:28:25.810" v="58" actId="207"/>
      <pc:docMkLst>
        <pc:docMk/>
      </pc:docMkLst>
      <pc:sldChg chg="addSp delSp">
        <pc:chgData name="Nicola Read" userId="f4cbb50c-6e67-4402-b6bd-5fcb6a1deb83" providerId="ADAL" clId="{AEB88318-7DA5-4722-8586-3AD1BB224640}" dt="2019-04-30T12:26:59.437" v="32"/>
        <pc:sldMkLst>
          <pc:docMk/>
          <pc:sldMk cId="531440098" sldId="422"/>
        </pc:sldMkLst>
        <pc:picChg chg="add del">
          <ac:chgData name="Nicola Read" userId="f4cbb50c-6e67-4402-b6bd-5fcb6a1deb83" providerId="ADAL" clId="{AEB88318-7DA5-4722-8586-3AD1BB224640}" dt="2019-04-30T12:26:59.437" v="32"/>
          <ac:picMkLst>
            <pc:docMk/>
            <pc:sldMk cId="531440098" sldId="422"/>
            <ac:picMk id="16" creationId="{DD51F2A1-0EBB-4A4B-9B09-49F0A03A458B}"/>
          </ac:picMkLst>
        </pc:picChg>
      </pc:sldChg>
      <pc:sldChg chg="delSp modSp">
        <pc:chgData name="Nicola Read" userId="f4cbb50c-6e67-4402-b6bd-5fcb6a1deb83" providerId="ADAL" clId="{AEB88318-7DA5-4722-8586-3AD1BB224640}" dt="2019-04-30T12:27:38.076" v="55" actId="1037"/>
        <pc:sldMkLst>
          <pc:docMk/>
          <pc:sldMk cId="2193774735" sldId="427"/>
        </pc:sldMkLst>
        <pc:spChg chg="mod">
          <ac:chgData name="Nicola Read" userId="f4cbb50c-6e67-4402-b6bd-5fcb6a1deb83" providerId="ADAL" clId="{AEB88318-7DA5-4722-8586-3AD1BB224640}" dt="2019-04-30T12:27:38.076" v="55" actId="1037"/>
          <ac:spMkLst>
            <pc:docMk/>
            <pc:sldMk cId="2193774735" sldId="427"/>
            <ac:spMk id="2" creationId="{FB87DF28-50D8-4D1C-9C09-9769D44B487D}"/>
          </ac:spMkLst>
        </pc:spChg>
        <pc:picChg chg="del">
          <ac:chgData name="Nicola Read" userId="f4cbb50c-6e67-4402-b6bd-5fcb6a1deb83" providerId="ADAL" clId="{AEB88318-7DA5-4722-8586-3AD1BB224640}" dt="2019-04-30T12:27:15.422" v="33" actId="478"/>
          <ac:picMkLst>
            <pc:docMk/>
            <pc:sldMk cId="2193774735" sldId="427"/>
            <ac:picMk id="6" creationId="{E5343A0E-4B3F-4FA5-AC0D-0857E3FA9311}"/>
          </ac:picMkLst>
        </pc:picChg>
        <pc:picChg chg="del">
          <ac:chgData name="Nicola Read" userId="f4cbb50c-6e67-4402-b6bd-5fcb6a1deb83" providerId="ADAL" clId="{AEB88318-7DA5-4722-8586-3AD1BB224640}" dt="2019-04-30T12:27:15.422" v="33" actId="478"/>
          <ac:picMkLst>
            <pc:docMk/>
            <pc:sldMk cId="2193774735" sldId="427"/>
            <ac:picMk id="9" creationId="{1C3DF5EB-D264-4D52-B632-CAD0A8273367}"/>
          </ac:picMkLst>
        </pc:picChg>
        <pc:picChg chg="del">
          <ac:chgData name="Nicola Read" userId="f4cbb50c-6e67-4402-b6bd-5fcb6a1deb83" providerId="ADAL" clId="{AEB88318-7DA5-4722-8586-3AD1BB224640}" dt="2019-04-30T12:27:15.422" v="33" actId="478"/>
          <ac:picMkLst>
            <pc:docMk/>
            <pc:sldMk cId="2193774735" sldId="427"/>
            <ac:picMk id="10" creationId="{ED404090-1C0C-485A-BA00-ADC2B2BB221F}"/>
          </ac:picMkLst>
        </pc:picChg>
        <pc:picChg chg="del">
          <ac:chgData name="Nicola Read" userId="f4cbb50c-6e67-4402-b6bd-5fcb6a1deb83" providerId="ADAL" clId="{AEB88318-7DA5-4722-8586-3AD1BB224640}" dt="2019-04-30T12:27:15.422" v="33" actId="478"/>
          <ac:picMkLst>
            <pc:docMk/>
            <pc:sldMk cId="2193774735" sldId="427"/>
            <ac:picMk id="12" creationId="{BFEF8302-F108-4A4B-87F6-09DAF62963CA}"/>
          </ac:picMkLst>
        </pc:picChg>
        <pc:picChg chg="del">
          <ac:chgData name="Nicola Read" userId="f4cbb50c-6e67-4402-b6bd-5fcb6a1deb83" providerId="ADAL" clId="{AEB88318-7DA5-4722-8586-3AD1BB224640}" dt="2019-04-30T12:27:15.422" v="33" actId="478"/>
          <ac:picMkLst>
            <pc:docMk/>
            <pc:sldMk cId="2193774735" sldId="427"/>
            <ac:picMk id="13" creationId="{47DA93E1-558C-487B-86D1-505F8AE297AD}"/>
          </ac:picMkLst>
        </pc:picChg>
        <pc:picChg chg="del">
          <ac:chgData name="Nicola Read" userId="f4cbb50c-6e67-4402-b6bd-5fcb6a1deb83" providerId="ADAL" clId="{AEB88318-7DA5-4722-8586-3AD1BB224640}" dt="2019-04-30T12:27:15.422" v="33" actId="478"/>
          <ac:picMkLst>
            <pc:docMk/>
            <pc:sldMk cId="2193774735" sldId="427"/>
            <ac:picMk id="14" creationId="{F8DEF00C-873A-4953-86E7-941E7288D1CB}"/>
          </ac:picMkLst>
        </pc:picChg>
        <pc:picChg chg="del">
          <ac:chgData name="Nicola Read" userId="f4cbb50c-6e67-4402-b6bd-5fcb6a1deb83" providerId="ADAL" clId="{AEB88318-7DA5-4722-8586-3AD1BB224640}" dt="2019-04-30T12:27:15.422" v="33" actId="478"/>
          <ac:picMkLst>
            <pc:docMk/>
            <pc:sldMk cId="2193774735" sldId="427"/>
            <ac:picMk id="15" creationId="{E8C0903F-A833-4314-B1BC-68495F452331}"/>
          </ac:picMkLst>
        </pc:picChg>
        <pc:picChg chg="del">
          <ac:chgData name="Nicola Read" userId="f4cbb50c-6e67-4402-b6bd-5fcb6a1deb83" providerId="ADAL" clId="{AEB88318-7DA5-4722-8586-3AD1BB224640}" dt="2019-04-30T12:27:15.422" v="33" actId="478"/>
          <ac:picMkLst>
            <pc:docMk/>
            <pc:sldMk cId="2193774735" sldId="427"/>
            <ac:picMk id="16" creationId="{101531C6-2BE6-4E11-A81D-64B8A0BB97D3}"/>
          </ac:picMkLst>
        </pc:picChg>
        <pc:picChg chg="del">
          <ac:chgData name="Nicola Read" userId="f4cbb50c-6e67-4402-b6bd-5fcb6a1deb83" providerId="ADAL" clId="{AEB88318-7DA5-4722-8586-3AD1BB224640}" dt="2019-04-30T12:27:15.422" v="33" actId="478"/>
          <ac:picMkLst>
            <pc:docMk/>
            <pc:sldMk cId="2193774735" sldId="427"/>
            <ac:picMk id="17" creationId="{D3EF7187-54F1-4C7D-9899-15D5C18C3E15}"/>
          </ac:picMkLst>
        </pc:picChg>
        <pc:picChg chg="del">
          <ac:chgData name="Nicola Read" userId="f4cbb50c-6e67-4402-b6bd-5fcb6a1deb83" providerId="ADAL" clId="{AEB88318-7DA5-4722-8586-3AD1BB224640}" dt="2019-04-30T12:27:15.422" v="33" actId="478"/>
          <ac:picMkLst>
            <pc:docMk/>
            <pc:sldMk cId="2193774735" sldId="427"/>
            <ac:picMk id="18" creationId="{F36A965A-858A-4A4F-9157-9EEEE0F655C3}"/>
          </ac:picMkLst>
        </pc:picChg>
        <pc:picChg chg="del">
          <ac:chgData name="Nicola Read" userId="f4cbb50c-6e67-4402-b6bd-5fcb6a1deb83" providerId="ADAL" clId="{AEB88318-7DA5-4722-8586-3AD1BB224640}" dt="2019-04-30T12:27:15.422" v="33" actId="478"/>
          <ac:picMkLst>
            <pc:docMk/>
            <pc:sldMk cId="2193774735" sldId="427"/>
            <ac:picMk id="20" creationId="{E377EEDC-95EB-4E4B-94B5-3A7CC0BD5C48}"/>
          </ac:picMkLst>
        </pc:picChg>
        <pc:picChg chg="del">
          <ac:chgData name="Nicola Read" userId="f4cbb50c-6e67-4402-b6bd-5fcb6a1deb83" providerId="ADAL" clId="{AEB88318-7DA5-4722-8586-3AD1BB224640}" dt="2019-04-30T12:27:15.422" v="33" actId="478"/>
          <ac:picMkLst>
            <pc:docMk/>
            <pc:sldMk cId="2193774735" sldId="427"/>
            <ac:picMk id="21" creationId="{7DAB38B6-CF69-46DA-B245-A0C413188598}"/>
          </ac:picMkLst>
        </pc:picChg>
      </pc:sldChg>
    </pc:docChg>
  </pc:docChgLst>
  <pc:docChgLst>
    <pc:chgData name="Claire Walker" userId="ea9b7a16-6533-4bfc-968f-2b771b65ab59" providerId="ADAL" clId="{955E6557-7D4A-44B9-8435-0E9598B8CEBE}"/>
    <pc:docChg chg="undo custSel addSld delSld modSld">
      <pc:chgData name="Claire Walker" userId="ea9b7a16-6533-4bfc-968f-2b771b65ab59" providerId="ADAL" clId="{955E6557-7D4A-44B9-8435-0E9598B8CEBE}" dt="2019-05-09T14:10:51.830" v="403" actId="20577"/>
      <pc:docMkLst>
        <pc:docMk/>
      </pc:docMkLst>
      <pc:sldChg chg="delSp modSp del">
        <pc:chgData name="Claire Walker" userId="ea9b7a16-6533-4bfc-968f-2b771b65ab59" providerId="ADAL" clId="{955E6557-7D4A-44B9-8435-0E9598B8CEBE}" dt="2019-05-09T14:07:50.245" v="302" actId="2696"/>
        <pc:sldMkLst>
          <pc:docMk/>
          <pc:sldMk cId="636014570" sldId="314"/>
        </pc:sldMkLst>
        <pc:spChg chg="del mod">
          <ac:chgData name="Claire Walker" userId="ea9b7a16-6533-4bfc-968f-2b771b65ab59" providerId="ADAL" clId="{955E6557-7D4A-44B9-8435-0E9598B8CEBE}" dt="2019-05-09T14:07:39.636" v="298" actId="478"/>
          <ac:spMkLst>
            <pc:docMk/>
            <pc:sldMk cId="636014570" sldId="314"/>
            <ac:spMk id="5" creationId="{111E7D25-7A69-4B98-968D-B74485AD4D06}"/>
          </ac:spMkLst>
        </pc:spChg>
        <pc:picChg chg="del">
          <ac:chgData name="Claire Walker" userId="ea9b7a16-6533-4bfc-968f-2b771b65ab59" providerId="ADAL" clId="{955E6557-7D4A-44B9-8435-0E9598B8CEBE}" dt="2019-05-09T14:07:38.691" v="296" actId="478"/>
          <ac:picMkLst>
            <pc:docMk/>
            <pc:sldMk cId="636014570" sldId="314"/>
            <ac:picMk id="9" creationId="{704A0F08-96F7-430E-8311-F7FA07D18462}"/>
          </ac:picMkLst>
        </pc:picChg>
      </pc:sldChg>
      <pc:sldChg chg="addSp delSp del">
        <pc:chgData name="Claire Walker" userId="ea9b7a16-6533-4bfc-968f-2b771b65ab59" providerId="ADAL" clId="{955E6557-7D4A-44B9-8435-0E9598B8CEBE}" dt="2019-05-09T14:00:17.212" v="137" actId="2696"/>
        <pc:sldMkLst>
          <pc:docMk/>
          <pc:sldMk cId="1071900124" sldId="355"/>
        </pc:sldMkLst>
        <pc:spChg chg="add del">
          <ac:chgData name="Claire Walker" userId="ea9b7a16-6533-4bfc-968f-2b771b65ab59" providerId="ADAL" clId="{955E6557-7D4A-44B9-8435-0E9598B8CEBE}" dt="2019-05-09T14:00:13.774" v="135"/>
          <ac:spMkLst>
            <pc:docMk/>
            <pc:sldMk cId="1071900124" sldId="355"/>
            <ac:spMk id="19" creationId="{5252A847-DE45-4FA3-A1F8-EEBEB845FF8E}"/>
          </ac:spMkLst>
        </pc:spChg>
        <pc:picChg chg="del">
          <ac:chgData name="Claire Walker" userId="ea9b7a16-6533-4bfc-968f-2b771b65ab59" providerId="ADAL" clId="{955E6557-7D4A-44B9-8435-0E9598B8CEBE}" dt="2019-05-09T14:00:10.755" v="133" actId="478"/>
          <ac:picMkLst>
            <pc:docMk/>
            <pc:sldMk cId="1071900124" sldId="355"/>
            <ac:picMk id="15" creationId="{564DC535-A5A4-45F0-A332-96DCA377EF41}"/>
          </ac:picMkLst>
        </pc:picChg>
        <pc:picChg chg="del">
          <ac:chgData name="Claire Walker" userId="ea9b7a16-6533-4bfc-968f-2b771b65ab59" providerId="ADAL" clId="{955E6557-7D4A-44B9-8435-0E9598B8CEBE}" dt="2019-05-09T14:00:10.755" v="133" actId="478"/>
          <ac:picMkLst>
            <pc:docMk/>
            <pc:sldMk cId="1071900124" sldId="355"/>
            <ac:picMk id="16" creationId="{5D8AA0AB-1D15-4600-9F18-DC8FE83EF766}"/>
          </ac:picMkLst>
        </pc:picChg>
        <pc:picChg chg="del">
          <ac:chgData name="Claire Walker" userId="ea9b7a16-6533-4bfc-968f-2b771b65ab59" providerId="ADAL" clId="{955E6557-7D4A-44B9-8435-0E9598B8CEBE}" dt="2019-05-09T14:00:10.755" v="133" actId="478"/>
          <ac:picMkLst>
            <pc:docMk/>
            <pc:sldMk cId="1071900124" sldId="355"/>
            <ac:picMk id="17" creationId="{18B3D84D-54C2-4B9C-9738-660ACA6CC528}"/>
          </ac:picMkLst>
        </pc:picChg>
        <pc:picChg chg="del">
          <ac:chgData name="Claire Walker" userId="ea9b7a16-6533-4bfc-968f-2b771b65ab59" providerId="ADAL" clId="{955E6557-7D4A-44B9-8435-0E9598B8CEBE}" dt="2019-05-09T14:00:10.755" v="133" actId="478"/>
          <ac:picMkLst>
            <pc:docMk/>
            <pc:sldMk cId="1071900124" sldId="355"/>
            <ac:picMk id="18" creationId="{B9D3515C-3CC3-4CD4-983F-5021B975C812}"/>
          </ac:picMkLst>
        </pc:picChg>
        <pc:picChg chg="del">
          <ac:chgData name="Claire Walker" userId="ea9b7a16-6533-4bfc-968f-2b771b65ab59" providerId="ADAL" clId="{955E6557-7D4A-44B9-8435-0E9598B8CEBE}" dt="2019-05-09T14:00:10.755" v="133" actId="478"/>
          <ac:picMkLst>
            <pc:docMk/>
            <pc:sldMk cId="1071900124" sldId="355"/>
            <ac:picMk id="20" creationId="{970B1A46-3AA7-4C7B-9B3A-62238E93F7CB}"/>
          </ac:picMkLst>
        </pc:picChg>
      </pc:sldChg>
      <pc:sldChg chg="delSp del">
        <pc:chgData name="Claire Walker" userId="ea9b7a16-6533-4bfc-968f-2b771b65ab59" providerId="ADAL" clId="{955E6557-7D4A-44B9-8435-0E9598B8CEBE}" dt="2019-05-09T13:58:30.255" v="90" actId="2696"/>
        <pc:sldMkLst>
          <pc:docMk/>
          <pc:sldMk cId="3805127960" sldId="412"/>
        </pc:sldMkLst>
        <pc:picChg chg="del">
          <ac:chgData name="Claire Walker" userId="ea9b7a16-6533-4bfc-968f-2b771b65ab59" providerId="ADAL" clId="{955E6557-7D4A-44B9-8435-0E9598B8CEBE}" dt="2019-05-09T13:58:18.811" v="86" actId="478"/>
          <ac:picMkLst>
            <pc:docMk/>
            <pc:sldMk cId="3805127960" sldId="412"/>
            <ac:picMk id="22" creationId="{8A86F7B7-13EF-4D0D-B59B-CF7CF8950F9A}"/>
          </ac:picMkLst>
        </pc:picChg>
        <pc:picChg chg="del">
          <ac:chgData name="Claire Walker" userId="ea9b7a16-6533-4bfc-968f-2b771b65ab59" providerId="ADAL" clId="{955E6557-7D4A-44B9-8435-0E9598B8CEBE}" dt="2019-05-09T13:58:18.811" v="86" actId="478"/>
          <ac:picMkLst>
            <pc:docMk/>
            <pc:sldMk cId="3805127960" sldId="412"/>
            <ac:picMk id="23" creationId="{0E0A1573-0D50-47FB-802D-107959E5DA83}"/>
          </ac:picMkLst>
        </pc:picChg>
        <pc:picChg chg="del">
          <ac:chgData name="Claire Walker" userId="ea9b7a16-6533-4bfc-968f-2b771b65ab59" providerId="ADAL" clId="{955E6557-7D4A-44B9-8435-0E9598B8CEBE}" dt="2019-05-09T13:58:18.811" v="86" actId="478"/>
          <ac:picMkLst>
            <pc:docMk/>
            <pc:sldMk cId="3805127960" sldId="412"/>
            <ac:picMk id="24" creationId="{6BC3200C-0FE8-463E-A909-DE9C880065E8}"/>
          </ac:picMkLst>
        </pc:picChg>
        <pc:picChg chg="del">
          <ac:chgData name="Claire Walker" userId="ea9b7a16-6533-4bfc-968f-2b771b65ab59" providerId="ADAL" clId="{955E6557-7D4A-44B9-8435-0E9598B8CEBE}" dt="2019-05-09T13:58:18.811" v="86" actId="478"/>
          <ac:picMkLst>
            <pc:docMk/>
            <pc:sldMk cId="3805127960" sldId="412"/>
            <ac:picMk id="26" creationId="{1A8E6791-832F-4934-8B1C-0E85037D702E}"/>
          </ac:picMkLst>
        </pc:picChg>
      </pc:sldChg>
      <pc:sldChg chg="delSp del">
        <pc:chgData name="Claire Walker" userId="ea9b7a16-6533-4bfc-968f-2b771b65ab59" providerId="ADAL" clId="{955E6557-7D4A-44B9-8435-0E9598B8CEBE}" dt="2019-05-09T14:05:04.541" v="228" actId="2696"/>
        <pc:sldMkLst>
          <pc:docMk/>
          <pc:sldMk cId="2463097741" sldId="413"/>
        </pc:sldMkLst>
        <pc:picChg chg="del">
          <ac:chgData name="Claire Walker" userId="ea9b7a16-6533-4bfc-968f-2b771b65ab59" providerId="ADAL" clId="{955E6557-7D4A-44B9-8435-0E9598B8CEBE}" dt="2019-05-09T14:04:53.844" v="224" actId="478"/>
          <ac:picMkLst>
            <pc:docMk/>
            <pc:sldMk cId="2463097741" sldId="413"/>
            <ac:picMk id="14" creationId="{5AD24B0B-F235-4C20-86B0-E450B551ED55}"/>
          </ac:picMkLst>
        </pc:picChg>
        <pc:picChg chg="del">
          <ac:chgData name="Claire Walker" userId="ea9b7a16-6533-4bfc-968f-2b771b65ab59" providerId="ADAL" clId="{955E6557-7D4A-44B9-8435-0E9598B8CEBE}" dt="2019-05-09T14:04:53.844" v="224" actId="478"/>
          <ac:picMkLst>
            <pc:docMk/>
            <pc:sldMk cId="2463097741" sldId="413"/>
            <ac:picMk id="15" creationId="{6E47B585-8C96-4B1A-A394-0E1917FC9679}"/>
          </ac:picMkLst>
        </pc:picChg>
        <pc:picChg chg="del">
          <ac:chgData name="Claire Walker" userId="ea9b7a16-6533-4bfc-968f-2b771b65ab59" providerId="ADAL" clId="{955E6557-7D4A-44B9-8435-0E9598B8CEBE}" dt="2019-05-09T14:04:53.844" v="224" actId="478"/>
          <ac:picMkLst>
            <pc:docMk/>
            <pc:sldMk cId="2463097741" sldId="413"/>
            <ac:picMk id="16" creationId="{8D175034-E94B-4294-9D85-C0CB4C3593F7}"/>
          </ac:picMkLst>
        </pc:picChg>
        <pc:picChg chg="del">
          <ac:chgData name="Claire Walker" userId="ea9b7a16-6533-4bfc-968f-2b771b65ab59" providerId="ADAL" clId="{955E6557-7D4A-44B9-8435-0E9598B8CEBE}" dt="2019-05-09T14:04:53.844" v="224" actId="478"/>
          <ac:picMkLst>
            <pc:docMk/>
            <pc:sldMk cId="2463097741" sldId="413"/>
            <ac:picMk id="17" creationId="{28A230D0-94C8-4654-BF06-6138513EBC9B}"/>
          </ac:picMkLst>
        </pc:picChg>
      </pc:sldChg>
      <pc:sldChg chg="delSp del">
        <pc:chgData name="Claire Walker" userId="ea9b7a16-6533-4bfc-968f-2b771b65ab59" providerId="ADAL" clId="{955E6557-7D4A-44B9-8435-0E9598B8CEBE}" dt="2019-05-09T14:01:41.849" v="169" actId="2696"/>
        <pc:sldMkLst>
          <pc:docMk/>
          <pc:sldMk cId="3367486431" sldId="414"/>
        </pc:sldMkLst>
        <pc:spChg chg="del">
          <ac:chgData name="Claire Walker" userId="ea9b7a16-6533-4bfc-968f-2b771b65ab59" providerId="ADAL" clId="{955E6557-7D4A-44B9-8435-0E9598B8CEBE}" dt="2019-05-09T14:01:29.131" v="165" actId="478"/>
          <ac:spMkLst>
            <pc:docMk/>
            <pc:sldMk cId="3367486431" sldId="414"/>
            <ac:spMk id="15" creationId="{CA462002-3E07-42B0-BF9C-200F87D4B550}"/>
          </ac:spMkLst>
        </pc:spChg>
        <pc:spChg chg="del">
          <ac:chgData name="Claire Walker" userId="ea9b7a16-6533-4bfc-968f-2b771b65ab59" providerId="ADAL" clId="{955E6557-7D4A-44B9-8435-0E9598B8CEBE}" dt="2019-05-09T14:01:29.131" v="165" actId="478"/>
          <ac:spMkLst>
            <pc:docMk/>
            <pc:sldMk cId="3367486431" sldId="414"/>
            <ac:spMk id="16" creationId="{E9F1023B-E6C5-47CC-82BF-71FCC36BCFE1}"/>
          </ac:spMkLst>
        </pc:spChg>
        <pc:picChg chg="del">
          <ac:chgData name="Claire Walker" userId="ea9b7a16-6533-4bfc-968f-2b771b65ab59" providerId="ADAL" clId="{955E6557-7D4A-44B9-8435-0E9598B8CEBE}" dt="2019-05-09T14:01:29.131" v="165" actId="478"/>
          <ac:picMkLst>
            <pc:docMk/>
            <pc:sldMk cId="3367486431" sldId="414"/>
            <ac:picMk id="9" creationId="{3BC315AB-C90B-4A6A-824A-102D75A24415}"/>
          </ac:picMkLst>
        </pc:picChg>
        <pc:picChg chg="del">
          <ac:chgData name="Claire Walker" userId="ea9b7a16-6533-4bfc-968f-2b771b65ab59" providerId="ADAL" clId="{955E6557-7D4A-44B9-8435-0E9598B8CEBE}" dt="2019-05-09T14:01:29.131" v="165" actId="478"/>
          <ac:picMkLst>
            <pc:docMk/>
            <pc:sldMk cId="3367486431" sldId="414"/>
            <ac:picMk id="10" creationId="{36F2E20A-F312-4D0B-BA76-36B8035429C0}"/>
          </ac:picMkLst>
        </pc:picChg>
        <pc:picChg chg="del">
          <ac:chgData name="Claire Walker" userId="ea9b7a16-6533-4bfc-968f-2b771b65ab59" providerId="ADAL" clId="{955E6557-7D4A-44B9-8435-0E9598B8CEBE}" dt="2019-05-09T14:01:29.131" v="165" actId="478"/>
          <ac:picMkLst>
            <pc:docMk/>
            <pc:sldMk cId="3367486431" sldId="414"/>
            <ac:picMk id="12" creationId="{0E558A3F-AD3B-4F00-9D5F-4E47DDFFE801}"/>
          </ac:picMkLst>
        </pc:picChg>
        <pc:picChg chg="del">
          <ac:chgData name="Claire Walker" userId="ea9b7a16-6533-4bfc-968f-2b771b65ab59" providerId="ADAL" clId="{955E6557-7D4A-44B9-8435-0E9598B8CEBE}" dt="2019-05-09T14:01:29.131" v="165" actId="478"/>
          <ac:picMkLst>
            <pc:docMk/>
            <pc:sldMk cId="3367486431" sldId="414"/>
            <ac:picMk id="13" creationId="{B2152E67-80AE-4AE9-B0B2-F27A69B1BEEA}"/>
          </ac:picMkLst>
        </pc:picChg>
        <pc:picChg chg="del">
          <ac:chgData name="Claire Walker" userId="ea9b7a16-6533-4bfc-968f-2b771b65ab59" providerId="ADAL" clId="{955E6557-7D4A-44B9-8435-0E9598B8CEBE}" dt="2019-05-09T14:01:29.131" v="165" actId="478"/>
          <ac:picMkLst>
            <pc:docMk/>
            <pc:sldMk cId="3367486431" sldId="414"/>
            <ac:picMk id="14" creationId="{0F66BFA0-C304-4EEA-A3E8-6D6F276F1C8B}"/>
          </ac:picMkLst>
        </pc:picChg>
      </pc:sldChg>
      <pc:sldChg chg="delSp del">
        <pc:chgData name="Claire Walker" userId="ea9b7a16-6533-4bfc-968f-2b771b65ab59" providerId="ADAL" clId="{955E6557-7D4A-44B9-8435-0E9598B8CEBE}" dt="2019-05-09T14:09:06.092" v="356" actId="2696"/>
        <pc:sldMkLst>
          <pc:docMk/>
          <pc:sldMk cId="822022598" sldId="417"/>
        </pc:sldMkLst>
        <pc:graphicFrameChg chg="del">
          <ac:chgData name="Claire Walker" userId="ea9b7a16-6533-4bfc-968f-2b771b65ab59" providerId="ADAL" clId="{955E6557-7D4A-44B9-8435-0E9598B8CEBE}" dt="2019-05-09T14:08:57.099" v="352" actId="478"/>
          <ac:graphicFrameMkLst>
            <pc:docMk/>
            <pc:sldMk cId="822022598" sldId="417"/>
            <ac:graphicFrameMk id="6" creationId="{19EE67F4-5FA3-40DA-BE76-9AF92FFB8A89}"/>
          </ac:graphicFrameMkLst>
        </pc:graphicFrameChg>
        <pc:picChg chg="del">
          <ac:chgData name="Claire Walker" userId="ea9b7a16-6533-4bfc-968f-2b771b65ab59" providerId="ADAL" clId="{955E6557-7D4A-44B9-8435-0E9598B8CEBE}" dt="2019-05-09T14:08:57.099" v="352" actId="478"/>
          <ac:picMkLst>
            <pc:docMk/>
            <pc:sldMk cId="822022598" sldId="417"/>
            <ac:picMk id="9" creationId="{902C5BCD-DA0F-4DEA-9237-F7F6830E066A}"/>
          </ac:picMkLst>
        </pc:picChg>
        <pc:picChg chg="del">
          <ac:chgData name="Claire Walker" userId="ea9b7a16-6533-4bfc-968f-2b771b65ab59" providerId="ADAL" clId="{955E6557-7D4A-44B9-8435-0E9598B8CEBE}" dt="2019-05-09T14:08:57.099" v="352" actId="478"/>
          <ac:picMkLst>
            <pc:docMk/>
            <pc:sldMk cId="822022598" sldId="417"/>
            <ac:picMk id="10" creationId="{98A41A78-4F5D-472E-BF15-8803730EEC0B}"/>
          </ac:picMkLst>
        </pc:picChg>
        <pc:picChg chg="del">
          <ac:chgData name="Claire Walker" userId="ea9b7a16-6533-4bfc-968f-2b771b65ab59" providerId="ADAL" clId="{955E6557-7D4A-44B9-8435-0E9598B8CEBE}" dt="2019-05-09T14:08:57.099" v="352" actId="478"/>
          <ac:picMkLst>
            <pc:docMk/>
            <pc:sldMk cId="822022598" sldId="417"/>
            <ac:picMk id="12" creationId="{93C0E2F3-B750-4686-9531-F99912D622C7}"/>
          </ac:picMkLst>
        </pc:picChg>
        <pc:picChg chg="del">
          <ac:chgData name="Claire Walker" userId="ea9b7a16-6533-4bfc-968f-2b771b65ab59" providerId="ADAL" clId="{955E6557-7D4A-44B9-8435-0E9598B8CEBE}" dt="2019-05-09T14:08:57.099" v="352" actId="478"/>
          <ac:picMkLst>
            <pc:docMk/>
            <pc:sldMk cId="822022598" sldId="417"/>
            <ac:picMk id="13" creationId="{6CA8EEBC-0333-4EE7-95A7-F26E4CD617BF}"/>
          </ac:picMkLst>
        </pc:picChg>
      </pc:sldChg>
      <pc:sldChg chg="del">
        <pc:chgData name="Claire Walker" userId="ea9b7a16-6533-4bfc-968f-2b771b65ab59" providerId="ADAL" clId="{955E6557-7D4A-44B9-8435-0E9598B8CEBE}" dt="2019-05-09T14:05:17.729" v="231" actId="2696"/>
        <pc:sldMkLst>
          <pc:docMk/>
          <pc:sldMk cId="1104547480" sldId="419"/>
        </pc:sldMkLst>
      </pc:sldChg>
      <pc:sldChg chg="del">
        <pc:chgData name="Claire Walker" userId="ea9b7a16-6533-4bfc-968f-2b771b65ab59" providerId="ADAL" clId="{955E6557-7D4A-44B9-8435-0E9598B8CEBE}" dt="2019-05-09T14:08:17.495" v="332" actId="2696"/>
        <pc:sldMkLst>
          <pc:docMk/>
          <pc:sldMk cId="1535862675" sldId="421"/>
        </pc:sldMkLst>
      </pc:sldChg>
      <pc:sldChg chg="addSp delSp modSp">
        <pc:chgData name="Claire Walker" userId="ea9b7a16-6533-4bfc-968f-2b771b65ab59" providerId="ADAL" clId="{955E6557-7D4A-44B9-8435-0E9598B8CEBE}" dt="2019-05-09T14:10:51.830" v="403" actId="20577"/>
        <pc:sldMkLst>
          <pc:docMk/>
          <pc:sldMk cId="531440098" sldId="422"/>
        </pc:sldMkLst>
        <pc:spChg chg="add mod">
          <ac:chgData name="Claire Walker" userId="ea9b7a16-6533-4bfc-968f-2b771b65ab59" providerId="ADAL" clId="{955E6557-7D4A-44B9-8435-0E9598B8CEBE}" dt="2019-05-09T14:10:51.830" v="403" actId="20577"/>
          <ac:spMkLst>
            <pc:docMk/>
            <pc:sldMk cId="531440098" sldId="422"/>
            <ac:spMk id="17" creationId="{3E215E6C-D12A-47E4-9564-B58E7DC07499}"/>
          </ac:spMkLst>
        </pc:spChg>
        <pc:spChg chg="del mod">
          <ac:chgData name="Claire Walker" userId="ea9b7a16-6533-4bfc-968f-2b771b65ab59" providerId="ADAL" clId="{955E6557-7D4A-44B9-8435-0E9598B8CEBE}" dt="2019-05-09T14:10:17.445" v="391" actId="478"/>
          <ac:spMkLst>
            <pc:docMk/>
            <pc:sldMk cId="531440098" sldId="422"/>
            <ac:spMk id="19" creationId="{5252A847-DE45-4FA3-A1F8-EEBEB845FF8E}"/>
          </ac:spMkLst>
        </pc:spChg>
        <pc:picChg chg="add del mod">
          <ac:chgData name="Claire Walker" userId="ea9b7a16-6533-4bfc-968f-2b771b65ab59" providerId="ADAL" clId="{955E6557-7D4A-44B9-8435-0E9598B8CEBE}" dt="2019-05-09T14:10:15.680" v="390"/>
          <ac:picMkLst>
            <pc:docMk/>
            <pc:sldMk cId="531440098" sldId="422"/>
            <ac:picMk id="2" creationId="{CC0F705A-CC8D-418A-A915-7A23FDF9F6C4}"/>
          </ac:picMkLst>
        </pc:picChg>
        <pc:picChg chg="del">
          <ac:chgData name="Claire Walker" userId="ea9b7a16-6533-4bfc-968f-2b771b65ab59" providerId="ADAL" clId="{955E6557-7D4A-44B9-8435-0E9598B8CEBE}" dt="2019-05-09T14:10:18.942" v="392" actId="478"/>
          <ac:picMkLst>
            <pc:docMk/>
            <pc:sldMk cId="531440098" sldId="422"/>
            <ac:picMk id="6" creationId="{B22F3AD5-DA9E-49F3-87A1-68825CE7D717}"/>
          </ac:picMkLst>
        </pc:picChg>
        <pc:picChg chg="del">
          <ac:chgData name="Claire Walker" userId="ea9b7a16-6533-4bfc-968f-2b771b65ab59" providerId="ADAL" clId="{955E6557-7D4A-44B9-8435-0E9598B8CEBE}" dt="2019-05-09T14:10:18.942" v="392" actId="478"/>
          <ac:picMkLst>
            <pc:docMk/>
            <pc:sldMk cId="531440098" sldId="422"/>
            <ac:picMk id="9" creationId="{505D4E66-448A-4965-B197-379984E62CC3}"/>
          </ac:picMkLst>
        </pc:picChg>
        <pc:picChg chg="del">
          <ac:chgData name="Claire Walker" userId="ea9b7a16-6533-4bfc-968f-2b771b65ab59" providerId="ADAL" clId="{955E6557-7D4A-44B9-8435-0E9598B8CEBE}" dt="2019-05-09T14:10:18.942" v="392" actId="478"/>
          <ac:picMkLst>
            <pc:docMk/>
            <pc:sldMk cId="531440098" sldId="422"/>
            <ac:picMk id="10" creationId="{FD362F3F-B2C1-46BE-9E96-E444575E5457}"/>
          </ac:picMkLst>
        </pc:picChg>
        <pc:picChg chg="del">
          <ac:chgData name="Claire Walker" userId="ea9b7a16-6533-4bfc-968f-2b771b65ab59" providerId="ADAL" clId="{955E6557-7D4A-44B9-8435-0E9598B8CEBE}" dt="2019-05-09T14:10:18.942" v="392" actId="478"/>
          <ac:picMkLst>
            <pc:docMk/>
            <pc:sldMk cId="531440098" sldId="422"/>
            <ac:picMk id="12" creationId="{5DB9D36F-8D84-4F24-843D-257DCE298ED0}"/>
          </ac:picMkLst>
        </pc:picChg>
        <pc:picChg chg="del">
          <ac:chgData name="Claire Walker" userId="ea9b7a16-6533-4bfc-968f-2b771b65ab59" providerId="ADAL" clId="{955E6557-7D4A-44B9-8435-0E9598B8CEBE}" dt="2019-05-09T14:10:18.942" v="392" actId="478"/>
          <ac:picMkLst>
            <pc:docMk/>
            <pc:sldMk cId="531440098" sldId="422"/>
            <ac:picMk id="13" creationId="{F224C3A3-1F03-4FD3-A486-EDF6297F2825}"/>
          </ac:picMkLst>
        </pc:picChg>
        <pc:picChg chg="del">
          <ac:chgData name="Claire Walker" userId="ea9b7a16-6533-4bfc-968f-2b771b65ab59" providerId="ADAL" clId="{955E6557-7D4A-44B9-8435-0E9598B8CEBE}" dt="2019-05-09T14:10:18.942" v="392" actId="478"/>
          <ac:picMkLst>
            <pc:docMk/>
            <pc:sldMk cId="531440098" sldId="422"/>
            <ac:picMk id="14" creationId="{F659C4DB-7363-4958-ABF3-36A335639542}"/>
          </ac:picMkLst>
        </pc:picChg>
        <pc:picChg chg="del">
          <ac:chgData name="Claire Walker" userId="ea9b7a16-6533-4bfc-968f-2b771b65ab59" providerId="ADAL" clId="{955E6557-7D4A-44B9-8435-0E9598B8CEBE}" dt="2019-05-09T14:10:18.942" v="392" actId="478"/>
          <ac:picMkLst>
            <pc:docMk/>
            <pc:sldMk cId="531440098" sldId="422"/>
            <ac:picMk id="15" creationId="{E196EA71-6862-4558-ADEB-19CEF208CFEC}"/>
          </ac:picMkLst>
        </pc:picChg>
        <pc:picChg chg="add">
          <ac:chgData name="Claire Walker" userId="ea9b7a16-6533-4bfc-968f-2b771b65ab59" providerId="ADAL" clId="{955E6557-7D4A-44B9-8435-0E9598B8CEBE}" dt="2019-05-09T14:10:19.865" v="393"/>
          <ac:picMkLst>
            <pc:docMk/>
            <pc:sldMk cId="531440098" sldId="422"/>
            <ac:picMk id="16" creationId="{3FA7DBEA-907C-4B73-83C5-A115331E94AD}"/>
          </ac:picMkLst>
        </pc:picChg>
      </pc:sldChg>
      <pc:sldChg chg="delSp del">
        <pc:chgData name="Claire Walker" userId="ea9b7a16-6533-4bfc-968f-2b771b65ab59" providerId="ADAL" clId="{955E6557-7D4A-44B9-8435-0E9598B8CEBE}" dt="2019-05-09T14:09:54.707" v="377" actId="2696"/>
        <pc:sldMkLst>
          <pc:docMk/>
          <pc:sldMk cId="1088252409" sldId="423"/>
        </pc:sldMkLst>
        <pc:grpChg chg="del">
          <ac:chgData name="Claire Walker" userId="ea9b7a16-6533-4bfc-968f-2b771b65ab59" providerId="ADAL" clId="{955E6557-7D4A-44B9-8435-0E9598B8CEBE}" dt="2019-05-09T14:09:47.450" v="373" actId="478"/>
          <ac:grpSpMkLst>
            <pc:docMk/>
            <pc:sldMk cId="1088252409" sldId="423"/>
            <ac:grpSpMk id="2" creationId="{E0611DDC-271D-4977-93C7-B318A9A9EE09}"/>
          </ac:grpSpMkLst>
        </pc:grpChg>
        <pc:grpChg chg="del">
          <ac:chgData name="Claire Walker" userId="ea9b7a16-6533-4bfc-968f-2b771b65ab59" providerId="ADAL" clId="{955E6557-7D4A-44B9-8435-0E9598B8CEBE}" dt="2019-05-09T14:09:47.450" v="373" actId="478"/>
          <ac:grpSpMkLst>
            <pc:docMk/>
            <pc:sldMk cId="1088252409" sldId="423"/>
            <ac:grpSpMk id="29" creationId="{2979A0DF-725A-4909-9676-436FE5AD9A79}"/>
          </ac:grpSpMkLst>
        </pc:grpChg>
        <pc:grpChg chg="del">
          <ac:chgData name="Claire Walker" userId="ea9b7a16-6533-4bfc-968f-2b771b65ab59" providerId="ADAL" clId="{955E6557-7D4A-44B9-8435-0E9598B8CEBE}" dt="2019-05-09T14:09:47.450" v="373" actId="478"/>
          <ac:grpSpMkLst>
            <pc:docMk/>
            <pc:sldMk cId="1088252409" sldId="423"/>
            <ac:grpSpMk id="47" creationId="{82BB7313-7D48-4ACE-A2EA-91981A31BD84}"/>
          </ac:grpSpMkLst>
        </pc:grpChg>
        <pc:graphicFrameChg chg="del">
          <ac:chgData name="Claire Walker" userId="ea9b7a16-6533-4bfc-968f-2b771b65ab59" providerId="ADAL" clId="{955E6557-7D4A-44B9-8435-0E9598B8CEBE}" dt="2019-05-09T14:09:47.450" v="373" actId="478"/>
          <ac:graphicFrameMkLst>
            <pc:docMk/>
            <pc:sldMk cId="1088252409" sldId="423"/>
            <ac:graphicFrameMk id="6" creationId="{19EE67F4-5FA3-40DA-BE76-9AF92FFB8A89}"/>
          </ac:graphicFrameMkLst>
        </pc:graphicFrameChg>
        <pc:picChg chg="del">
          <ac:chgData name="Claire Walker" userId="ea9b7a16-6533-4bfc-968f-2b771b65ab59" providerId="ADAL" clId="{955E6557-7D4A-44B9-8435-0E9598B8CEBE}" dt="2019-05-09T14:09:47.450" v="373" actId="478"/>
          <ac:picMkLst>
            <pc:docMk/>
            <pc:sldMk cId="1088252409" sldId="423"/>
            <ac:picMk id="9" creationId="{902C5BCD-DA0F-4DEA-9237-F7F6830E066A}"/>
          </ac:picMkLst>
        </pc:picChg>
        <pc:picChg chg="del">
          <ac:chgData name="Claire Walker" userId="ea9b7a16-6533-4bfc-968f-2b771b65ab59" providerId="ADAL" clId="{955E6557-7D4A-44B9-8435-0E9598B8CEBE}" dt="2019-05-09T14:09:47.450" v="373" actId="478"/>
          <ac:picMkLst>
            <pc:docMk/>
            <pc:sldMk cId="1088252409" sldId="423"/>
            <ac:picMk id="10" creationId="{98A41A78-4F5D-472E-BF15-8803730EEC0B}"/>
          </ac:picMkLst>
        </pc:picChg>
        <pc:picChg chg="del">
          <ac:chgData name="Claire Walker" userId="ea9b7a16-6533-4bfc-968f-2b771b65ab59" providerId="ADAL" clId="{955E6557-7D4A-44B9-8435-0E9598B8CEBE}" dt="2019-05-09T14:09:47.450" v="373" actId="478"/>
          <ac:picMkLst>
            <pc:docMk/>
            <pc:sldMk cId="1088252409" sldId="423"/>
            <ac:picMk id="12" creationId="{93C0E2F3-B750-4686-9531-F99912D622C7}"/>
          </ac:picMkLst>
        </pc:picChg>
        <pc:picChg chg="del">
          <ac:chgData name="Claire Walker" userId="ea9b7a16-6533-4bfc-968f-2b771b65ab59" providerId="ADAL" clId="{955E6557-7D4A-44B9-8435-0E9598B8CEBE}" dt="2019-05-09T14:09:47.450" v="373" actId="478"/>
          <ac:picMkLst>
            <pc:docMk/>
            <pc:sldMk cId="1088252409" sldId="423"/>
            <ac:picMk id="13" creationId="{6CA8EEBC-0333-4EE7-95A7-F26E4CD617BF}"/>
          </ac:picMkLst>
        </pc:picChg>
      </pc:sldChg>
      <pc:sldChg chg="addSp delSp modSp">
        <pc:chgData name="Claire Walker" userId="ea9b7a16-6533-4bfc-968f-2b771b65ab59" providerId="ADAL" clId="{955E6557-7D4A-44B9-8435-0E9598B8CEBE}" dt="2019-05-09T13:59:32.423" v="114" actId="2085"/>
        <pc:sldMkLst>
          <pc:docMk/>
          <pc:sldMk cId="2193774735" sldId="427"/>
        </pc:sldMkLst>
        <pc:spChg chg="add mod">
          <ac:chgData name="Claire Walker" userId="ea9b7a16-6533-4bfc-968f-2b771b65ab59" providerId="ADAL" clId="{955E6557-7D4A-44B9-8435-0E9598B8CEBE}" dt="2019-05-09T13:59:32.423" v="114" actId="2085"/>
          <ac:spMkLst>
            <pc:docMk/>
            <pc:sldMk cId="2193774735" sldId="427"/>
            <ac:spMk id="13" creationId="{AB979ED9-D581-4036-BB55-73674CBE3E50}"/>
          </ac:spMkLst>
        </pc:spChg>
        <pc:spChg chg="del mod">
          <ac:chgData name="Claire Walker" userId="ea9b7a16-6533-4bfc-968f-2b771b65ab59" providerId="ADAL" clId="{955E6557-7D4A-44B9-8435-0E9598B8CEBE}" dt="2019-05-09T13:59:14.498" v="109" actId="478"/>
          <ac:spMkLst>
            <pc:docMk/>
            <pc:sldMk cId="2193774735" sldId="427"/>
            <ac:spMk id="19" creationId="{5252A847-DE45-4FA3-A1F8-EEBEB845FF8E}"/>
          </ac:spMkLst>
        </pc:spChg>
        <pc:graphicFrameChg chg="del">
          <ac:chgData name="Claire Walker" userId="ea9b7a16-6533-4bfc-968f-2b771b65ab59" providerId="ADAL" clId="{955E6557-7D4A-44B9-8435-0E9598B8CEBE}" dt="2019-05-09T13:58:51.270" v="94" actId="478"/>
          <ac:graphicFrameMkLst>
            <pc:docMk/>
            <pc:sldMk cId="2193774735" sldId="427"/>
            <ac:graphicFrameMk id="3" creationId="{4B68EAE9-94E0-4F75-B13D-4719E51DC1EE}"/>
          </ac:graphicFrameMkLst>
        </pc:graphicFrameChg>
        <pc:graphicFrameChg chg="add mod">
          <ac:chgData name="Claire Walker" userId="ea9b7a16-6533-4bfc-968f-2b771b65ab59" providerId="ADAL" clId="{955E6557-7D4A-44B9-8435-0E9598B8CEBE}" dt="2019-05-09T13:59:31.775" v="113" actId="207"/>
          <ac:graphicFrameMkLst>
            <pc:docMk/>
            <pc:sldMk cId="2193774735" sldId="427"/>
            <ac:graphicFrameMk id="14" creationId="{6C0ABD59-D3BC-406D-8534-D4C2F24A71E7}"/>
          </ac:graphicFrameMkLst>
        </pc:graphicFrameChg>
        <pc:picChg chg="add del mod">
          <ac:chgData name="Claire Walker" userId="ea9b7a16-6533-4bfc-968f-2b771b65ab59" providerId="ADAL" clId="{955E6557-7D4A-44B9-8435-0E9598B8CEBE}" dt="2019-05-09T13:59:10.874" v="108"/>
          <ac:picMkLst>
            <pc:docMk/>
            <pc:sldMk cId="2193774735" sldId="427"/>
            <ac:picMk id="2" creationId="{9096C10D-351F-4076-A6ED-CBC9E1C2B5E0}"/>
          </ac:picMkLst>
        </pc:picChg>
        <pc:picChg chg="add">
          <ac:chgData name="Claire Walker" userId="ea9b7a16-6533-4bfc-968f-2b771b65ab59" providerId="ADAL" clId="{955E6557-7D4A-44B9-8435-0E9598B8CEBE}" dt="2019-05-09T13:59:15.056" v="110"/>
          <ac:picMkLst>
            <pc:docMk/>
            <pc:sldMk cId="2193774735" sldId="427"/>
            <ac:picMk id="12" creationId="{DF3AB122-A6CC-4A01-8E65-1B849C855559}"/>
          </ac:picMkLst>
        </pc:picChg>
        <pc:picChg chg="del">
          <ac:chgData name="Claire Walker" userId="ea9b7a16-6533-4bfc-968f-2b771b65ab59" providerId="ADAL" clId="{955E6557-7D4A-44B9-8435-0E9598B8CEBE}" dt="2019-05-09T13:59:14.498" v="109" actId="478"/>
          <ac:picMkLst>
            <pc:docMk/>
            <pc:sldMk cId="2193774735" sldId="427"/>
            <ac:picMk id="22" creationId="{8A86F7B7-13EF-4D0D-B59B-CF7CF8950F9A}"/>
          </ac:picMkLst>
        </pc:picChg>
        <pc:picChg chg="del">
          <ac:chgData name="Claire Walker" userId="ea9b7a16-6533-4bfc-968f-2b771b65ab59" providerId="ADAL" clId="{955E6557-7D4A-44B9-8435-0E9598B8CEBE}" dt="2019-05-09T13:59:14.498" v="109" actId="478"/>
          <ac:picMkLst>
            <pc:docMk/>
            <pc:sldMk cId="2193774735" sldId="427"/>
            <ac:picMk id="23" creationId="{0E0A1573-0D50-47FB-802D-107959E5DA83}"/>
          </ac:picMkLst>
        </pc:picChg>
        <pc:picChg chg="del">
          <ac:chgData name="Claire Walker" userId="ea9b7a16-6533-4bfc-968f-2b771b65ab59" providerId="ADAL" clId="{955E6557-7D4A-44B9-8435-0E9598B8CEBE}" dt="2019-05-09T13:59:14.498" v="109" actId="478"/>
          <ac:picMkLst>
            <pc:docMk/>
            <pc:sldMk cId="2193774735" sldId="427"/>
            <ac:picMk id="24" creationId="{6BC3200C-0FE8-463E-A909-DE9C880065E8}"/>
          </ac:picMkLst>
        </pc:picChg>
        <pc:picChg chg="del">
          <ac:chgData name="Claire Walker" userId="ea9b7a16-6533-4bfc-968f-2b771b65ab59" providerId="ADAL" clId="{955E6557-7D4A-44B9-8435-0E9598B8CEBE}" dt="2019-05-09T13:59:14.498" v="109" actId="478"/>
          <ac:picMkLst>
            <pc:docMk/>
            <pc:sldMk cId="2193774735" sldId="427"/>
            <ac:picMk id="26" creationId="{1A8E6791-832F-4934-8B1C-0E85037D702E}"/>
          </ac:picMkLst>
        </pc:picChg>
      </pc:sldChg>
      <pc:sldChg chg="delSp del">
        <pc:chgData name="Claire Walker" userId="ea9b7a16-6533-4bfc-968f-2b771b65ab59" providerId="ADAL" clId="{955E6557-7D4A-44B9-8435-0E9598B8CEBE}" dt="2019-05-09T14:03:34.582" v="197" actId="2696"/>
        <pc:sldMkLst>
          <pc:docMk/>
          <pc:sldMk cId="2006455002" sldId="428"/>
        </pc:sldMkLst>
        <pc:picChg chg="del">
          <ac:chgData name="Claire Walker" userId="ea9b7a16-6533-4bfc-968f-2b771b65ab59" providerId="ADAL" clId="{955E6557-7D4A-44B9-8435-0E9598B8CEBE}" dt="2019-05-09T14:02:56.433" v="177" actId="478"/>
          <ac:picMkLst>
            <pc:docMk/>
            <pc:sldMk cId="2006455002" sldId="428"/>
            <ac:picMk id="9" creationId="{76BEAE01-BF30-43E0-AA9F-29C92A3C9F32}"/>
          </ac:picMkLst>
        </pc:picChg>
        <pc:picChg chg="del">
          <ac:chgData name="Claire Walker" userId="ea9b7a16-6533-4bfc-968f-2b771b65ab59" providerId="ADAL" clId="{955E6557-7D4A-44B9-8435-0E9598B8CEBE}" dt="2019-05-09T14:02:56.433" v="177" actId="478"/>
          <ac:picMkLst>
            <pc:docMk/>
            <pc:sldMk cId="2006455002" sldId="428"/>
            <ac:picMk id="10" creationId="{8DEA2A02-C692-44E9-BF5B-5D44325C5F0E}"/>
          </ac:picMkLst>
        </pc:picChg>
        <pc:picChg chg="del">
          <ac:chgData name="Claire Walker" userId="ea9b7a16-6533-4bfc-968f-2b771b65ab59" providerId="ADAL" clId="{955E6557-7D4A-44B9-8435-0E9598B8CEBE}" dt="2019-05-09T14:02:56.433" v="177" actId="478"/>
          <ac:picMkLst>
            <pc:docMk/>
            <pc:sldMk cId="2006455002" sldId="428"/>
            <ac:picMk id="12" creationId="{9AD79BD9-0FCB-4E8D-8B66-79E1F71FA5C9}"/>
          </ac:picMkLst>
        </pc:picChg>
        <pc:picChg chg="del">
          <ac:chgData name="Claire Walker" userId="ea9b7a16-6533-4bfc-968f-2b771b65ab59" providerId="ADAL" clId="{955E6557-7D4A-44B9-8435-0E9598B8CEBE}" dt="2019-05-09T14:02:56.433" v="177" actId="478"/>
          <ac:picMkLst>
            <pc:docMk/>
            <pc:sldMk cId="2006455002" sldId="428"/>
            <ac:picMk id="13" creationId="{D0C1370D-27AB-42E1-A6DF-75CBF15787AE}"/>
          </ac:picMkLst>
        </pc:picChg>
        <pc:picChg chg="del">
          <ac:chgData name="Claire Walker" userId="ea9b7a16-6533-4bfc-968f-2b771b65ab59" providerId="ADAL" clId="{955E6557-7D4A-44B9-8435-0E9598B8CEBE}" dt="2019-05-09T14:02:56.433" v="177" actId="478"/>
          <ac:picMkLst>
            <pc:docMk/>
            <pc:sldMk cId="2006455002" sldId="428"/>
            <ac:picMk id="14" creationId="{C24560A9-E5E6-482F-8F67-00A90B4B98E2}"/>
          </ac:picMkLst>
        </pc:picChg>
        <pc:picChg chg="del">
          <ac:chgData name="Claire Walker" userId="ea9b7a16-6533-4bfc-968f-2b771b65ab59" providerId="ADAL" clId="{955E6557-7D4A-44B9-8435-0E9598B8CEBE}" dt="2019-05-09T14:02:56.433" v="177" actId="478"/>
          <ac:picMkLst>
            <pc:docMk/>
            <pc:sldMk cId="2006455002" sldId="428"/>
            <ac:picMk id="15" creationId="{13FD5B0E-3A93-4E38-9AA1-1DA24714BCA1}"/>
          </ac:picMkLst>
        </pc:picChg>
        <pc:picChg chg="del">
          <ac:chgData name="Claire Walker" userId="ea9b7a16-6533-4bfc-968f-2b771b65ab59" providerId="ADAL" clId="{955E6557-7D4A-44B9-8435-0E9598B8CEBE}" dt="2019-05-09T14:02:56.433" v="177" actId="478"/>
          <ac:picMkLst>
            <pc:docMk/>
            <pc:sldMk cId="2006455002" sldId="428"/>
            <ac:picMk id="21" creationId="{7588F239-E22C-4641-859E-6B66404086AD}"/>
          </ac:picMkLst>
        </pc:picChg>
        <pc:picChg chg="del">
          <ac:chgData name="Claire Walker" userId="ea9b7a16-6533-4bfc-968f-2b771b65ab59" providerId="ADAL" clId="{955E6557-7D4A-44B9-8435-0E9598B8CEBE}" dt="2019-05-09T14:02:56.433" v="177" actId="478"/>
          <ac:picMkLst>
            <pc:docMk/>
            <pc:sldMk cId="2006455002" sldId="428"/>
            <ac:picMk id="22" creationId="{6DD7B937-D1E3-4984-BD90-1395F6FDA879}"/>
          </ac:picMkLst>
        </pc:picChg>
      </pc:sldChg>
      <pc:sldChg chg="delSp modSp del">
        <pc:chgData name="Claire Walker" userId="ea9b7a16-6533-4bfc-968f-2b771b65ab59" providerId="ADAL" clId="{955E6557-7D4A-44B9-8435-0E9598B8CEBE}" dt="2019-05-09T14:06:14.272" v="252" actId="2696"/>
        <pc:sldMkLst>
          <pc:docMk/>
          <pc:sldMk cId="2202050965" sldId="429"/>
        </pc:sldMkLst>
        <pc:spChg chg="del">
          <ac:chgData name="Claire Walker" userId="ea9b7a16-6533-4bfc-968f-2b771b65ab59" providerId="ADAL" clId="{955E6557-7D4A-44B9-8435-0E9598B8CEBE}" dt="2019-05-09T14:06:02.955" v="248" actId="478"/>
          <ac:spMkLst>
            <pc:docMk/>
            <pc:sldMk cId="2202050965" sldId="429"/>
            <ac:spMk id="6" creationId="{7A0C43F3-CDCB-471D-983F-72812F4CB852}"/>
          </ac:spMkLst>
        </pc:spChg>
        <pc:spChg chg="del">
          <ac:chgData name="Claire Walker" userId="ea9b7a16-6533-4bfc-968f-2b771b65ab59" providerId="ADAL" clId="{955E6557-7D4A-44B9-8435-0E9598B8CEBE}" dt="2019-05-09T14:06:02.955" v="248" actId="478"/>
          <ac:spMkLst>
            <pc:docMk/>
            <pc:sldMk cId="2202050965" sldId="429"/>
            <ac:spMk id="9" creationId="{72F67888-78FB-487D-B4A8-997BF6D6F2FB}"/>
          </ac:spMkLst>
        </pc:spChg>
        <pc:spChg chg="del">
          <ac:chgData name="Claire Walker" userId="ea9b7a16-6533-4bfc-968f-2b771b65ab59" providerId="ADAL" clId="{955E6557-7D4A-44B9-8435-0E9598B8CEBE}" dt="2019-05-09T14:06:02.955" v="248" actId="478"/>
          <ac:spMkLst>
            <pc:docMk/>
            <pc:sldMk cId="2202050965" sldId="429"/>
            <ac:spMk id="10" creationId="{36069943-9D04-408E-B1CD-1C443E5A56FE}"/>
          </ac:spMkLst>
        </pc:spChg>
        <pc:picChg chg="del">
          <ac:chgData name="Claire Walker" userId="ea9b7a16-6533-4bfc-968f-2b771b65ab59" providerId="ADAL" clId="{955E6557-7D4A-44B9-8435-0E9598B8CEBE}" dt="2019-05-09T14:06:02.955" v="248" actId="478"/>
          <ac:picMkLst>
            <pc:docMk/>
            <pc:sldMk cId="2202050965" sldId="429"/>
            <ac:picMk id="15" creationId="{62CEF1B3-5598-46AA-8CF3-F8F5CA877A83}"/>
          </ac:picMkLst>
        </pc:picChg>
        <pc:picChg chg="del">
          <ac:chgData name="Claire Walker" userId="ea9b7a16-6533-4bfc-968f-2b771b65ab59" providerId="ADAL" clId="{955E6557-7D4A-44B9-8435-0E9598B8CEBE}" dt="2019-05-09T14:06:02.955" v="248" actId="478"/>
          <ac:picMkLst>
            <pc:docMk/>
            <pc:sldMk cId="2202050965" sldId="429"/>
            <ac:picMk id="22" creationId="{E156689E-A4EA-4858-9F14-C2C73E578C33}"/>
          </ac:picMkLst>
        </pc:picChg>
        <pc:picChg chg="del">
          <ac:chgData name="Claire Walker" userId="ea9b7a16-6533-4bfc-968f-2b771b65ab59" providerId="ADAL" clId="{955E6557-7D4A-44B9-8435-0E9598B8CEBE}" dt="2019-05-09T14:06:02.955" v="248" actId="478"/>
          <ac:picMkLst>
            <pc:docMk/>
            <pc:sldMk cId="2202050965" sldId="429"/>
            <ac:picMk id="23" creationId="{B3A44907-B27A-4A53-99BD-C4C20FDF3F03}"/>
          </ac:picMkLst>
        </pc:picChg>
        <pc:picChg chg="del">
          <ac:chgData name="Claire Walker" userId="ea9b7a16-6533-4bfc-968f-2b771b65ab59" providerId="ADAL" clId="{955E6557-7D4A-44B9-8435-0E9598B8CEBE}" dt="2019-05-09T14:06:02.955" v="248" actId="478"/>
          <ac:picMkLst>
            <pc:docMk/>
            <pc:sldMk cId="2202050965" sldId="429"/>
            <ac:picMk id="25" creationId="{4FEC850F-78ED-4EBF-81C3-FA259CF747D1}"/>
          </ac:picMkLst>
        </pc:picChg>
        <pc:picChg chg="del">
          <ac:chgData name="Claire Walker" userId="ea9b7a16-6533-4bfc-968f-2b771b65ab59" providerId="ADAL" clId="{955E6557-7D4A-44B9-8435-0E9598B8CEBE}" dt="2019-05-09T14:06:02.955" v="248" actId="478"/>
          <ac:picMkLst>
            <pc:docMk/>
            <pc:sldMk cId="2202050965" sldId="429"/>
            <ac:picMk id="26" creationId="{9264B7AC-D693-43ED-9604-0C3B24ABAF99}"/>
          </ac:picMkLst>
        </pc:picChg>
        <pc:cxnChg chg="del mod">
          <ac:chgData name="Claire Walker" userId="ea9b7a16-6533-4bfc-968f-2b771b65ab59" providerId="ADAL" clId="{955E6557-7D4A-44B9-8435-0E9598B8CEBE}" dt="2019-05-09T14:06:02.955" v="248" actId="478"/>
          <ac:cxnSpMkLst>
            <pc:docMk/>
            <pc:sldMk cId="2202050965" sldId="429"/>
            <ac:cxnSpMk id="13" creationId="{44634904-D0A6-4E91-B8AD-25B8EA0996E1}"/>
          </ac:cxnSpMkLst>
        </pc:cxnChg>
        <pc:cxnChg chg="del">
          <ac:chgData name="Claire Walker" userId="ea9b7a16-6533-4bfc-968f-2b771b65ab59" providerId="ADAL" clId="{955E6557-7D4A-44B9-8435-0E9598B8CEBE}" dt="2019-05-09T14:06:02.955" v="248" actId="478"/>
          <ac:cxnSpMkLst>
            <pc:docMk/>
            <pc:sldMk cId="2202050965" sldId="429"/>
            <ac:cxnSpMk id="16" creationId="{AF3C6184-9DA4-4A76-940E-AA02377B7AA2}"/>
          </ac:cxnSpMkLst>
        </pc:cxnChg>
      </pc:sldChg>
      <pc:sldChg chg="delSp modSp del">
        <pc:chgData name="Claire Walker" userId="ea9b7a16-6533-4bfc-968f-2b771b65ab59" providerId="ADAL" clId="{955E6557-7D4A-44B9-8435-0E9598B8CEBE}" dt="2019-05-09T14:07:01.403" v="275" actId="2696"/>
        <pc:sldMkLst>
          <pc:docMk/>
          <pc:sldMk cId="4136407159" sldId="430"/>
        </pc:sldMkLst>
        <pc:spChg chg="del">
          <ac:chgData name="Claire Walker" userId="ea9b7a16-6533-4bfc-968f-2b771b65ab59" providerId="ADAL" clId="{955E6557-7D4A-44B9-8435-0E9598B8CEBE}" dt="2019-05-09T14:06:51.821" v="269" actId="478"/>
          <ac:spMkLst>
            <pc:docMk/>
            <pc:sldMk cId="4136407159" sldId="430"/>
            <ac:spMk id="6" creationId="{7A0C43F3-CDCB-471D-983F-72812F4CB852}"/>
          </ac:spMkLst>
        </pc:spChg>
        <pc:spChg chg="del">
          <ac:chgData name="Claire Walker" userId="ea9b7a16-6533-4bfc-968f-2b771b65ab59" providerId="ADAL" clId="{955E6557-7D4A-44B9-8435-0E9598B8CEBE}" dt="2019-05-09T14:06:51.821" v="269" actId="478"/>
          <ac:spMkLst>
            <pc:docMk/>
            <pc:sldMk cId="4136407159" sldId="430"/>
            <ac:spMk id="9" creationId="{72F67888-78FB-487D-B4A8-997BF6D6F2FB}"/>
          </ac:spMkLst>
        </pc:spChg>
        <pc:spChg chg="del">
          <ac:chgData name="Claire Walker" userId="ea9b7a16-6533-4bfc-968f-2b771b65ab59" providerId="ADAL" clId="{955E6557-7D4A-44B9-8435-0E9598B8CEBE}" dt="2019-05-09T14:06:51.821" v="269" actId="478"/>
          <ac:spMkLst>
            <pc:docMk/>
            <pc:sldMk cId="4136407159" sldId="430"/>
            <ac:spMk id="10" creationId="{36069943-9D04-408E-B1CD-1C443E5A56FE}"/>
          </ac:spMkLst>
        </pc:spChg>
        <pc:picChg chg="del">
          <ac:chgData name="Claire Walker" userId="ea9b7a16-6533-4bfc-968f-2b771b65ab59" providerId="ADAL" clId="{955E6557-7D4A-44B9-8435-0E9598B8CEBE}" dt="2019-05-09T14:06:51.821" v="269" actId="478"/>
          <ac:picMkLst>
            <pc:docMk/>
            <pc:sldMk cId="4136407159" sldId="430"/>
            <ac:picMk id="15" creationId="{62CEF1B3-5598-46AA-8CF3-F8F5CA877A83}"/>
          </ac:picMkLst>
        </pc:picChg>
        <pc:picChg chg="del">
          <ac:chgData name="Claire Walker" userId="ea9b7a16-6533-4bfc-968f-2b771b65ab59" providerId="ADAL" clId="{955E6557-7D4A-44B9-8435-0E9598B8CEBE}" dt="2019-05-09T14:06:52.531" v="270" actId="478"/>
          <ac:picMkLst>
            <pc:docMk/>
            <pc:sldMk cId="4136407159" sldId="430"/>
            <ac:picMk id="17" creationId="{66C55B32-D5C1-4DC0-B339-DB6F651EA8AE}"/>
          </ac:picMkLst>
        </pc:picChg>
        <pc:picChg chg="del">
          <ac:chgData name="Claire Walker" userId="ea9b7a16-6533-4bfc-968f-2b771b65ab59" providerId="ADAL" clId="{955E6557-7D4A-44B9-8435-0E9598B8CEBE}" dt="2019-05-09T14:06:52.950" v="271" actId="478"/>
          <ac:picMkLst>
            <pc:docMk/>
            <pc:sldMk cId="4136407159" sldId="430"/>
            <ac:picMk id="22" creationId="{E156689E-A4EA-4858-9F14-C2C73E578C33}"/>
          </ac:picMkLst>
        </pc:picChg>
        <pc:picChg chg="del">
          <ac:chgData name="Claire Walker" userId="ea9b7a16-6533-4bfc-968f-2b771b65ab59" providerId="ADAL" clId="{955E6557-7D4A-44B9-8435-0E9598B8CEBE}" dt="2019-05-09T14:06:51.821" v="269" actId="478"/>
          <ac:picMkLst>
            <pc:docMk/>
            <pc:sldMk cId="4136407159" sldId="430"/>
            <ac:picMk id="25" creationId="{4FEC850F-78ED-4EBF-81C3-FA259CF747D1}"/>
          </ac:picMkLst>
        </pc:picChg>
        <pc:picChg chg="del">
          <ac:chgData name="Claire Walker" userId="ea9b7a16-6533-4bfc-968f-2b771b65ab59" providerId="ADAL" clId="{955E6557-7D4A-44B9-8435-0E9598B8CEBE}" dt="2019-05-09T14:06:51.821" v="269" actId="478"/>
          <ac:picMkLst>
            <pc:docMk/>
            <pc:sldMk cId="4136407159" sldId="430"/>
            <ac:picMk id="26" creationId="{9264B7AC-D693-43ED-9604-0C3B24ABAF99}"/>
          </ac:picMkLst>
        </pc:picChg>
        <pc:cxnChg chg="del mod">
          <ac:chgData name="Claire Walker" userId="ea9b7a16-6533-4bfc-968f-2b771b65ab59" providerId="ADAL" clId="{955E6557-7D4A-44B9-8435-0E9598B8CEBE}" dt="2019-05-09T14:06:51.821" v="269" actId="478"/>
          <ac:cxnSpMkLst>
            <pc:docMk/>
            <pc:sldMk cId="4136407159" sldId="430"/>
            <ac:cxnSpMk id="13" creationId="{44634904-D0A6-4E91-B8AD-25B8EA0996E1}"/>
          </ac:cxnSpMkLst>
        </pc:cxnChg>
        <pc:cxnChg chg="del">
          <ac:chgData name="Claire Walker" userId="ea9b7a16-6533-4bfc-968f-2b771b65ab59" providerId="ADAL" clId="{955E6557-7D4A-44B9-8435-0E9598B8CEBE}" dt="2019-05-09T14:06:51.821" v="269" actId="478"/>
          <ac:cxnSpMkLst>
            <pc:docMk/>
            <pc:sldMk cId="4136407159" sldId="430"/>
            <ac:cxnSpMk id="16" creationId="{AF3C6184-9DA4-4A76-940E-AA02377B7AA2}"/>
          </ac:cxnSpMkLst>
        </pc:cxnChg>
      </pc:sldChg>
      <pc:sldChg chg="del">
        <pc:chgData name="Claire Walker" userId="ea9b7a16-6533-4bfc-968f-2b771b65ab59" providerId="ADAL" clId="{955E6557-7D4A-44B9-8435-0E9598B8CEBE}" dt="2019-05-09T14:04:15.926" v="206" actId="2696"/>
        <pc:sldMkLst>
          <pc:docMk/>
          <pc:sldMk cId="1057739992" sldId="431"/>
        </pc:sldMkLst>
      </pc:sldChg>
      <pc:sldChg chg="delSp del">
        <pc:chgData name="Claire Walker" userId="ea9b7a16-6533-4bfc-968f-2b771b65ab59" providerId="ADAL" clId="{955E6557-7D4A-44B9-8435-0E9598B8CEBE}" dt="2019-05-09T13:55:38.604" v="26" actId="2696"/>
        <pc:sldMkLst>
          <pc:docMk/>
          <pc:sldMk cId="3084153386" sldId="432"/>
        </pc:sldMkLst>
        <pc:picChg chg="del">
          <ac:chgData name="Claire Walker" userId="ea9b7a16-6533-4bfc-968f-2b771b65ab59" providerId="ADAL" clId="{955E6557-7D4A-44B9-8435-0E9598B8CEBE}" dt="2019-05-09T13:55:22.855" v="22" actId="478"/>
          <ac:picMkLst>
            <pc:docMk/>
            <pc:sldMk cId="3084153386" sldId="432"/>
            <ac:picMk id="4" creationId="{30A2492C-65DA-4EA4-ADE6-7928B251695B}"/>
          </ac:picMkLst>
        </pc:picChg>
      </pc:sldChg>
      <pc:sldChg chg="addSp delSp del">
        <pc:chgData name="Claire Walker" userId="ea9b7a16-6533-4bfc-968f-2b771b65ab59" providerId="ADAL" clId="{955E6557-7D4A-44B9-8435-0E9598B8CEBE}" dt="2019-05-09T13:56:59.659" v="50" actId="2696"/>
        <pc:sldMkLst>
          <pc:docMk/>
          <pc:sldMk cId="1569226367" sldId="433"/>
        </pc:sldMkLst>
        <pc:picChg chg="add del">
          <ac:chgData name="Claire Walker" userId="ea9b7a16-6533-4bfc-968f-2b771b65ab59" providerId="ADAL" clId="{955E6557-7D4A-44B9-8435-0E9598B8CEBE}" dt="2019-05-09T13:56:47.629" v="45" actId="478"/>
          <ac:picMkLst>
            <pc:docMk/>
            <pc:sldMk cId="1569226367" sldId="433"/>
            <ac:picMk id="4" creationId="{30A2492C-65DA-4EA4-ADE6-7928B251695B}"/>
          </ac:picMkLst>
        </pc:picChg>
      </pc:sldChg>
      <pc:sldChg chg="del">
        <pc:chgData name="Claire Walker" userId="ea9b7a16-6533-4bfc-968f-2b771b65ab59" providerId="ADAL" clId="{955E6557-7D4A-44B9-8435-0E9598B8CEBE}" dt="2019-05-09T14:07:55.603" v="303" actId="2696"/>
        <pc:sldMkLst>
          <pc:docMk/>
          <pc:sldMk cId="3663609323" sldId="434"/>
        </pc:sldMkLst>
      </pc:sldChg>
      <pc:sldChg chg="del">
        <pc:chgData name="Claire Walker" userId="ea9b7a16-6533-4bfc-968f-2b771b65ab59" providerId="ADAL" clId="{955E6557-7D4A-44B9-8435-0E9598B8CEBE}" dt="2019-05-09T14:10:44.488" v="400" actId="2696"/>
        <pc:sldMkLst>
          <pc:docMk/>
          <pc:sldMk cId="2685559327" sldId="435"/>
        </pc:sldMkLst>
      </pc:sldChg>
      <pc:sldChg chg="addSp delSp modSp add">
        <pc:chgData name="Claire Walker" userId="ea9b7a16-6533-4bfc-968f-2b771b65ab59" providerId="ADAL" clId="{955E6557-7D4A-44B9-8435-0E9598B8CEBE}" dt="2019-05-09T13:56:22.458" v="43" actId="1038"/>
        <pc:sldMkLst>
          <pc:docMk/>
          <pc:sldMk cId="164749123" sldId="436"/>
        </pc:sldMkLst>
        <pc:spChg chg="add mod">
          <ac:chgData name="Claire Walker" userId="ea9b7a16-6533-4bfc-968f-2b771b65ab59" providerId="ADAL" clId="{955E6557-7D4A-44B9-8435-0E9598B8CEBE}" dt="2019-05-09T13:55:35.336" v="25" actId="2085"/>
          <ac:spMkLst>
            <pc:docMk/>
            <pc:sldMk cId="164749123" sldId="436"/>
            <ac:spMk id="13" creationId="{45AC4592-A934-4F96-B10C-DDDE955891C3}"/>
          </ac:spMkLst>
        </pc:spChg>
        <pc:spChg chg="add del mod">
          <ac:chgData name="Claire Walker" userId="ea9b7a16-6533-4bfc-968f-2b771b65ab59" providerId="ADAL" clId="{955E6557-7D4A-44B9-8435-0E9598B8CEBE}" dt="2019-05-09T13:55:01.661" v="17" actId="478"/>
          <ac:spMkLst>
            <pc:docMk/>
            <pc:sldMk cId="164749123" sldId="436"/>
            <ac:spMk id="19" creationId="{5252A847-DE45-4FA3-A1F8-EEBEB845FF8E}"/>
          </ac:spMkLst>
        </pc:spChg>
        <pc:graphicFrameChg chg="del">
          <ac:chgData name="Claire Walker" userId="ea9b7a16-6533-4bfc-968f-2b771b65ab59" providerId="ADAL" clId="{955E6557-7D4A-44B9-8435-0E9598B8CEBE}" dt="2019-05-09T13:54:33.931" v="1" actId="478"/>
          <ac:graphicFrameMkLst>
            <pc:docMk/>
            <pc:sldMk cId="164749123" sldId="436"/>
            <ac:graphicFrameMk id="2" creationId="{3966B67B-538E-4375-8E77-E375083E18D6}"/>
          </ac:graphicFrameMkLst>
        </pc:graphicFrameChg>
        <pc:graphicFrameChg chg="del">
          <ac:chgData name="Claire Walker" userId="ea9b7a16-6533-4bfc-968f-2b771b65ab59" providerId="ADAL" clId="{955E6557-7D4A-44B9-8435-0E9598B8CEBE}" dt="2019-05-09T13:54:33.931" v="1" actId="478"/>
          <ac:graphicFrameMkLst>
            <pc:docMk/>
            <pc:sldMk cId="164749123" sldId="436"/>
            <ac:graphicFrameMk id="9" creationId="{79076E72-B13A-465F-B0EC-519A7425D677}"/>
          </ac:graphicFrameMkLst>
        </pc:graphicFrameChg>
        <pc:graphicFrameChg chg="del">
          <ac:chgData name="Claire Walker" userId="ea9b7a16-6533-4bfc-968f-2b771b65ab59" providerId="ADAL" clId="{955E6557-7D4A-44B9-8435-0E9598B8CEBE}" dt="2019-05-09T13:54:33.931" v="1" actId="478"/>
          <ac:graphicFrameMkLst>
            <pc:docMk/>
            <pc:sldMk cId="164749123" sldId="436"/>
            <ac:graphicFrameMk id="10" creationId="{0407AC4A-B3F9-4CC8-BB5B-454C1D819FCB}"/>
          </ac:graphicFrameMkLst>
        </pc:graphicFrameChg>
        <pc:graphicFrameChg chg="add mod">
          <ac:chgData name="Claire Walker" userId="ea9b7a16-6533-4bfc-968f-2b771b65ab59" providerId="ADAL" clId="{955E6557-7D4A-44B9-8435-0E9598B8CEBE}" dt="2019-05-09T13:55:32.752" v="24" actId="207"/>
          <ac:graphicFrameMkLst>
            <pc:docMk/>
            <pc:sldMk cId="164749123" sldId="436"/>
            <ac:graphicFrameMk id="14" creationId="{E0FEEBE0-CE9E-4532-8751-4C66B16A0346}"/>
          </ac:graphicFrameMkLst>
        </pc:graphicFrameChg>
        <pc:graphicFrameChg chg="add mod">
          <ac:chgData name="Claire Walker" userId="ea9b7a16-6533-4bfc-968f-2b771b65ab59" providerId="ADAL" clId="{955E6557-7D4A-44B9-8435-0E9598B8CEBE}" dt="2019-05-09T13:55:32.752" v="24" actId="207"/>
          <ac:graphicFrameMkLst>
            <pc:docMk/>
            <pc:sldMk cId="164749123" sldId="436"/>
            <ac:graphicFrameMk id="15" creationId="{68D54D15-3AE8-4ADD-B578-72B865F5C58E}"/>
          </ac:graphicFrameMkLst>
        </pc:graphicFrameChg>
        <pc:graphicFrameChg chg="add mod">
          <ac:chgData name="Claire Walker" userId="ea9b7a16-6533-4bfc-968f-2b771b65ab59" providerId="ADAL" clId="{955E6557-7D4A-44B9-8435-0E9598B8CEBE}" dt="2019-05-09T13:55:32.752" v="24" actId="207"/>
          <ac:graphicFrameMkLst>
            <pc:docMk/>
            <pc:sldMk cId="164749123" sldId="436"/>
            <ac:graphicFrameMk id="16" creationId="{4EE49912-44CA-45B1-99D3-58A89038D34C}"/>
          </ac:graphicFrameMkLst>
        </pc:graphicFrameChg>
        <pc:picChg chg="add del mod">
          <ac:chgData name="Claire Walker" userId="ea9b7a16-6533-4bfc-968f-2b771b65ab59" providerId="ADAL" clId="{955E6557-7D4A-44B9-8435-0E9598B8CEBE}" dt="2019-05-09T13:55:00.517" v="16"/>
          <ac:picMkLst>
            <pc:docMk/>
            <pc:sldMk cId="164749123" sldId="436"/>
            <ac:picMk id="3" creationId="{B7C0B672-737A-4FCF-918B-0CEF02290B3C}"/>
          </ac:picMkLst>
        </pc:picChg>
        <pc:picChg chg="add del">
          <ac:chgData name="Claire Walker" userId="ea9b7a16-6533-4bfc-968f-2b771b65ab59" providerId="ADAL" clId="{955E6557-7D4A-44B9-8435-0E9598B8CEBE}" dt="2019-05-09T13:55:03.414" v="18" actId="478"/>
          <ac:picMkLst>
            <pc:docMk/>
            <pc:sldMk cId="164749123" sldId="436"/>
            <ac:picMk id="4" creationId="{30A2492C-65DA-4EA4-ADE6-7928B251695B}"/>
          </ac:picMkLst>
        </pc:picChg>
        <pc:picChg chg="add mod">
          <ac:chgData name="Claire Walker" userId="ea9b7a16-6533-4bfc-968f-2b771b65ab59" providerId="ADAL" clId="{955E6557-7D4A-44B9-8435-0E9598B8CEBE}" dt="2019-05-09T13:56:22.458" v="43" actId="1038"/>
          <ac:picMkLst>
            <pc:docMk/>
            <pc:sldMk cId="164749123" sldId="436"/>
            <ac:picMk id="12" creationId="{AF96C3C5-BC0B-4300-8901-0B698963D6BC}"/>
          </ac:picMkLst>
        </pc:picChg>
      </pc:sldChg>
      <pc:sldChg chg="addSp delSp modSp add">
        <pc:chgData name="Claire Walker" userId="ea9b7a16-6533-4bfc-968f-2b771b65ab59" providerId="ADAL" clId="{955E6557-7D4A-44B9-8435-0E9598B8CEBE}" dt="2019-05-09T13:57:36.700" v="64"/>
        <pc:sldMkLst>
          <pc:docMk/>
          <pc:sldMk cId="3276075058" sldId="437"/>
        </pc:sldMkLst>
        <pc:spChg chg="add del mod">
          <ac:chgData name="Claire Walker" userId="ea9b7a16-6533-4bfc-968f-2b771b65ab59" providerId="ADAL" clId="{955E6557-7D4A-44B9-8435-0E9598B8CEBE}" dt="2019-05-09T13:57:26.679" v="61" actId="478"/>
          <ac:spMkLst>
            <pc:docMk/>
            <pc:sldMk cId="3276075058" sldId="437"/>
            <ac:spMk id="12" creationId="{EB618B5D-3104-4F78-A310-C12883B9034F}"/>
          </ac:spMkLst>
        </pc:spChg>
        <pc:spChg chg="add">
          <ac:chgData name="Claire Walker" userId="ea9b7a16-6533-4bfc-968f-2b771b65ab59" providerId="ADAL" clId="{955E6557-7D4A-44B9-8435-0E9598B8CEBE}" dt="2019-05-09T13:57:36.700" v="64"/>
          <ac:spMkLst>
            <pc:docMk/>
            <pc:sldMk cId="3276075058" sldId="437"/>
            <ac:spMk id="18" creationId="{501AB43F-7500-4912-BE0D-4BBCC9B86DC2}"/>
          </ac:spMkLst>
        </pc:spChg>
        <pc:spChg chg="del mod">
          <ac:chgData name="Claire Walker" userId="ea9b7a16-6533-4bfc-968f-2b771b65ab59" providerId="ADAL" clId="{955E6557-7D4A-44B9-8435-0E9598B8CEBE}" dt="2019-05-09T13:57:07.605" v="52" actId="478"/>
          <ac:spMkLst>
            <pc:docMk/>
            <pc:sldMk cId="3276075058" sldId="437"/>
            <ac:spMk id="19" creationId="{5252A847-DE45-4FA3-A1F8-EEBEB845FF8E}"/>
          </ac:spMkLst>
        </pc:spChg>
        <pc:graphicFrameChg chg="add del">
          <ac:chgData name="Claire Walker" userId="ea9b7a16-6533-4bfc-968f-2b771b65ab59" providerId="ADAL" clId="{955E6557-7D4A-44B9-8435-0E9598B8CEBE}" dt="2019-05-09T13:56:01.739" v="31" actId="478"/>
          <ac:graphicFrameMkLst>
            <pc:docMk/>
            <pc:sldMk cId="3276075058" sldId="437"/>
            <ac:graphicFrameMk id="2" creationId="{3966B67B-538E-4375-8E77-E375083E18D6}"/>
          </ac:graphicFrameMkLst>
        </pc:graphicFrameChg>
        <pc:graphicFrameChg chg="add del">
          <ac:chgData name="Claire Walker" userId="ea9b7a16-6533-4bfc-968f-2b771b65ab59" providerId="ADAL" clId="{955E6557-7D4A-44B9-8435-0E9598B8CEBE}" dt="2019-05-09T13:56:01.739" v="31" actId="478"/>
          <ac:graphicFrameMkLst>
            <pc:docMk/>
            <pc:sldMk cId="3276075058" sldId="437"/>
            <ac:graphicFrameMk id="9" creationId="{79076E72-B13A-465F-B0EC-519A7425D677}"/>
          </ac:graphicFrameMkLst>
        </pc:graphicFrameChg>
        <pc:graphicFrameChg chg="add del modGraphic">
          <ac:chgData name="Claire Walker" userId="ea9b7a16-6533-4bfc-968f-2b771b65ab59" providerId="ADAL" clId="{955E6557-7D4A-44B9-8435-0E9598B8CEBE}" dt="2019-05-09T13:56:01.739" v="31" actId="478"/>
          <ac:graphicFrameMkLst>
            <pc:docMk/>
            <pc:sldMk cId="3276075058" sldId="437"/>
            <ac:graphicFrameMk id="10" creationId="{0407AC4A-B3F9-4CC8-BB5B-454C1D819FCB}"/>
          </ac:graphicFrameMkLst>
        </pc:graphicFrameChg>
        <pc:graphicFrameChg chg="add del mod">
          <ac:chgData name="Claire Walker" userId="ea9b7a16-6533-4bfc-968f-2b771b65ab59" providerId="ADAL" clId="{955E6557-7D4A-44B9-8435-0E9598B8CEBE}" dt="2019-05-09T13:57:29.511" v="62" actId="478"/>
          <ac:graphicFrameMkLst>
            <pc:docMk/>
            <pc:sldMk cId="3276075058" sldId="437"/>
            <ac:graphicFrameMk id="13" creationId="{4FCC0BB0-BADD-4932-ABE7-1359C72E9D4C}"/>
          </ac:graphicFrameMkLst>
        </pc:graphicFrameChg>
        <pc:graphicFrameChg chg="add del mod">
          <ac:chgData name="Claire Walker" userId="ea9b7a16-6533-4bfc-968f-2b771b65ab59" providerId="ADAL" clId="{955E6557-7D4A-44B9-8435-0E9598B8CEBE}" dt="2019-05-09T13:57:29.511" v="62" actId="478"/>
          <ac:graphicFrameMkLst>
            <pc:docMk/>
            <pc:sldMk cId="3276075058" sldId="437"/>
            <ac:graphicFrameMk id="14" creationId="{355A3800-7006-42BD-9B99-8C38532F6276}"/>
          </ac:graphicFrameMkLst>
        </pc:graphicFrameChg>
        <pc:graphicFrameChg chg="add del mod">
          <ac:chgData name="Claire Walker" userId="ea9b7a16-6533-4bfc-968f-2b771b65ab59" providerId="ADAL" clId="{955E6557-7D4A-44B9-8435-0E9598B8CEBE}" dt="2019-05-09T13:57:29.511" v="62" actId="478"/>
          <ac:graphicFrameMkLst>
            <pc:docMk/>
            <pc:sldMk cId="3276075058" sldId="437"/>
            <ac:graphicFrameMk id="15" creationId="{58FD6908-0E15-4842-B03F-A7C286293ADF}"/>
          </ac:graphicFrameMkLst>
        </pc:graphicFrameChg>
        <pc:graphicFrameChg chg="add">
          <ac:chgData name="Claire Walker" userId="ea9b7a16-6533-4bfc-968f-2b771b65ab59" providerId="ADAL" clId="{955E6557-7D4A-44B9-8435-0E9598B8CEBE}" dt="2019-05-09T13:57:36.700" v="64"/>
          <ac:graphicFrameMkLst>
            <pc:docMk/>
            <pc:sldMk cId="3276075058" sldId="437"/>
            <ac:graphicFrameMk id="20" creationId="{2EA77530-6176-4954-9D86-752CF433ADE9}"/>
          </ac:graphicFrameMkLst>
        </pc:graphicFrameChg>
        <pc:graphicFrameChg chg="add">
          <ac:chgData name="Claire Walker" userId="ea9b7a16-6533-4bfc-968f-2b771b65ab59" providerId="ADAL" clId="{955E6557-7D4A-44B9-8435-0E9598B8CEBE}" dt="2019-05-09T13:57:36.700" v="64"/>
          <ac:graphicFrameMkLst>
            <pc:docMk/>
            <pc:sldMk cId="3276075058" sldId="437"/>
            <ac:graphicFrameMk id="21" creationId="{E9049EB5-54E8-4B4D-B012-E10A2C2B7F70}"/>
          </ac:graphicFrameMkLst>
        </pc:graphicFrameChg>
        <pc:graphicFrameChg chg="add">
          <ac:chgData name="Claire Walker" userId="ea9b7a16-6533-4bfc-968f-2b771b65ab59" providerId="ADAL" clId="{955E6557-7D4A-44B9-8435-0E9598B8CEBE}" dt="2019-05-09T13:57:36.700" v="64"/>
          <ac:graphicFrameMkLst>
            <pc:docMk/>
            <pc:sldMk cId="3276075058" sldId="437"/>
            <ac:graphicFrameMk id="22" creationId="{0071FB88-B3A3-404C-AFF9-8D9F2FA9B242}"/>
          </ac:graphicFrameMkLst>
        </pc:graphicFrameChg>
        <pc:picChg chg="add del mod">
          <ac:chgData name="Claire Walker" userId="ea9b7a16-6533-4bfc-968f-2b771b65ab59" providerId="ADAL" clId="{955E6557-7D4A-44B9-8435-0E9598B8CEBE}" dt="2019-05-09T13:57:06.378" v="51"/>
          <ac:picMkLst>
            <pc:docMk/>
            <pc:sldMk cId="3276075058" sldId="437"/>
            <ac:picMk id="3" creationId="{57F1C652-5FC9-4E1C-B792-8D84C6EBDB2A}"/>
          </ac:picMkLst>
        </pc:picChg>
        <pc:picChg chg="del">
          <ac:chgData name="Claire Walker" userId="ea9b7a16-6533-4bfc-968f-2b771b65ab59" providerId="ADAL" clId="{955E6557-7D4A-44B9-8435-0E9598B8CEBE}" dt="2019-05-09T13:57:08.420" v="53" actId="478"/>
          <ac:picMkLst>
            <pc:docMk/>
            <pc:sldMk cId="3276075058" sldId="437"/>
            <ac:picMk id="4" creationId="{30A2492C-65DA-4EA4-ADE6-7928B251695B}"/>
          </ac:picMkLst>
        </pc:picChg>
        <pc:picChg chg="add del">
          <ac:chgData name="Claire Walker" userId="ea9b7a16-6533-4bfc-968f-2b771b65ab59" providerId="ADAL" clId="{955E6557-7D4A-44B9-8435-0E9598B8CEBE}" dt="2019-05-09T13:57:17.157" v="57"/>
          <ac:picMkLst>
            <pc:docMk/>
            <pc:sldMk cId="3276075058" sldId="437"/>
            <ac:picMk id="16" creationId="{49698E1C-9778-446D-95E1-8C39BF40560E}"/>
          </ac:picMkLst>
        </pc:picChg>
        <pc:picChg chg="add">
          <ac:chgData name="Claire Walker" userId="ea9b7a16-6533-4bfc-968f-2b771b65ab59" providerId="ADAL" clId="{955E6557-7D4A-44B9-8435-0E9598B8CEBE}" dt="2019-05-09T13:57:30.368" v="63"/>
          <ac:picMkLst>
            <pc:docMk/>
            <pc:sldMk cId="3276075058" sldId="437"/>
            <ac:picMk id="17" creationId="{3FAB4855-3D84-4526-A058-5B6CFEAF60D9}"/>
          </ac:picMkLst>
        </pc:picChg>
      </pc:sldChg>
      <pc:sldChg chg="add del">
        <pc:chgData name="Claire Walker" userId="ea9b7a16-6533-4bfc-968f-2b771b65ab59" providerId="ADAL" clId="{955E6557-7D4A-44B9-8435-0E9598B8CEBE}" dt="2019-05-09T13:57:39.342" v="65" actId="2696"/>
        <pc:sldMkLst>
          <pc:docMk/>
          <pc:sldMk cId="611930058" sldId="438"/>
        </pc:sldMkLst>
      </pc:sldChg>
      <pc:sldChg chg="addSp delSp modSp add">
        <pc:chgData name="Claire Walker" userId="ea9b7a16-6533-4bfc-968f-2b771b65ab59" providerId="ADAL" clId="{955E6557-7D4A-44B9-8435-0E9598B8CEBE}" dt="2019-05-09T13:58:38.661" v="92" actId="1037"/>
        <pc:sldMkLst>
          <pc:docMk/>
          <pc:sldMk cId="4020584474" sldId="438"/>
        </pc:sldMkLst>
        <pc:spChg chg="add mod">
          <ac:chgData name="Claire Walker" userId="ea9b7a16-6533-4bfc-968f-2b771b65ab59" providerId="ADAL" clId="{955E6557-7D4A-44B9-8435-0E9598B8CEBE}" dt="2019-05-09T13:58:27.648" v="89" actId="2085"/>
          <ac:spMkLst>
            <pc:docMk/>
            <pc:sldMk cId="4020584474" sldId="438"/>
            <ac:spMk id="13" creationId="{6B9F6B5A-1A51-498B-8CAD-7610DE4997C1}"/>
          </ac:spMkLst>
        </pc:spChg>
        <pc:spChg chg="del mod">
          <ac:chgData name="Claire Walker" userId="ea9b7a16-6533-4bfc-968f-2b771b65ab59" providerId="ADAL" clId="{955E6557-7D4A-44B9-8435-0E9598B8CEBE}" dt="2019-05-09T13:58:09.757" v="80" actId="478"/>
          <ac:spMkLst>
            <pc:docMk/>
            <pc:sldMk cId="4020584474" sldId="438"/>
            <ac:spMk id="19" creationId="{5252A847-DE45-4FA3-A1F8-EEBEB845FF8E}"/>
          </ac:spMkLst>
        </pc:spChg>
        <pc:picChg chg="add del mod">
          <ac:chgData name="Claire Walker" userId="ea9b7a16-6533-4bfc-968f-2b771b65ab59" providerId="ADAL" clId="{955E6557-7D4A-44B9-8435-0E9598B8CEBE}" dt="2019-05-09T13:58:08.594" v="79"/>
          <ac:picMkLst>
            <pc:docMk/>
            <pc:sldMk cId="4020584474" sldId="438"/>
            <ac:picMk id="2" creationId="{0E2709D1-38B7-4D3C-97D9-3647B1AEB01B}"/>
          </ac:picMkLst>
        </pc:picChg>
        <pc:picChg chg="add mod">
          <ac:chgData name="Claire Walker" userId="ea9b7a16-6533-4bfc-968f-2b771b65ab59" providerId="ADAL" clId="{955E6557-7D4A-44B9-8435-0E9598B8CEBE}" dt="2019-05-09T13:58:38.661" v="92" actId="1037"/>
          <ac:picMkLst>
            <pc:docMk/>
            <pc:sldMk cId="4020584474" sldId="438"/>
            <ac:picMk id="12" creationId="{19758374-0273-4D04-8C9F-12315E36F02A}"/>
          </ac:picMkLst>
        </pc:picChg>
        <pc:picChg chg="del">
          <ac:chgData name="Claire Walker" userId="ea9b7a16-6533-4bfc-968f-2b771b65ab59" providerId="ADAL" clId="{955E6557-7D4A-44B9-8435-0E9598B8CEBE}" dt="2019-05-09T13:58:10.533" v="81" actId="478"/>
          <ac:picMkLst>
            <pc:docMk/>
            <pc:sldMk cId="4020584474" sldId="438"/>
            <ac:picMk id="22" creationId="{8A86F7B7-13EF-4D0D-B59B-CF7CF8950F9A}"/>
          </ac:picMkLst>
        </pc:picChg>
        <pc:picChg chg="del">
          <ac:chgData name="Claire Walker" userId="ea9b7a16-6533-4bfc-968f-2b771b65ab59" providerId="ADAL" clId="{955E6557-7D4A-44B9-8435-0E9598B8CEBE}" dt="2019-05-09T13:58:11.034" v="82" actId="478"/>
          <ac:picMkLst>
            <pc:docMk/>
            <pc:sldMk cId="4020584474" sldId="438"/>
            <ac:picMk id="23" creationId="{0E0A1573-0D50-47FB-802D-107959E5DA83}"/>
          </ac:picMkLst>
        </pc:picChg>
        <pc:picChg chg="del">
          <ac:chgData name="Claire Walker" userId="ea9b7a16-6533-4bfc-968f-2b771b65ab59" providerId="ADAL" clId="{955E6557-7D4A-44B9-8435-0E9598B8CEBE}" dt="2019-05-09T13:58:12.277" v="84" actId="478"/>
          <ac:picMkLst>
            <pc:docMk/>
            <pc:sldMk cId="4020584474" sldId="438"/>
            <ac:picMk id="24" creationId="{6BC3200C-0FE8-463E-A909-DE9C880065E8}"/>
          </ac:picMkLst>
        </pc:picChg>
        <pc:picChg chg="del">
          <ac:chgData name="Claire Walker" userId="ea9b7a16-6533-4bfc-968f-2b771b65ab59" providerId="ADAL" clId="{955E6557-7D4A-44B9-8435-0E9598B8CEBE}" dt="2019-05-09T13:58:11.809" v="83" actId="478"/>
          <ac:picMkLst>
            <pc:docMk/>
            <pc:sldMk cId="4020584474" sldId="438"/>
            <ac:picMk id="26" creationId="{1A8E6791-832F-4934-8B1C-0E85037D702E}"/>
          </ac:picMkLst>
        </pc:picChg>
      </pc:sldChg>
      <pc:sldChg chg="delSp add del">
        <pc:chgData name="Claire Walker" userId="ea9b7a16-6533-4bfc-968f-2b771b65ab59" providerId="ADAL" clId="{955E6557-7D4A-44B9-8435-0E9598B8CEBE}" dt="2019-05-09T13:59:34.568" v="115" actId="2696"/>
        <pc:sldMkLst>
          <pc:docMk/>
          <pc:sldMk cId="292864970" sldId="439"/>
        </pc:sldMkLst>
        <pc:picChg chg="del">
          <ac:chgData name="Claire Walker" userId="ea9b7a16-6533-4bfc-968f-2b771b65ab59" providerId="ADAL" clId="{955E6557-7D4A-44B9-8435-0E9598B8CEBE}" dt="2019-05-09T13:59:24.038" v="111" actId="478"/>
          <ac:picMkLst>
            <pc:docMk/>
            <pc:sldMk cId="292864970" sldId="439"/>
            <ac:picMk id="22" creationId="{8A86F7B7-13EF-4D0D-B59B-CF7CF8950F9A}"/>
          </ac:picMkLst>
        </pc:picChg>
        <pc:picChg chg="del">
          <ac:chgData name="Claire Walker" userId="ea9b7a16-6533-4bfc-968f-2b771b65ab59" providerId="ADAL" clId="{955E6557-7D4A-44B9-8435-0E9598B8CEBE}" dt="2019-05-09T13:59:24.038" v="111" actId="478"/>
          <ac:picMkLst>
            <pc:docMk/>
            <pc:sldMk cId="292864970" sldId="439"/>
            <ac:picMk id="23" creationId="{0E0A1573-0D50-47FB-802D-107959E5DA83}"/>
          </ac:picMkLst>
        </pc:picChg>
        <pc:picChg chg="del">
          <ac:chgData name="Claire Walker" userId="ea9b7a16-6533-4bfc-968f-2b771b65ab59" providerId="ADAL" clId="{955E6557-7D4A-44B9-8435-0E9598B8CEBE}" dt="2019-05-09T13:59:24.038" v="111" actId="478"/>
          <ac:picMkLst>
            <pc:docMk/>
            <pc:sldMk cId="292864970" sldId="439"/>
            <ac:picMk id="24" creationId="{6BC3200C-0FE8-463E-A909-DE9C880065E8}"/>
          </ac:picMkLst>
        </pc:picChg>
        <pc:picChg chg="del">
          <ac:chgData name="Claire Walker" userId="ea9b7a16-6533-4bfc-968f-2b771b65ab59" providerId="ADAL" clId="{955E6557-7D4A-44B9-8435-0E9598B8CEBE}" dt="2019-05-09T13:59:24.038" v="111" actId="478"/>
          <ac:picMkLst>
            <pc:docMk/>
            <pc:sldMk cId="292864970" sldId="439"/>
            <ac:picMk id="26" creationId="{1A8E6791-832F-4934-8B1C-0E85037D702E}"/>
          </ac:picMkLst>
        </pc:picChg>
      </pc:sldChg>
      <pc:sldChg chg="addSp delSp modSp add">
        <pc:chgData name="Claire Walker" userId="ea9b7a16-6533-4bfc-968f-2b771b65ab59" providerId="ADAL" clId="{955E6557-7D4A-44B9-8435-0E9598B8CEBE}" dt="2019-05-09T14:00:20.689" v="139" actId="2085"/>
        <pc:sldMkLst>
          <pc:docMk/>
          <pc:sldMk cId="4290513943" sldId="439"/>
        </pc:sldMkLst>
        <pc:spChg chg="add mod">
          <ac:chgData name="Claire Walker" userId="ea9b7a16-6533-4bfc-968f-2b771b65ab59" providerId="ADAL" clId="{955E6557-7D4A-44B9-8435-0E9598B8CEBE}" dt="2019-05-09T14:00:20.689" v="139" actId="2085"/>
          <ac:spMkLst>
            <pc:docMk/>
            <pc:sldMk cId="4290513943" sldId="439"/>
            <ac:spMk id="13" creationId="{B7DFBD6E-15EB-4D0C-816B-CBC147280E5F}"/>
          </ac:spMkLst>
        </pc:spChg>
        <pc:spChg chg="del mod">
          <ac:chgData name="Claire Walker" userId="ea9b7a16-6533-4bfc-968f-2b771b65ab59" providerId="ADAL" clId="{955E6557-7D4A-44B9-8435-0E9598B8CEBE}" dt="2019-05-09T14:00:04.463" v="131" actId="478"/>
          <ac:spMkLst>
            <pc:docMk/>
            <pc:sldMk cId="4290513943" sldId="439"/>
            <ac:spMk id="19" creationId="{5252A847-DE45-4FA3-A1F8-EEBEB845FF8E}"/>
          </ac:spMkLst>
        </pc:spChg>
        <pc:picChg chg="add del mod">
          <ac:chgData name="Claire Walker" userId="ea9b7a16-6533-4bfc-968f-2b771b65ab59" providerId="ADAL" clId="{955E6557-7D4A-44B9-8435-0E9598B8CEBE}" dt="2019-05-09T14:00:00.552" v="130"/>
          <ac:picMkLst>
            <pc:docMk/>
            <pc:sldMk cId="4290513943" sldId="439"/>
            <ac:picMk id="2" creationId="{487ABC52-204B-497B-90C2-FDB9AF685CDE}"/>
          </ac:picMkLst>
        </pc:picChg>
        <pc:picChg chg="add">
          <ac:chgData name="Claire Walker" userId="ea9b7a16-6533-4bfc-968f-2b771b65ab59" providerId="ADAL" clId="{955E6557-7D4A-44B9-8435-0E9598B8CEBE}" dt="2019-05-09T14:00:04.928" v="132"/>
          <ac:picMkLst>
            <pc:docMk/>
            <pc:sldMk cId="4290513943" sldId="439"/>
            <ac:picMk id="12" creationId="{5AF6A331-BEFC-431F-BBA5-4016A2B6DCE1}"/>
          </ac:picMkLst>
        </pc:picChg>
        <pc:picChg chg="del">
          <ac:chgData name="Claire Walker" userId="ea9b7a16-6533-4bfc-968f-2b771b65ab59" providerId="ADAL" clId="{955E6557-7D4A-44B9-8435-0E9598B8CEBE}" dt="2019-05-09T14:00:04.463" v="131" actId="478"/>
          <ac:picMkLst>
            <pc:docMk/>
            <pc:sldMk cId="4290513943" sldId="439"/>
            <ac:picMk id="15" creationId="{564DC535-A5A4-45F0-A332-96DCA377EF41}"/>
          </ac:picMkLst>
        </pc:picChg>
        <pc:picChg chg="del">
          <ac:chgData name="Claire Walker" userId="ea9b7a16-6533-4bfc-968f-2b771b65ab59" providerId="ADAL" clId="{955E6557-7D4A-44B9-8435-0E9598B8CEBE}" dt="2019-05-09T14:00:04.463" v="131" actId="478"/>
          <ac:picMkLst>
            <pc:docMk/>
            <pc:sldMk cId="4290513943" sldId="439"/>
            <ac:picMk id="16" creationId="{5D8AA0AB-1D15-4600-9F18-DC8FE83EF766}"/>
          </ac:picMkLst>
        </pc:picChg>
        <pc:picChg chg="del">
          <ac:chgData name="Claire Walker" userId="ea9b7a16-6533-4bfc-968f-2b771b65ab59" providerId="ADAL" clId="{955E6557-7D4A-44B9-8435-0E9598B8CEBE}" dt="2019-05-09T14:00:04.463" v="131" actId="478"/>
          <ac:picMkLst>
            <pc:docMk/>
            <pc:sldMk cId="4290513943" sldId="439"/>
            <ac:picMk id="17" creationId="{18B3D84D-54C2-4B9C-9738-660ACA6CC528}"/>
          </ac:picMkLst>
        </pc:picChg>
        <pc:picChg chg="del">
          <ac:chgData name="Claire Walker" userId="ea9b7a16-6533-4bfc-968f-2b771b65ab59" providerId="ADAL" clId="{955E6557-7D4A-44B9-8435-0E9598B8CEBE}" dt="2019-05-09T14:00:04.463" v="131" actId="478"/>
          <ac:picMkLst>
            <pc:docMk/>
            <pc:sldMk cId="4290513943" sldId="439"/>
            <ac:picMk id="18" creationId="{B9D3515C-3CC3-4CD4-983F-5021B975C812}"/>
          </ac:picMkLst>
        </pc:picChg>
        <pc:picChg chg="del">
          <ac:chgData name="Claire Walker" userId="ea9b7a16-6533-4bfc-968f-2b771b65ab59" providerId="ADAL" clId="{955E6557-7D4A-44B9-8435-0E9598B8CEBE}" dt="2019-05-09T14:00:04.463" v="131" actId="478"/>
          <ac:picMkLst>
            <pc:docMk/>
            <pc:sldMk cId="4290513943" sldId="439"/>
            <ac:picMk id="20" creationId="{970B1A46-3AA7-4C7B-9B3A-62238E93F7CB}"/>
          </ac:picMkLst>
        </pc:picChg>
      </pc:sldChg>
      <pc:sldChg chg="addSp delSp modSp add">
        <pc:chgData name="Claire Walker" userId="ea9b7a16-6533-4bfc-968f-2b771b65ab59" providerId="ADAL" clId="{955E6557-7D4A-44B9-8435-0E9598B8CEBE}" dt="2019-05-09T14:01:39.337" v="168" actId="207"/>
        <pc:sldMkLst>
          <pc:docMk/>
          <pc:sldMk cId="2212428107" sldId="440"/>
        </pc:sldMkLst>
        <pc:spChg chg="del">
          <ac:chgData name="Claire Walker" userId="ea9b7a16-6533-4bfc-968f-2b771b65ab59" providerId="ADAL" clId="{955E6557-7D4A-44B9-8435-0E9598B8CEBE}" dt="2019-05-09T14:01:22.308" v="162" actId="478"/>
          <ac:spMkLst>
            <pc:docMk/>
            <pc:sldMk cId="2212428107" sldId="440"/>
            <ac:spMk id="15" creationId="{CA462002-3E07-42B0-BF9C-200F87D4B550}"/>
          </ac:spMkLst>
        </pc:spChg>
        <pc:spChg chg="del">
          <ac:chgData name="Claire Walker" userId="ea9b7a16-6533-4bfc-968f-2b771b65ab59" providerId="ADAL" clId="{955E6557-7D4A-44B9-8435-0E9598B8CEBE}" dt="2019-05-09T14:01:20.323" v="160" actId="478"/>
          <ac:spMkLst>
            <pc:docMk/>
            <pc:sldMk cId="2212428107" sldId="440"/>
            <ac:spMk id="16" creationId="{E9F1023B-E6C5-47CC-82BF-71FCC36BCFE1}"/>
          </ac:spMkLst>
        </pc:spChg>
        <pc:spChg chg="add mod">
          <ac:chgData name="Claire Walker" userId="ea9b7a16-6533-4bfc-968f-2b771b65ab59" providerId="ADAL" clId="{955E6557-7D4A-44B9-8435-0E9598B8CEBE}" dt="2019-05-09T14:01:39.337" v="168" actId="207"/>
          <ac:spMkLst>
            <pc:docMk/>
            <pc:sldMk cId="2212428107" sldId="440"/>
            <ac:spMk id="18" creationId="{1C47FE6C-86B9-4DB5-9BCC-CA5CB20E8D22}"/>
          </ac:spMkLst>
        </pc:spChg>
        <pc:spChg chg="del mod">
          <ac:chgData name="Claire Walker" userId="ea9b7a16-6533-4bfc-968f-2b771b65ab59" providerId="ADAL" clId="{955E6557-7D4A-44B9-8435-0E9598B8CEBE}" dt="2019-05-09T14:01:13.524" v="157" actId="478"/>
          <ac:spMkLst>
            <pc:docMk/>
            <pc:sldMk cId="2212428107" sldId="440"/>
            <ac:spMk id="19" creationId="{5252A847-DE45-4FA3-A1F8-EEBEB845FF8E}"/>
          </ac:spMkLst>
        </pc:spChg>
        <pc:picChg chg="add del mod">
          <ac:chgData name="Claire Walker" userId="ea9b7a16-6533-4bfc-968f-2b771b65ab59" providerId="ADAL" clId="{955E6557-7D4A-44B9-8435-0E9598B8CEBE}" dt="2019-05-09T14:01:09.926" v="153"/>
          <ac:picMkLst>
            <pc:docMk/>
            <pc:sldMk cId="2212428107" sldId="440"/>
            <ac:picMk id="2" creationId="{D7E290EB-5993-48DA-99AE-1B44A4843F45}"/>
          </ac:picMkLst>
        </pc:picChg>
        <pc:picChg chg="add del">
          <ac:chgData name="Claire Walker" userId="ea9b7a16-6533-4bfc-968f-2b771b65ab59" providerId="ADAL" clId="{955E6557-7D4A-44B9-8435-0E9598B8CEBE}" dt="2019-05-09T14:01:16.039" v="159" actId="478"/>
          <ac:picMkLst>
            <pc:docMk/>
            <pc:sldMk cId="2212428107" sldId="440"/>
            <ac:picMk id="8" creationId="{D9426B6B-94AA-4D9B-BC63-8F0BC9ED5115}"/>
          </ac:picMkLst>
        </pc:picChg>
        <pc:picChg chg="del">
          <ac:chgData name="Claire Walker" userId="ea9b7a16-6533-4bfc-968f-2b771b65ab59" providerId="ADAL" clId="{955E6557-7D4A-44B9-8435-0E9598B8CEBE}" dt="2019-05-09T14:01:11.709" v="154" actId="478"/>
          <ac:picMkLst>
            <pc:docMk/>
            <pc:sldMk cId="2212428107" sldId="440"/>
            <ac:picMk id="9" creationId="{3BC315AB-C90B-4A6A-824A-102D75A24415}"/>
          </ac:picMkLst>
        </pc:picChg>
        <pc:picChg chg="del">
          <ac:chgData name="Claire Walker" userId="ea9b7a16-6533-4bfc-968f-2b771b65ab59" providerId="ADAL" clId="{955E6557-7D4A-44B9-8435-0E9598B8CEBE}" dt="2019-05-09T14:01:21.247" v="161" actId="478"/>
          <ac:picMkLst>
            <pc:docMk/>
            <pc:sldMk cId="2212428107" sldId="440"/>
            <ac:picMk id="10" creationId="{36F2E20A-F312-4D0B-BA76-36B8035429C0}"/>
          </ac:picMkLst>
        </pc:picChg>
        <pc:picChg chg="del">
          <ac:chgData name="Claire Walker" userId="ea9b7a16-6533-4bfc-968f-2b771b65ab59" providerId="ADAL" clId="{955E6557-7D4A-44B9-8435-0E9598B8CEBE}" dt="2019-05-09T14:01:12.293" v="155" actId="478"/>
          <ac:picMkLst>
            <pc:docMk/>
            <pc:sldMk cId="2212428107" sldId="440"/>
            <ac:picMk id="12" creationId="{0E558A3F-AD3B-4F00-9D5F-4E47DDFFE801}"/>
          </ac:picMkLst>
        </pc:picChg>
        <pc:picChg chg="del">
          <ac:chgData name="Claire Walker" userId="ea9b7a16-6533-4bfc-968f-2b771b65ab59" providerId="ADAL" clId="{955E6557-7D4A-44B9-8435-0E9598B8CEBE}" dt="2019-05-09T14:01:12.884" v="156" actId="478"/>
          <ac:picMkLst>
            <pc:docMk/>
            <pc:sldMk cId="2212428107" sldId="440"/>
            <ac:picMk id="13" creationId="{B2152E67-80AE-4AE9-B0B2-F27A69B1BEEA}"/>
          </ac:picMkLst>
        </pc:picChg>
        <pc:picChg chg="del">
          <ac:chgData name="Claire Walker" userId="ea9b7a16-6533-4bfc-968f-2b771b65ab59" providerId="ADAL" clId="{955E6557-7D4A-44B9-8435-0E9598B8CEBE}" dt="2019-05-09T14:01:22.995" v="163" actId="478"/>
          <ac:picMkLst>
            <pc:docMk/>
            <pc:sldMk cId="2212428107" sldId="440"/>
            <ac:picMk id="14" creationId="{0F66BFA0-C304-4EEA-A3E8-6D6F276F1C8B}"/>
          </ac:picMkLst>
        </pc:picChg>
        <pc:picChg chg="add">
          <ac:chgData name="Claire Walker" userId="ea9b7a16-6533-4bfc-968f-2b771b65ab59" providerId="ADAL" clId="{955E6557-7D4A-44B9-8435-0E9598B8CEBE}" dt="2019-05-09T14:01:24.115" v="164"/>
          <ac:picMkLst>
            <pc:docMk/>
            <pc:sldMk cId="2212428107" sldId="440"/>
            <ac:picMk id="17" creationId="{847DC33C-C375-4A44-A7E8-F9E7109548C8}"/>
          </ac:picMkLst>
        </pc:picChg>
      </pc:sldChg>
      <pc:sldChg chg="addSp delSp modSp add">
        <pc:chgData name="Claire Walker" userId="ea9b7a16-6533-4bfc-968f-2b771b65ab59" providerId="ADAL" clId="{955E6557-7D4A-44B9-8435-0E9598B8CEBE}" dt="2019-05-09T14:03:44.224" v="198" actId="1036"/>
        <pc:sldMkLst>
          <pc:docMk/>
          <pc:sldMk cId="3863572800" sldId="441"/>
        </pc:sldMkLst>
        <pc:spChg chg="add del mod">
          <ac:chgData name="Claire Walker" userId="ea9b7a16-6533-4bfc-968f-2b771b65ab59" providerId="ADAL" clId="{955E6557-7D4A-44B9-8435-0E9598B8CEBE}" dt="2019-05-09T14:03:15.428" v="182"/>
          <ac:spMkLst>
            <pc:docMk/>
            <pc:sldMk cId="3863572800" sldId="441"/>
            <ac:spMk id="17" creationId="{F742DD6A-955B-480E-836C-6B24E73FFDC5}"/>
          </ac:spMkLst>
        </pc:spChg>
        <pc:spChg chg="add mod">
          <ac:chgData name="Claire Walker" userId="ea9b7a16-6533-4bfc-968f-2b771b65ab59" providerId="ADAL" clId="{955E6557-7D4A-44B9-8435-0E9598B8CEBE}" dt="2019-05-09T14:03:33.067" v="196" actId="2085"/>
          <ac:spMkLst>
            <pc:docMk/>
            <pc:sldMk cId="3863572800" sldId="441"/>
            <ac:spMk id="18" creationId="{27534826-BE7D-4FD4-B100-C537C72682C3}"/>
          </ac:spMkLst>
        </pc:spChg>
        <pc:spChg chg="del mod">
          <ac:chgData name="Claire Walker" userId="ea9b7a16-6533-4bfc-968f-2b771b65ab59" providerId="ADAL" clId="{955E6557-7D4A-44B9-8435-0E9598B8CEBE}" dt="2019-05-09T14:02:50.763" v="175" actId="478"/>
          <ac:spMkLst>
            <pc:docMk/>
            <pc:sldMk cId="3863572800" sldId="441"/>
            <ac:spMk id="19" creationId="{5252A847-DE45-4FA3-A1F8-EEBEB845FF8E}"/>
          </ac:spMkLst>
        </pc:spChg>
        <pc:picChg chg="add del">
          <ac:chgData name="Claire Walker" userId="ea9b7a16-6533-4bfc-968f-2b771b65ab59" providerId="ADAL" clId="{955E6557-7D4A-44B9-8435-0E9598B8CEBE}" dt="2019-05-09T14:02:47.172" v="173"/>
          <ac:picMkLst>
            <pc:docMk/>
            <pc:sldMk cId="3863572800" sldId="441"/>
            <ac:picMk id="2" creationId="{D4822651-2DF1-4CAC-ABF4-068B5DE35772}"/>
          </ac:picMkLst>
        </pc:picChg>
        <pc:picChg chg="del">
          <ac:chgData name="Claire Walker" userId="ea9b7a16-6533-4bfc-968f-2b771b65ab59" providerId="ADAL" clId="{955E6557-7D4A-44B9-8435-0E9598B8CEBE}" dt="2019-05-09T14:02:50.213" v="174" actId="478"/>
          <ac:picMkLst>
            <pc:docMk/>
            <pc:sldMk cId="3863572800" sldId="441"/>
            <ac:picMk id="9" creationId="{76BEAE01-BF30-43E0-AA9F-29C92A3C9F32}"/>
          </ac:picMkLst>
        </pc:picChg>
        <pc:picChg chg="del">
          <ac:chgData name="Claire Walker" userId="ea9b7a16-6533-4bfc-968f-2b771b65ab59" providerId="ADAL" clId="{955E6557-7D4A-44B9-8435-0E9598B8CEBE}" dt="2019-05-09T14:02:50.213" v="174" actId="478"/>
          <ac:picMkLst>
            <pc:docMk/>
            <pc:sldMk cId="3863572800" sldId="441"/>
            <ac:picMk id="10" creationId="{8DEA2A02-C692-44E9-BF5B-5D44325C5F0E}"/>
          </ac:picMkLst>
        </pc:picChg>
        <pc:picChg chg="del">
          <ac:chgData name="Claire Walker" userId="ea9b7a16-6533-4bfc-968f-2b771b65ab59" providerId="ADAL" clId="{955E6557-7D4A-44B9-8435-0E9598B8CEBE}" dt="2019-05-09T14:02:50.213" v="174" actId="478"/>
          <ac:picMkLst>
            <pc:docMk/>
            <pc:sldMk cId="3863572800" sldId="441"/>
            <ac:picMk id="12" creationId="{9AD79BD9-0FCB-4E8D-8B66-79E1F71FA5C9}"/>
          </ac:picMkLst>
        </pc:picChg>
        <pc:picChg chg="del">
          <ac:chgData name="Claire Walker" userId="ea9b7a16-6533-4bfc-968f-2b771b65ab59" providerId="ADAL" clId="{955E6557-7D4A-44B9-8435-0E9598B8CEBE}" dt="2019-05-09T14:02:50.213" v="174" actId="478"/>
          <ac:picMkLst>
            <pc:docMk/>
            <pc:sldMk cId="3863572800" sldId="441"/>
            <ac:picMk id="13" creationId="{D0C1370D-27AB-42E1-A6DF-75CBF15787AE}"/>
          </ac:picMkLst>
        </pc:picChg>
        <pc:picChg chg="del">
          <ac:chgData name="Claire Walker" userId="ea9b7a16-6533-4bfc-968f-2b771b65ab59" providerId="ADAL" clId="{955E6557-7D4A-44B9-8435-0E9598B8CEBE}" dt="2019-05-09T14:02:50.213" v="174" actId="478"/>
          <ac:picMkLst>
            <pc:docMk/>
            <pc:sldMk cId="3863572800" sldId="441"/>
            <ac:picMk id="14" creationId="{C24560A9-E5E6-482F-8F67-00A90B4B98E2}"/>
          </ac:picMkLst>
        </pc:picChg>
        <pc:picChg chg="del">
          <ac:chgData name="Claire Walker" userId="ea9b7a16-6533-4bfc-968f-2b771b65ab59" providerId="ADAL" clId="{955E6557-7D4A-44B9-8435-0E9598B8CEBE}" dt="2019-05-09T14:02:50.213" v="174" actId="478"/>
          <ac:picMkLst>
            <pc:docMk/>
            <pc:sldMk cId="3863572800" sldId="441"/>
            <ac:picMk id="15" creationId="{13FD5B0E-3A93-4E38-9AA1-1DA24714BCA1}"/>
          </ac:picMkLst>
        </pc:picChg>
        <pc:picChg chg="add mod">
          <ac:chgData name="Claire Walker" userId="ea9b7a16-6533-4bfc-968f-2b771b65ab59" providerId="ADAL" clId="{955E6557-7D4A-44B9-8435-0E9598B8CEBE}" dt="2019-05-09T14:03:44.224" v="198" actId="1036"/>
          <ac:picMkLst>
            <pc:docMk/>
            <pc:sldMk cId="3863572800" sldId="441"/>
            <ac:picMk id="16" creationId="{62160A7D-FAB7-4B9B-9946-6909575B8464}"/>
          </ac:picMkLst>
        </pc:picChg>
        <pc:picChg chg="del">
          <ac:chgData name="Claire Walker" userId="ea9b7a16-6533-4bfc-968f-2b771b65ab59" providerId="ADAL" clId="{955E6557-7D4A-44B9-8435-0E9598B8CEBE}" dt="2019-05-09T14:02:50.213" v="174" actId="478"/>
          <ac:picMkLst>
            <pc:docMk/>
            <pc:sldMk cId="3863572800" sldId="441"/>
            <ac:picMk id="21" creationId="{7588F239-E22C-4641-859E-6B66404086AD}"/>
          </ac:picMkLst>
        </pc:picChg>
        <pc:picChg chg="del">
          <ac:chgData name="Claire Walker" userId="ea9b7a16-6533-4bfc-968f-2b771b65ab59" providerId="ADAL" clId="{955E6557-7D4A-44B9-8435-0E9598B8CEBE}" dt="2019-05-09T14:02:50.213" v="174" actId="478"/>
          <ac:picMkLst>
            <pc:docMk/>
            <pc:sldMk cId="3863572800" sldId="441"/>
            <ac:picMk id="22" creationId="{6DD7B937-D1E3-4984-BD90-1395F6FDA879}"/>
          </ac:picMkLst>
        </pc:picChg>
      </pc:sldChg>
      <pc:sldChg chg="addSp add">
        <pc:chgData name="Claire Walker" userId="ea9b7a16-6533-4bfc-968f-2b771b65ab59" providerId="ADAL" clId="{955E6557-7D4A-44B9-8435-0E9598B8CEBE}" dt="2019-05-09T14:04:13.575" v="205"/>
        <pc:sldMkLst>
          <pc:docMk/>
          <pc:sldMk cId="529801037" sldId="442"/>
        </pc:sldMkLst>
        <pc:spChg chg="add">
          <ac:chgData name="Claire Walker" userId="ea9b7a16-6533-4bfc-968f-2b771b65ab59" providerId="ADAL" clId="{955E6557-7D4A-44B9-8435-0E9598B8CEBE}" dt="2019-05-09T14:04:13.575" v="205"/>
          <ac:spMkLst>
            <pc:docMk/>
            <pc:sldMk cId="529801037" sldId="442"/>
            <ac:spMk id="9" creationId="{566B1219-FE1E-44D3-8F2F-9720E2500ECB}"/>
          </ac:spMkLst>
        </pc:spChg>
        <pc:graphicFrameChg chg="add">
          <ac:chgData name="Claire Walker" userId="ea9b7a16-6533-4bfc-968f-2b771b65ab59" providerId="ADAL" clId="{955E6557-7D4A-44B9-8435-0E9598B8CEBE}" dt="2019-05-09T14:04:13.575" v="205"/>
          <ac:graphicFrameMkLst>
            <pc:docMk/>
            <pc:sldMk cId="529801037" sldId="442"/>
            <ac:graphicFrameMk id="10" creationId="{295A80B7-411D-40E2-ADF7-7F8C4B042AD8}"/>
          </ac:graphicFrameMkLst>
        </pc:graphicFrameChg>
      </pc:sldChg>
      <pc:sldChg chg="delSp modSp add del">
        <pc:chgData name="Claire Walker" userId="ea9b7a16-6533-4bfc-968f-2b771b65ab59" providerId="ADAL" clId="{955E6557-7D4A-44B9-8435-0E9598B8CEBE}" dt="2019-05-09T14:04:05.112" v="203" actId="2696"/>
        <pc:sldMkLst>
          <pc:docMk/>
          <pc:sldMk cId="2619862595" sldId="442"/>
        </pc:sldMkLst>
        <pc:spChg chg="mod">
          <ac:chgData name="Claire Walker" userId="ea9b7a16-6533-4bfc-968f-2b771b65ab59" providerId="ADAL" clId="{955E6557-7D4A-44B9-8435-0E9598B8CEBE}" dt="2019-05-09T14:03:58.678" v="202" actId="20577"/>
          <ac:spMkLst>
            <pc:docMk/>
            <pc:sldMk cId="2619862595" sldId="442"/>
            <ac:spMk id="19" creationId="{5252A847-DE45-4FA3-A1F8-EEBEB845FF8E}"/>
          </ac:spMkLst>
        </pc:spChg>
        <pc:graphicFrameChg chg="del">
          <ac:chgData name="Claire Walker" userId="ea9b7a16-6533-4bfc-968f-2b771b65ab59" providerId="ADAL" clId="{955E6557-7D4A-44B9-8435-0E9598B8CEBE}" dt="2019-05-09T14:03:55.503" v="200" actId="478"/>
          <ac:graphicFrameMkLst>
            <pc:docMk/>
            <pc:sldMk cId="2619862595" sldId="442"/>
            <ac:graphicFrameMk id="2" creationId="{0CD1CBBB-50A4-46FD-A399-51E0DD5FF690}"/>
          </ac:graphicFrameMkLst>
        </pc:graphicFrameChg>
      </pc:sldChg>
      <pc:sldChg chg="addSp delSp modSp add">
        <pc:chgData name="Claire Walker" userId="ea9b7a16-6533-4bfc-968f-2b771b65ab59" providerId="ADAL" clId="{955E6557-7D4A-44B9-8435-0E9598B8CEBE}" dt="2019-05-09T14:05:02.158" v="227" actId="2085"/>
        <pc:sldMkLst>
          <pc:docMk/>
          <pc:sldMk cId="4191075142" sldId="443"/>
        </pc:sldMkLst>
        <pc:spChg chg="add mod">
          <ac:chgData name="Claire Walker" userId="ea9b7a16-6533-4bfc-968f-2b771b65ab59" providerId="ADAL" clId="{955E6557-7D4A-44B9-8435-0E9598B8CEBE}" dt="2019-05-09T14:05:02.158" v="227" actId="2085"/>
          <ac:spMkLst>
            <pc:docMk/>
            <pc:sldMk cId="4191075142" sldId="443"/>
            <ac:spMk id="13" creationId="{31BEB1DF-8E60-4158-B6E3-83A8CEE43500}"/>
          </ac:spMkLst>
        </pc:spChg>
        <pc:spChg chg="del mod">
          <ac:chgData name="Claire Walker" userId="ea9b7a16-6533-4bfc-968f-2b771b65ab59" providerId="ADAL" clId="{955E6557-7D4A-44B9-8435-0E9598B8CEBE}" dt="2019-05-09T14:04:49.151" v="222" actId="478"/>
          <ac:spMkLst>
            <pc:docMk/>
            <pc:sldMk cId="4191075142" sldId="443"/>
            <ac:spMk id="19" creationId="{5252A847-DE45-4FA3-A1F8-EEBEB845FF8E}"/>
          </ac:spMkLst>
        </pc:spChg>
        <pc:picChg chg="add del mod">
          <ac:chgData name="Claire Walker" userId="ea9b7a16-6533-4bfc-968f-2b771b65ab59" providerId="ADAL" clId="{955E6557-7D4A-44B9-8435-0E9598B8CEBE}" dt="2019-05-09T14:04:46.166" v="220"/>
          <ac:picMkLst>
            <pc:docMk/>
            <pc:sldMk cId="4191075142" sldId="443"/>
            <ac:picMk id="2" creationId="{8732E7AE-9FC1-4B24-9500-F2EAFB012CE6}"/>
          </ac:picMkLst>
        </pc:picChg>
        <pc:picChg chg="add">
          <ac:chgData name="Claire Walker" userId="ea9b7a16-6533-4bfc-968f-2b771b65ab59" providerId="ADAL" clId="{955E6557-7D4A-44B9-8435-0E9598B8CEBE}" dt="2019-05-09T14:04:50.106" v="223"/>
          <ac:picMkLst>
            <pc:docMk/>
            <pc:sldMk cId="4191075142" sldId="443"/>
            <ac:picMk id="12" creationId="{1A4F33BB-BF8C-4030-81DC-75AEEA5DFB51}"/>
          </ac:picMkLst>
        </pc:picChg>
        <pc:picChg chg="del">
          <ac:chgData name="Claire Walker" userId="ea9b7a16-6533-4bfc-968f-2b771b65ab59" providerId="ADAL" clId="{955E6557-7D4A-44B9-8435-0E9598B8CEBE}" dt="2019-05-09T14:04:48.727" v="221" actId="478"/>
          <ac:picMkLst>
            <pc:docMk/>
            <pc:sldMk cId="4191075142" sldId="443"/>
            <ac:picMk id="14" creationId="{5AD24B0B-F235-4C20-86B0-E450B551ED55}"/>
          </ac:picMkLst>
        </pc:picChg>
        <pc:picChg chg="del">
          <ac:chgData name="Claire Walker" userId="ea9b7a16-6533-4bfc-968f-2b771b65ab59" providerId="ADAL" clId="{955E6557-7D4A-44B9-8435-0E9598B8CEBE}" dt="2019-05-09T14:04:48.727" v="221" actId="478"/>
          <ac:picMkLst>
            <pc:docMk/>
            <pc:sldMk cId="4191075142" sldId="443"/>
            <ac:picMk id="15" creationId="{6E47B585-8C96-4B1A-A394-0E1917FC9679}"/>
          </ac:picMkLst>
        </pc:picChg>
        <pc:picChg chg="del">
          <ac:chgData name="Claire Walker" userId="ea9b7a16-6533-4bfc-968f-2b771b65ab59" providerId="ADAL" clId="{955E6557-7D4A-44B9-8435-0E9598B8CEBE}" dt="2019-05-09T14:04:48.727" v="221" actId="478"/>
          <ac:picMkLst>
            <pc:docMk/>
            <pc:sldMk cId="4191075142" sldId="443"/>
            <ac:picMk id="16" creationId="{8D175034-E94B-4294-9D85-C0CB4C3593F7}"/>
          </ac:picMkLst>
        </pc:picChg>
        <pc:picChg chg="del">
          <ac:chgData name="Claire Walker" userId="ea9b7a16-6533-4bfc-968f-2b771b65ab59" providerId="ADAL" clId="{955E6557-7D4A-44B9-8435-0E9598B8CEBE}" dt="2019-05-09T14:04:48.727" v="221" actId="478"/>
          <ac:picMkLst>
            <pc:docMk/>
            <pc:sldMk cId="4191075142" sldId="443"/>
            <ac:picMk id="17" creationId="{28A230D0-94C8-4654-BF06-6138513EBC9B}"/>
          </ac:picMkLst>
        </pc:picChg>
      </pc:sldChg>
      <pc:sldChg chg="addSp add">
        <pc:chgData name="Claire Walker" userId="ea9b7a16-6533-4bfc-968f-2b771b65ab59" providerId="ADAL" clId="{955E6557-7D4A-44B9-8435-0E9598B8CEBE}" dt="2019-05-09T14:05:15.300" v="230"/>
        <pc:sldMkLst>
          <pc:docMk/>
          <pc:sldMk cId="1633687607" sldId="444"/>
        </pc:sldMkLst>
        <pc:spChg chg="add">
          <ac:chgData name="Claire Walker" userId="ea9b7a16-6533-4bfc-968f-2b771b65ab59" providerId="ADAL" clId="{955E6557-7D4A-44B9-8435-0E9598B8CEBE}" dt="2019-05-09T14:05:15.300" v="230"/>
          <ac:spMkLst>
            <pc:docMk/>
            <pc:sldMk cId="1633687607" sldId="444"/>
            <ac:spMk id="9" creationId="{7F997762-480C-4720-9425-D85DBA34996A}"/>
          </ac:spMkLst>
        </pc:spChg>
        <pc:spChg chg="add">
          <ac:chgData name="Claire Walker" userId="ea9b7a16-6533-4bfc-968f-2b771b65ab59" providerId="ADAL" clId="{955E6557-7D4A-44B9-8435-0E9598B8CEBE}" dt="2019-05-09T14:05:15.300" v="230"/>
          <ac:spMkLst>
            <pc:docMk/>
            <pc:sldMk cId="1633687607" sldId="444"/>
            <ac:spMk id="10" creationId="{7289DF49-E05F-4414-A363-5B2F96628133}"/>
          </ac:spMkLst>
        </pc:spChg>
        <pc:cxnChg chg="add">
          <ac:chgData name="Claire Walker" userId="ea9b7a16-6533-4bfc-968f-2b771b65ab59" providerId="ADAL" clId="{955E6557-7D4A-44B9-8435-0E9598B8CEBE}" dt="2019-05-09T14:05:15.300" v="230"/>
          <ac:cxnSpMkLst>
            <pc:docMk/>
            <pc:sldMk cId="1633687607" sldId="444"/>
            <ac:cxnSpMk id="14" creationId="{2C65C474-2BBB-4910-9896-66B95ABEBCF8}"/>
          </ac:cxnSpMkLst>
        </pc:cxnChg>
      </pc:sldChg>
      <pc:sldChg chg="addSp delSp modSp add">
        <pc:chgData name="Claire Walker" userId="ea9b7a16-6533-4bfc-968f-2b771b65ab59" providerId="ADAL" clId="{955E6557-7D4A-44B9-8435-0E9598B8CEBE}" dt="2019-05-09T14:06:12.547" v="251" actId="2085"/>
        <pc:sldMkLst>
          <pc:docMk/>
          <pc:sldMk cId="2439095687" sldId="445"/>
        </pc:sldMkLst>
        <pc:spChg chg="del">
          <ac:chgData name="Claire Walker" userId="ea9b7a16-6533-4bfc-968f-2b771b65ab59" providerId="ADAL" clId="{955E6557-7D4A-44B9-8435-0E9598B8CEBE}" dt="2019-05-09T14:05:57.484" v="246" actId="478"/>
          <ac:spMkLst>
            <pc:docMk/>
            <pc:sldMk cId="2439095687" sldId="445"/>
            <ac:spMk id="6" creationId="{7A0C43F3-CDCB-471D-983F-72812F4CB852}"/>
          </ac:spMkLst>
        </pc:spChg>
        <pc:spChg chg="del">
          <ac:chgData name="Claire Walker" userId="ea9b7a16-6533-4bfc-968f-2b771b65ab59" providerId="ADAL" clId="{955E6557-7D4A-44B9-8435-0E9598B8CEBE}" dt="2019-05-09T14:05:57.484" v="246" actId="478"/>
          <ac:spMkLst>
            <pc:docMk/>
            <pc:sldMk cId="2439095687" sldId="445"/>
            <ac:spMk id="9" creationId="{72F67888-78FB-487D-B4A8-997BF6D6F2FB}"/>
          </ac:spMkLst>
        </pc:spChg>
        <pc:spChg chg="del">
          <ac:chgData name="Claire Walker" userId="ea9b7a16-6533-4bfc-968f-2b771b65ab59" providerId="ADAL" clId="{955E6557-7D4A-44B9-8435-0E9598B8CEBE}" dt="2019-05-09T14:05:57.484" v="246" actId="478"/>
          <ac:spMkLst>
            <pc:docMk/>
            <pc:sldMk cId="2439095687" sldId="445"/>
            <ac:spMk id="10" creationId="{36069943-9D04-408E-B1CD-1C443E5A56FE}"/>
          </ac:spMkLst>
        </pc:spChg>
        <pc:spChg chg="add mod">
          <ac:chgData name="Claire Walker" userId="ea9b7a16-6533-4bfc-968f-2b771b65ab59" providerId="ADAL" clId="{955E6557-7D4A-44B9-8435-0E9598B8CEBE}" dt="2019-05-09T14:06:12.547" v="251" actId="2085"/>
          <ac:spMkLst>
            <pc:docMk/>
            <pc:sldMk cId="2439095687" sldId="445"/>
            <ac:spMk id="18" creationId="{F0C47C43-0A03-47F4-8D8A-E23BA0EC7C67}"/>
          </ac:spMkLst>
        </pc:spChg>
        <pc:spChg chg="del mod">
          <ac:chgData name="Claire Walker" userId="ea9b7a16-6533-4bfc-968f-2b771b65ab59" providerId="ADAL" clId="{955E6557-7D4A-44B9-8435-0E9598B8CEBE}" dt="2019-05-09T14:05:57.484" v="246" actId="478"/>
          <ac:spMkLst>
            <pc:docMk/>
            <pc:sldMk cId="2439095687" sldId="445"/>
            <ac:spMk id="19" creationId="{5252A847-DE45-4FA3-A1F8-EEBEB845FF8E}"/>
          </ac:spMkLst>
        </pc:spChg>
        <pc:picChg chg="add del mod">
          <ac:chgData name="Claire Walker" userId="ea9b7a16-6533-4bfc-968f-2b771b65ab59" providerId="ADAL" clId="{955E6557-7D4A-44B9-8435-0E9598B8CEBE}" dt="2019-05-09T14:05:53.807" v="245"/>
          <ac:picMkLst>
            <pc:docMk/>
            <pc:sldMk cId="2439095687" sldId="445"/>
            <ac:picMk id="2" creationId="{E01C059C-9BC3-4A1C-8A28-5255CC690B4A}"/>
          </ac:picMkLst>
        </pc:picChg>
        <pc:picChg chg="del">
          <ac:chgData name="Claire Walker" userId="ea9b7a16-6533-4bfc-968f-2b771b65ab59" providerId="ADAL" clId="{955E6557-7D4A-44B9-8435-0E9598B8CEBE}" dt="2019-05-09T14:05:57.484" v="246" actId="478"/>
          <ac:picMkLst>
            <pc:docMk/>
            <pc:sldMk cId="2439095687" sldId="445"/>
            <ac:picMk id="15" creationId="{62CEF1B3-5598-46AA-8CF3-F8F5CA877A83}"/>
          </ac:picMkLst>
        </pc:picChg>
        <pc:picChg chg="add">
          <ac:chgData name="Claire Walker" userId="ea9b7a16-6533-4bfc-968f-2b771b65ab59" providerId="ADAL" clId="{955E6557-7D4A-44B9-8435-0E9598B8CEBE}" dt="2019-05-09T14:05:58.578" v="247"/>
          <ac:picMkLst>
            <pc:docMk/>
            <pc:sldMk cId="2439095687" sldId="445"/>
            <ac:picMk id="17" creationId="{89F884E3-1AAC-494D-8FC3-8AE84B95F9D0}"/>
          </ac:picMkLst>
        </pc:picChg>
        <pc:picChg chg="del">
          <ac:chgData name="Claire Walker" userId="ea9b7a16-6533-4bfc-968f-2b771b65ab59" providerId="ADAL" clId="{955E6557-7D4A-44B9-8435-0E9598B8CEBE}" dt="2019-05-09T14:05:57.484" v="246" actId="478"/>
          <ac:picMkLst>
            <pc:docMk/>
            <pc:sldMk cId="2439095687" sldId="445"/>
            <ac:picMk id="22" creationId="{E156689E-A4EA-4858-9F14-C2C73E578C33}"/>
          </ac:picMkLst>
        </pc:picChg>
        <pc:picChg chg="del">
          <ac:chgData name="Claire Walker" userId="ea9b7a16-6533-4bfc-968f-2b771b65ab59" providerId="ADAL" clId="{955E6557-7D4A-44B9-8435-0E9598B8CEBE}" dt="2019-05-09T14:05:57.484" v="246" actId="478"/>
          <ac:picMkLst>
            <pc:docMk/>
            <pc:sldMk cId="2439095687" sldId="445"/>
            <ac:picMk id="23" creationId="{B3A44907-B27A-4A53-99BD-C4C20FDF3F03}"/>
          </ac:picMkLst>
        </pc:picChg>
        <pc:picChg chg="del">
          <ac:chgData name="Claire Walker" userId="ea9b7a16-6533-4bfc-968f-2b771b65ab59" providerId="ADAL" clId="{955E6557-7D4A-44B9-8435-0E9598B8CEBE}" dt="2019-05-09T14:05:57.484" v="246" actId="478"/>
          <ac:picMkLst>
            <pc:docMk/>
            <pc:sldMk cId="2439095687" sldId="445"/>
            <ac:picMk id="25" creationId="{4FEC850F-78ED-4EBF-81C3-FA259CF747D1}"/>
          </ac:picMkLst>
        </pc:picChg>
        <pc:picChg chg="del">
          <ac:chgData name="Claire Walker" userId="ea9b7a16-6533-4bfc-968f-2b771b65ab59" providerId="ADAL" clId="{955E6557-7D4A-44B9-8435-0E9598B8CEBE}" dt="2019-05-09T14:05:57.484" v="246" actId="478"/>
          <ac:picMkLst>
            <pc:docMk/>
            <pc:sldMk cId="2439095687" sldId="445"/>
            <ac:picMk id="26" creationId="{9264B7AC-D693-43ED-9604-0C3B24ABAF99}"/>
          </ac:picMkLst>
        </pc:picChg>
        <pc:cxnChg chg="del mod">
          <ac:chgData name="Claire Walker" userId="ea9b7a16-6533-4bfc-968f-2b771b65ab59" providerId="ADAL" clId="{955E6557-7D4A-44B9-8435-0E9598B8CEBE}" dt="2019-05-09T14:05:57.484" v="246" actId="478"/>
          <ac:cxnSpMkLst>
            <pc:docMk/>
            <pc:sldMk cId="2439095687" sldId="445"/>
            <ac:cxnSpMk id="13" creationId="{44634904-D0A6-4E91-B8AD-25B8EA0996E1}"/>
          </ac:cxnSpMkLst>
        </pc:cxnChg>
        <pc:cxnChg chg="del">
          <ac:chgData name="Claire Walker" userId="ea9b7a16-6533-4bfc-968f-2b771b65ab59" providerId="ADAL" clId="{955E6557-7D4A-44B9-8435-0E9598B8CEBE}" dt="2019-05-09T14:05:57.484" v="246" actId="478"/>
          <ac:cxnSpMkLst>
            <pc:docMk/>
            <pc:sldMk cId="2439095687" sldId="445"/>
            <ac:cxnSpMk id="16" creationId="{AF3C6184-9DA4-4A76-940E-AA02377B7AA2}"/>
          </ac:cxnSpMkLst>
        </pc:cxnChg>
      </pc:sldChg>
      <pc:sldChg chg="addSp delSp modSp add">
        <pc:chgData name="Claire Walker" userId="ea9b7a16-6533-4bfc-968f-2b771b65ab59" providerId="ADAL" clId="{955E6557-7D4A-44B9-8435-0E9598B8CEBE}" dt="2019-05-09T14:07:06.662" v="276" actId="1035"/>
        <pc:sldMkLst>
          <pc:docMk/>
          <pc:sldMk cId="844406710" sldId="446"/>
        </pc:sldMkLst>
        <pc:spChg chg="del">
          <ac:chgData name="Claire Walker" userId="ea9b7a16-6533-4bfc-968f-2b771b65ab59" providerId="ADAL" clId="{955E6557-7D4A-44B9-8435-0E9598B8CEBE}" dt="2019-05-09T14:06:46.595" v="267" actId="478"/>
          <ac:spMkLst>
            <pc:docMk/>
            <pc:sldMk cId="844406710" sldId="446"/>
            <ac:spMk id="6" creationId="{7A0C43F3-CDCB-471D-983F-72812F4CB852}"/>
          </ac:spMkLst>
        </pc:spChg>
        <pc:spChg chg="del">
          <ac:chgData name="Claire Walker" userId="ea9b7a16-6533-4bfc-968f-2b771b65ab59" providerId="ADAL" clId="{955E6557-7D4A-44B9-8435-0E9598B8CEBE}" dt="2019-05-09T14:06:46.595" v="267" actId="478"/>
          <ac:spMkLst>
            <pc:docMk/>
            <pc:sldMk cId="844406710" sldId="446"/>
            <ac:spMk id="9" creationId="{72F67888-78FB-487D-B4A8-997BF6D6F2FB}"/>
          </ac:spMkLst>
        </pc:spChg>
        <pc:spChg chg="del">
          <ac:chgData name="Claire Walker" userId="ea9b7a16-6533-4bfc-968f-2b771b65ab59" providerId="ADAL" clId="{955E6557-7D4A-44B9-8435-0E9598B8CEBE}" dt="2019-05-09T14:06:46.595" v="267" actId="478"/>
          <ac:spMkLst>
            <pc:docMk/>
            <pc:sldMk cId="844406710" sldId="446"/>
            <ac:spMk id="10" creationId="{36069943-9D04-408E-B1CD-1C443E5A56FE}"/>
          </ac:spMkLst>
        </pc:spChg>
        <pc:spChg chg="del mod">
          <ac:chgData name="Claire Walker" userId="ea9b7a16-6533-4bfc-968f-2b771b65ab59" providerId="ADAL" clId="{955E6557-7D4A-44B9-8435-0E9598B8CEBE}" dt="2019-05-09T14:06:44.719" v="266" actId="478"/>
          <ac:spMkLst>
            <pc:docMk/>
            <pc:sldMk cId="844406710" sldId="446"/>
            <ac:spMk id="19" creationId="{5252A847-DE45-4FA3-A1F8-EEBEB845FF8E}"/>
          </ac:spMkLst>
        </pc:spChg>
        <pc:spChg chg="add mod">
          <ac:chgData name="Claire Walker" userId="ea9b7a16-6533-4bfc-968f-2b771b65ab59" providerId="ADAL" clId="{955E6557-7D4A-44B9-8435-0E9598B8CEBE}" dt="2019-05-09T14:06:59.891" v="274" actId="2085"/>
          <ac:spMkLst>
            <pc:docMk/>
            <pc:sldMk cId="844406710" sldId="446"/>
            <ac:spMk id="20" creationId="{C964A9DF-E004-44ED-A9B9-6EE7D7767083}"/>
          </ac:spMkLst>
        </pc:spChg>
        <pc:picChg chg="add del mod">
          <ac:chgData name="Claire Walker" userId="ea9b7a16-6533-4bfc-968f-2b771b65ab59" providerId="ADAL" clId="{955E6557-7D4A-44B9-8435-0E9598B8CEBE}" dt="2019-05-09T14:06:43.427" v="265"/>
          <ac:picMkLst>
            <pc:docMk/>
            <pc:sldMk cId="844406710" sldId="446"/>
            <ac:picMk id="2" creationId="{A2296E63-037A-4A6D-9650-D7297C2344A0}"/>
          </ac:picMkLst>
        </pc:picChg>
        <pc:picChg chg="del">
          <ac:chgData name="Claire Walker" userId="ea9b7a16-6533-4bfc-968f-2b771b65ab59" providerId="ADAL" clId="{955E6557-7D4A-44B9-8435-0E9598B8CEBE}" dt="2019-05-09T14:06:46.595" v="267" actId="478"/>
          <ac:picMkLst>
            <pc:docMk/>
            <pc:sldMk cId="844406710" sldId="446"/>
            <ac:picMk id="15" creationId="{62CEF1B3-5598-46AA-8CF3-F8F5CA877A83}"/>
          </ac:picMkLst>
        </pc:picChg>
        <pc:picChg chg="del">
          <ac:chgData name="Claire Walker" userId="ea9b7a16-6533-4bfc-968f-2b771b65ab59" providerId="ADAL" clId="{955E6557-7D4A-44B9-8435-0E9598B8CEBE}" dt="2019-05-09T14:06:46.595" v="267" actId="478"/>
          <ac:picMkLst>
            <pc:docMk/>
            <pc:sldMk cId="844406710" sldId="446"/>
            <ac:picMk id="17" creationId="{66C55B32-D5C1-4DC0-B339-DB6F651EA8AE}"/>
          </ac:picMkLst>
        </pc:picChg>
        <pc:picChg chg="add mod">
          <ac:chgData name="Claire Walker" userId="ea9b7a16-6533-4bfc-968f-2b771b65ab59" providerId="ADAL" clId="{955E6557-7D4A-44B9-8435-0E9598B8CEBE}" dt="2019-05-09T14:07:06.662" v="276" actId="1035"/>
          <ac:picMkLst>
            <pc:docMk/>
            <pc:sldMk cId="844406710" sldId="446"/>
            <ac:picMk id="18" creationId="{8AC97DB4-AC49-4681-8E3B-A3B1005718A7}"/>
          </ac:picMkLst>
        </pc:picChg>
        <pc:picChg chg="del">
          <ac:chgData name="Claire Walker" userId="ea9b7a16-6533-4bfc-968f-2b771b65ab59" providerId="ADAL" clId="{955E6557-7D4A-44B9-8435-0E9598B8CEBE}" dt="2019-05-09T14:06:46.595" v="267" actId="478"/>
          <ac:picMkLst>
            <pc:docMk/>
            <pc:sldMk cId="844406710" sldId="446"/>
            <ac:picMk id="22" creationId="{E156689E-A4EA-4858-9F14-C2C73E578C33}"/>
          </ac:picMkLst>
        </pc:picChg>
        <pc:picChg chg="del">
          <ac:chgData name="Claire Walker" userId="ea9b7a16-6533-4bfc-968f-2b771b65ab59" providerId="ADAL" clId="{955E6557-7D4A-44B9-8435-0E9598B8CEBE}" dt="2019-05-09T14:06:46.595" v="267" actId="478"/>
          <ac:picMkLst>
            <pc:docMk/>
            <pc:sldMk cId="844406710" sldId="446"/>
            <ac:picMk id="25" creationId="{4FEC850F-78ED-4EBF-81C3-FA259CF747D1}"/>
          </ac:picMkLst>
        </pc:picChg>
        <pc:picChg chg="del">
          <ac:chgData name="Claire Walker" userId="ea9b7a16-6533-4bfc-968f-2b771b65ab59" providerId="ADAL" clId="{955E6557-7D4A-44B9-8435-0E9598B8CEBE}" dt="2019-05-09T14:06:46.595" v="267" actId="478"/>
          <ac:picMkLst>
            <pc:docMk/>
            <pc:sldMk cId="844406710" sldId="446"/>
            <ac:picMk id="26" creationId="{9264B7AC-D693-43ED-9604-0C3B24ABAF99}"/>
          </ac:picMkLst>
        </pc:picChg>
        <pc:cxnChg chg="del mod">
          <ac:chgData name="Claire Walker" userId="ea9b7a16-6533-4bfc-968f-2b771b65ab59" providerId="ADAL" clId="{955E6557-7D4A-44B9-8435-0E9598B8CEBE}" dt="2019-05-09T14:06:46.595" v="267" actId="478"/>
          <ac:cxnSpMkLst>
            <pc:docMk/>
            <pc:sldMk cId="844406710" sldId="446"/>
            <ac:cxnSpMk id="13" creationId="{44634904-D0A6-4E91-B8AD-25B8EA0996E1}"/>
          </ac:cxnSpMkLst>
        </pc:cxnChg>
        <pc:cxnChg chg="del">
          <ac:chgData name="Claire Walker" userId="ea9b7a16-6533-4bfc-968f-2b771b65ab59" providerId="ADAL" clId="{955E6557-7D4A-44B9-8435-0E9598B8CEBE}" dt="2019-05-09T14:06:46.595" v="267" actId="478"/>
          <ac:cxnSpMkLst>
            <pc:docMk/>
            <pc:sldMk cId="844406710" sldId="446"/>
            <ac:cxnSpMk id="16" creationId="{AF3C6184-9DA4-4A76-940E-AA02377B7AA2}"/>
          </ac:cxnSpMkLst>
        </pc:cxnChg>
      </pc:sldChg>
      <pc:sldChg chg="addSp delSp modSp add">
        <pc:chgData name="Claire Walker" userId="ea9b7a16-6533-4bfc-968f-2b771b65ab59" providerId="ADAL" clId="{955E6557-7D4A-44B9-8435-0E9598B8CEBE}" dt="2019-05-09T14:08:23.498" v="334" actId="20577"/>
        <pc:sldMkLst>
          <pc:docMk/>
          <pc:sldMk cId="2235385596" sldId="447"/>
        </pc:sldMkLst>
        <pc:spChg chg="del mod">
          <ac:chgData name="Claire Walker" userId="ea9b7a16-6533-4bfc-968f-2b771b65ab59" providerId="ADAL" clId="{955E6557-7D4A-44B9-8435-0E9598B8CEBE}" dt="2019-05-09T14:07:35.136" v="294" actId="478"/>
          <ac:spMkLst>
            <pc:docMk/>
            <pc:sldMk cId="2235385596" sldId="447"/>
            <ac:spMk id="5" creationId="{111E7D25-7A69-4B98-968D-B74485AD4D06}"/>
          </ac:spMkLst>
        </pc:spChg>
        <pc:spChg chg="add mod">
          <ac:chgData name="Claire Walker" userId="ea9b7a16-6533-4bfc-968f-2b771b65ab59" providerId="ADAL" clId="{955E6557-7D4A-44B9-8435-0E9598B8CEBE}" dt="2019-05-09T14:08:23.498" v="334" actId="20577"/>
          <ac:spMkLst>
            <pc:docMk/>
            <pc:sldMk cId="2235385596" sldId="447"/>
            <ac:spMk id="12" creationId="{64B671FB-2AA1-4776-8BA2-D1D9AD549A04}"/>
          </ac:spMkLst>
        </pc:spChg>
        <pc:spChg chg="del mod">
          <ac:chgData name="Claire Walker" userId="ea9b7a16-6533-4bfc-968f-2b771b65ab59" providerId="ADAL" clId="{955E6557-7D4A-44B9-8435-0E9598B8CEBE}" dt="2019-05-09T14:07:33.269" v="291" actId="478"/>
          <ac:spMkLst>
            <pc:docMk/>
            <pc:sldMk cId="2235385596" sldId="447"/>
            <ac:spMk id="19" creationId="{5252A847-DE45-4FA3-A1F8-EEBEB845FF8E}"/>
          </ac:spMkLst>
        </pc:spChg>
        <pc:picChg chg="add del mod">
          <ac:chgData name="Claire Walker" userId="ea9b7a16-6533-4bfc-968f-2b771b65ab59" providerId="ADAL" clId="{955E6557-7D4A-44B9-8435-0E9598B8CEBE}" dt="2019-05-09T14:07:31.835" v="290"/>
          <ac:picMkLst>
            <pc:docMk/>
            <pc:sldMk cId="2235385596" sldId="447"/>
            <ac:picMk id="2" creationId="{9B2008DB-51CA-4B3E-983C-1D24E2E1510C}"/>
          </ac:picMkLst>
        </pc:picChg>
        <pc:picChg chg="del">
          <ac:chgData name="Claire Walker" userId="ea9b7a16-6533-4bfc-968f-2b771b65ab59" providerId="ADAL" clId="{955E6557-7D4A-44B9-8435-0E9598B8CEBE}" dt="2019-05-09T14:07:33.770" v="292" actId="478"/>
          <ac:picMkLst>
            <pc:docMk/>
            <pc:sldMk cId="2235385596" sldId="447"/>
            <ac:picMk id="9" creationId="{704A0F08-96F7-430E-8311-F7FA07D18462}"/>
          </ac:picMkLst>
        </pc:picChg>
        <pc:picChg chg="add">
          <ac:chgData name="Claire Walker" userId="ea9b7a16-6533-4bfc-968f-2b771b65ab59" providerId="ADAL" clId="{955E6557-7D4A-44B9-8435-0E9598B8CEBE}" dt="2019-05-09T14:07:36.143" v="295"/>
          <ac:picMkLst>
            <pc:docMk/>
            <pc:sldMk cId="2235385596" sldId="447"/>
            <ac:picMk id="10" creationId="{1E522460-AA5D-4832-8CDC-705A6B050237}"/>
          </ac:picMkLst>
        </pc:picChg>
      </pc:sldChg>
      <pc:sldChg chg="modSp add">
        <pc:chgData name="Claire Walker" userId="ea9b7a16-6533-4bfc-968f-2b771b65ab59" providerId="ADAL" clId="{955E6557-7D4A-44B9-8435-0E9598B8CEBE}" dt="2019-05-09T14:08:13.873" v="331"/>
        <pc:sldMkLst>
          <pc:docMk/>
          <pc:sldMk cId="2131582063" sldId="448"/>
        </pc:sldMkLst>
        <pc:spChg chg="mod">
          <ac:chgData name="Claire Walker" userId="ea9b7a16-6533-4bfc-968f-2b771b65ab59" providerId="ADAL" clId="{955E6557-7D4A-44B9-8435-0E9598B8CEBE}" dt="2019-05-09T14:08:13.873" v="331"/>
          <ac:spMkLst>
            <pc:docMk/>
            <pc:sldMk cId="2131582063" sldId="448"/>
            <ac:spMk id="12" creationId="{64B671FB-2AA1-4776-8BA2-D1D9AD549A04}"/>
          </ac:spMkLst>
        </pc:spChg>
      </pc:sldChg>
      <pc:sldChg chg="add">
        <pc:chgData name="Claire Walker" userId="ea9b7a16-6533-4bfc-968f-2b771b65ab59" providerId="ADAL" clId="{955E6557-7D4A-44B9-8435-0E9598B8CEBE}" dt="2019-05-09T14:08:20.327" v="333"/>
        <pc:sldMkLst>
          <pc:docMk/>
          <pc:sldMk cId="2048469170" sldId="449"/>
        </pc:sldMkLst>
      </pc:sldChg>
      <pc:sldChg chg="addSp delSp modSp add">
        <pc:chgData name="Claire Walker" userId="ea9b7a16-6533-4bfc-968f-2b771b65ab59" providerId="ADAL" clId="{955E6557-7D4A-44B9-8435-0E9598B8CEBE}" dt="2019-05-09T14:09:04.787" v="355" actId="2085"/>
        <pc:sldMkLst>
          <pc:docMk/>
          <pc:sldMk cId="1295472109" sldId="450"/>
        </pc:sldMkLst>
        <pc:spChg chg="add mod">
          <ac:chgData name="Claire Walker" userId="ea9b7a16-6533-4bfc-968f-2b771b65ab59" providerId="ADAL" clId="{955E6557-7D4A-44B9-8435-0E9598B8CEBE}" dt="2019-05-09T14:09:04.787" v="355" actId="2085"/>
          <ac:spMkLst>
            <pc:docMk/>
            <pc:sldMk cId="1295472109" sldId="450"/>
            <ac:spMk id="15" creationId="{577AEB07-18D0-4276-A760-42F8F75EBEF5}"/>
          </ac:spMkLst>
        </pc:spChg>
        <pc:spChg chg="del mod">
          <ac:chgData name="Claire Walker" userId="ea9b7a16-6533-4bfc-968f-2b771b65ab59" providerId="ADAL" clId="{955E6557-7D4A-44B9-8435-0E9598B8CEBE}" dt="2019-05-09T14:08:49.073" v="349" actId="478"/>
          <ac:spMkLst>
            <pc:docMk/>
            <pc:sldMk cId="1295472109" sldId="450"/>
            <ac:spMk id="19" creationId="{5252A847-DE45-4FA3-A1F8-EEBEB845FF8E}"/>
          </ac:spMkLst>
        </pc:spChg>
        <pc:graphicFrameChg chg="del">
          <ac:chgData name="Claire Walker" userId="ea9b7a16-6533-4bfc-968f-2b771b65ab59" providerId="ADAL" clId="{955E6557-7D4A-44B9-8435-0E9598B8CEBE}" dt="2019-05-09T14:08:51.093" v="350" actId="478"/>
          <ac:graphicFrameMkLst>
            <pc:docMk/>
            <pc:sldMk cId="1295472109" sldId="450"/>
            <ac:graphicFrameMk id="6" creationId="{19EE67F4-5FA3-40DA-BE76-9AF92FFB8A89}"/>
          </ac:graphicFrameMkLst>
        </pc:graphicFrameChg>
        <pc:picChg chg="add del mod">
          <ac:chgData name="Claire Walker" userId="ea9b7a16-6533-4bfc-968f-2b771b65ab59" providerId="ADAL" clId="{955E6557-7D4A-44B9-8435-0E9598B8CEBE}" dt="2019-05-09T14:08:47.777" v="348"/>
          <ac:picMkLst>
            <pc:docMk/>
            <pc:sldMk cId="1295472109" sldId="450"/>
            <ac:picMk id="2" creationId="{4E0A953C-9A13-4ED8-97FA-7B0DA4DEF045}"/>
          </ac:picMkLst>
        </pc:picChg>
        <pc:picChg chg="del">
          <ac:chgData name="Claire Walker" userId="ea9b7a16-6533-4bfc-968f-2b771b65ab59" providerId="ADAL" clId="{955E6557-7D4A-44B9-8435-0E9598B8CEBE}" dt="2019-05-09T14:08:51.093" v="350" actId="478"/>
          <ac:picMkLst>
            <pc:docMk/>
            <pc:sldMk cId="1295472109" sldId="450"/>
            <ac:picMk id="9" creationId="{902C5BCD-DA0F-4DEA-9237-F7F6830E066A}"/>
          </ac:picMkLst>
        </pc:picChg>
        <pc:picChg chg="del">
          <ac:chgData name="Claire Walker" userId="ea9b7a16-6533-4bfc-968f-2b771b65ab59" providerId="ADAL" clId="{955E6557-7D4A-44B9-8435-0E9598B8CEBE}" dt="2019-05-09T14:08:51.093" v="350" actId="478"/>
          <ac:picMkLst>
            <pc:docMk/>
            <pc:sldMk cId="1295472109" sldId="450"/>
            <ac:picMk id="10" creationId="{98A41A78-4F5D-472E-BF15-8803730EEC0B}"/>
          </ac:picMkLst>
        </pc:picChg>
        <pc:picChg chg="del">
          <ac:chgData name="Claire Walker" userId="ea9b7a16-6533-4bfc-968f-2b771b65ab59" providerId="ADAL" clId="{955E6557-7D4A-44B9-8435-0E9598B8CEBE}" dt="2019-05-09T14:08:51.093" v="350" actId="478"/>
          <ac:picMkLst>
            <pc:docMk/>
            <pc:sldMk cId="1295472109" sldId="450"/>
            <ac:picMk id="12" creationId="{93C0E2F3-B750-4686-9531-F99912D622C7}"/>
          </ac:picMkLst>
        </pc:picChg>
        <pc:picChg chg="del">
          <ac:chgData name="Claire Walker" userId="ea9b7a16-6533-4bfc-968f-2b771b65ab59" providerId="ADAL" clId="{955E6557-7D4A-44B9-8435-0E9598B8CEBE}" dt="2019-05-09T14:08:51.093" v="350" actId="478"/>
          <ac:picMkLst>
            <pc:docMk/>
            <pc:sldMk cId="1295472109" sldId="450"/>
            <ac:picMk id="13" creationId="{6CA8EEBC-0333-4EE7-95A7-F26E4CD617BF}"/>
          </ac:picMkLst>
        </pc:picChg>
        <pc:picChg chg="add">
          <ac:chgData name="Claire Walker" userId="ea9b7a16-6533-4bfc-968f-2b771b65ab59" providerId="ADAL" clId="{955E6557-7D4A-44B9-8435-0E9598B8CEBE}" dt="2019-05-09T14:08:52.266" v="351"/>
          <ac:picMkLst>
            <pc:docMk/>
            <pc:sldMk cId="1295472109" sldId="450"/>
            <ac:picMk id="14" creationId="{77ECAEE5-6F49-4E93-91F7-9D8FBC53FD67}"/>
          </ac:picMkLst>
        </pc:picChg>
      </pc:sldChg>
      <pc:sldChg chg="addSp delSp modSp add">
        <pc:chgData name="Claire Walker" userId="ea9b7a16-6533-4bfc-968f-2b771b65ab59" providerId="ADAL" clId="{955E6557-7D4A-44B9-8435-0E9598B8CEBE}" dt="2019-05-09T14:09:53.088" v="376" actId="2085"/>
        <pc:sldMkLst>
          <pc:docMk/>
          <pc:sldMk cId="3441657143" sldId="451"/>
        </pc:sldMkLst>
        <pc:spChg chg="del mod">
          <ac:chgData name="Claire Walker" userId="ea9b7a16-6533-4bfc-968f-2b771b65ab59" providerId="ADAL" clId="{955E6557-7D4A-44B9-8435-0E9598B8CEBE}" dt="2019-05-09T14:09:38.029" v="371" actId="478"/>
          <ac:spMkLst>
            <pc:docMk/>
            <pc:sldMk cId="3441657143" sldId="451"/>
            <ac:spMk id="19" creationId="{5252A847-DE45-4FA3-A1F8-EEBEB845FF8E}"/>
          </ac:spMkLst>
        </pc:spChg>
        <pc:spChg chg="add mod">
          <ac:chgData name="Claire Walker" userId="ea9b7a16-6533-4bfc-968f-2b771b65ab59" providerId="ADAL" clId="{955E6557-7D4A-44B9-8435-0E9598B8CEBE}" dt="2019-05-09T14:09:53.088" v="376" actId="2085"/>
          <ac:spMkLst>
            <pc:docMk/>
            <pc:sldMk cId="3441657143" sldId="451"/>
            <ac:spMk id="34" creationId="{9FA2DB3D-2645-427B-A2AD-1DF5DECE3261}"/>
          </ac:spMkLst>
        </pc:spChg>
        <pc:grpChg chg="del">
          <ac:chgData name="Claire Walker" userId="ea9b7a16-6533-4bfc-968f-2b771b65ab59" providerId="ADAL" clId="{955E6557-7D4A-44B9-8435-0E9598B8CEBE}" dt="2019-05-09T14:09:38.029" v="371" actId="478"/>
          <ac:grpSpMkLst>
            <pc:docMk/>
            <pc:sldMk cId="3441657143" sldId="451"/>
            <ac:grpSpMk id="2" creationId="{E0611DDC-271D-4977-93C7-B318A9A9EE09}"/>
          </ac:grpSpMkLst>
        </pc:grpChg>
        <pc:grpChg chg="del">
          <ac:chgData name="Claire Walker" userId="ea9b7a16-6533-4bfc-968f-2b771b65ab59" providerId="ADAL" clId="{955E6557-7D4A-44B9-8435-0E9598B8CEBE}" dt="2019-05-09T14:09:38.029" v="371" actId="478"/>
          <ac:grpSpMkLst>
            <pc:docMk/>
            <pc:sldMk cId="3441657143" sldId="451"/>
            <ac:grpSpMk id="29" creationId="{2979A0DF-725A-4909-9676-436FE5AD9A79}"/>
          </ac:grpSpMkLst>
        </pc:grpChg>
        <pc:grpChg chg="del">
          <ac:chgData name="Claire Walker" userId="ea9b7a16-6533-4bfc-968f-2b771b65ab59" providerId="ADAL" clId="{955E6557-7D4A-44B9-8435-0E9598B8CEBE}" dt="2019-05-09T14:09:38.029" v="371" actId="478"/>
          <ac:grpSpMkLst>
            <pc:docMk/>
            <pc:sldMk cId="3441657143" sldId="451"/>
            <ac:grpSpMk id="47" creationId="{82BB7313-7D48-4ACE-A2EA-91981A31BD84}"/>
          </ac:grpSpMkLst>
        </pc:grpChg>
        <pc:graphicFrameChg chg="del">
          <ac:chgData name="Claire Walker" userId="ea9b7a16-6533-4bfc-968f-2b771b65ab59" providerId="ADAL" clId="{955E6557-7D4A-44B9-8435-0E9598B8CEBE}" dt="2019-05-09T14:09:38.029" v="371" actId="478"/>
          <ac:graphicFrameMkLst>
            <pc:docMk/>
            <pc:sldMk cId="3441657143" sldId="451"/>
            <ac:graphicFrameMk id="6" creationId="{19EE67F4-5FA3-40DA-BE76-9AF92FFB8A89}"/>
          </ac:graphicFrameMkLst>
        </pc:graphicFrameChg>
        <pc:picChg chg="add del mod">
          <ac:chgData name="Claire Walker" userId="ea9b7a16-6533-4bfc-968f-2b771b65ab59" providerId="ADAL" clId="{955E6557-7D4A-44B9-8435-0E9598B8CEBE}" dt="2019-05-09T14:09:35.045" v="370"/>
          <ac:picMkLst>
            <pc:docMk/>
            <pc:sldMk cId="3441657143" sldId="451"/>
            <ac:picMk id="3" creationId="{8C469159-CB3C-4D36-9E26-BD9350D78AC8}"/>
          </ac:picMkLst>
        </pc:picChg>
        <pc:picChg chg="del">
          <ac:chgData name="Claire Walker" userId="ea9b7a16-6533-4bfc-968f-2b771b65ab59" providerId="ADAL" clId="{955E6557-7D4A-44B9-8435-0E9598B8CEBE}" dt="2019-05-09T14:09:38.029" v="371" actId="478"/>
          <ac:picMkLst>
            <pc:docMk/>
            <pc:sldMk cId="3441657143" sldId="451"/>
            <ac:picMk id="9" creationId="{902C5BCD-DA0F-4DEA-9237-F7F6830E066A}"/>
          </ac:picMkLst>
        </pc:picChg>
        <pc:picChg chg="del">
          <ac:chgData name="Claire Walker" userId="ea9b7a16-6533-4bfc-968f-2b771b65ab59" providerId="ADAL" clId="{955E6557-7D4A-44B9-8435-0E9598B8CEBE}" dt="2019-05-09T14:09:38.029" v="371" actId="478"/>
          <ac:picMkLst>
            <pc:docMk/>
            <pc:sldMk cId="3441657143" sldId="451"/>
            <ac:picMk id="10" creationId="{98A41A78-4F5D-472E-BF15-8803730EEC0B}"/>
          </ac:picMkLst>
        </pc:picChg>
        <pc:picChg chg="del">
          <ac:chgData name="Claire Walker" userId="ea9b7a16-6533-4bfc-968f-2b771b65ab59" providerId="ADAL" clId="{955E6557-7D4A-44B9-8435-0E9598B8CEBE}" dt="2019-05-09T14:09:38.029" v="371" actId="478"/>
          <ac:picMkLst>
            <pc:docMk/>
            <pc:sldMk cId="3441657143" sldId="451"/>
            <ac:picMk id="12" creationId="{93C0E2F3-B750-4686-9531-F99912D622C7}"/>
          </ac:picMkLst>
        </pc:picChg>
        <pc:picChg chg="del">
          <ac:chgData name="Claire Walker" userId="ea9b7a16-6533-4bfc-968f-2b771b65ab59" providerId="ADAL" clId="{955E6557-7D4A-44B9-8435-0E9598B8CEBE}" dt="2019-05-09T14:09:38.029" v="371" actId="478"/>
          <ac:picMkLst>
            <pc:docMk/>
            <pc:sldMk cId="3441657143" sldId="451"/>
            <ac:picMk id="13" creationId="{6CA8EEBC-0333-4EE7-95A7-F26E4CD617BF}"/>
          </ac:picMkLst>
        </pc:picChg>
        <pc:picChg chg="add">
          <ac:chgData name="Claire Walker" userId="ea9b7a16-6533-4bfc-968f-2b771b65ab59" providerId="ADAL" clId="{955E6557-7D4A-44B9-8435-0E9598B8CEBE}" dt="2019-05-09T14:09:39.638" v="372"/>
          <ac:picMkLst>
            <pc:docMk/>
            <pc:sldMk cId="3441657143" sldId="451"/>
            <ac:picMk id="33" creationId="{C0B8D4B2-AE58-4D77-9FB0-B8407BF1F32B}"/>
          </ac:picMkLst>
        </pc:picChg>
      </pc:sldChg>
      <pc:sldChg chg="delSp add del">
        <pc:chgData name="Claire Walker" userId="ea9b7a16-6533-4bfc-968f-2b771b65ab59" providerId="ADAL" clId="{955E6557-7D4A-44B9-8435-0E9598B8CEBE}" dt="2019-05-09T14:10:46.312" v="401" actId="2696"/>
        <pc:sldMkLst>
          <pc:docMk/>
          <pc:sldMk cId="601727214" sldId="452"/>
        </pc:sldMkLst>
        <pc:picChg chg="del">
          <ac:chgData name="Claire Walker" userId="ea9b7a16-6533-4bfc-968f-2b771b65ab59" providerId="ADAL" clId="{955E6557-7D4A-44B9-8435-0E9598B8CEBE}" dt="2019-05-09T14:10:30.958" v="395" actId="478"/>
          <ac:picMkLst>
            <pc:docMk/>
            <pc:sldMk cId="601727214" sldId="452"/>
            <ac:picMk id="6" creationId="{B22F3AD5-DA9E-49F3-87A1-68825CE7D717}"/>
          </ac:picMkLst>
        </pc:picChg>
        <pc:picChg chg="del">
          <ac:chgData name="Claire Walker" userId="ea9b7a16-6533-4bfc-968f-2b771b65ab59" providerId="ADAL" clId="{955E6557-7D4A-44B9-8435-0E9598B8CEBE}" dt="2019-05-09T14:10:30.958" v="395" actId="478"/>
          <ac:picMkLst>
            <pc:docMk/>
            <pc:sldMk cId="601727214" sldId="452"/>
            <ac:picMk id="9" creationId="{505D4E66-448A-4965-B197-379984E62CC3}"/>
          </ac:picMkLst>
        </pc:picChg>
        <pc:picChg chg="del">
          <ac:chgData name="Claire Walker" userId="ea9b7a16-6533-4bfc-968f-2b771b65ab59" providerId="ADAL" clId="{955E6557-7D4A-44B9-8435-0E9598B8CEBE}" dt="2019-05-09T14:10:30.958" v="395" actId="478"/>
          <ac:picMkLst>
            <pc:docMk/>
            <pc:sldMk cId="601727214" sldId="452"/>
            <ac:picMk id="10" creationId="{FD362F3F-B2C1-46BE-9E96-E444575E5457}"/>
          </ac:picMkLst>
        </pc:picChg>
        <pc:picChg chg="del">
          <ac:chgData name="Claire Walker" userId="ea9b7a16-6533-4bfc-968f-2b771b65ab59" providerId="ADAL" clId="{955E6557-7D4A-44B9-8435-0E9598B8CEBE}" dt="2019-05-09T14:10:30.958" v="395" actId="478"/>
          <ac:picMkLst>
            <pc:docMk/>
            <pc:sldMk cId="601727214" sldId="452"/>
            <ac:picMk id="12" creationId="{5DB9D36F-8D84-4F24-843D-257DCE298ED0}"/>
          </ac:picMkLst>
        </pc:picChg>
        <pc:picChg chg="del">
          <ac:chgData name="Claire Walker" userId="ea9b7a16-6533-4bfc-968f-2b771b65ab59" providerId="ADAL" clId="{955E6557-7D4A-44B9-8435-0E9598B8CEBE}" dt="2019-05-09T14:10:30.958" v="395" actId="478"/>
          <ac:picMkLst>
            <pc:docMk/>
            <pc:sldMk cId="601727214" sldId="452"/>
            <ac:picMk id="13" creationId="{F224C3A3-1F03-4FD3-A486-EDF6297F2825}"/>
          </ac:picMkLst>
        </pc:picChg>
        <pc:picChg chg="del">
          <ac:chgData name="Claire Walker" userId="ea9b7a16-6533-4bfc-968f-2b771b65ab59" providerId="ADAL" clId="{955E6557-7D4A-44B9-8435-0E9598B8CEBE}" dt="2019-05-09T14:10:30.958" v="395" actId="478"/>
          <ac:picMkLst>
            <pc:docMk/>
            <pc:sldMk cId="601727214" sldId="452"/>
            <ac:picMk id="14" creationId="{F659C4DB-7363-4958-ABF3-36A335639542}"/>
          </ac:picMkLst>
        </pc:picChg>
        <pc:picChg chg="del">
          <ac:chgData name="Claire Walker" userId="ea9b7a16-6533-4bfc-968f-2b771b65ab59" providerId="ADAL" clId="{955E6557-7D4A-44B9-8435-0E9598B8CEBE}" dt="2019-05-09T14:10:30.958" v="395" actId="478"/>
          <ac:picMkLst>
            <pc:docMk/>
            <pc:sldMk cId="601727214" sldId="452"/>
            <ac:picMk id="15" creationId="{E196EA71-6862-4558-ADEB-19CEF208CFEC}"/>
          </ac:picMkLst>
        </pc:picChg>
      </pc:sldChg>
      <pc:sldChg chg="add">
        <pc:chgData name="Claire Walker" userId="ea9b7a16-6533-4bfc-968f-2b771b65ab59" providerId="ADAL" clId="{955E6557-7D4A-44B9-8435-0E9598B8CEBE}" dt="2019-05-09T14:10:48.963" v="402"/>
        <pc:sldMkLst>
          <pc:docMk/>
          <pc:sldMk cId="1056029361" sldId="452"/>
        </pc:sldMkLst>
      </pc:sldChg>
    </pc:docChg>
  </pc:docChgLst>
  <pc:docChgLst>
    <pc:chgData name="Ashleigh Sobol" userId="8430f2a2-602f-4dde-a79b-412efd9dd8bf" providerId="ADAL" clId="{314E36DF-02F4-4957-B175-8AD4C9F6E04E}"/>
  </pc:docChgLst>
  <pc:docChgLst>
    <pc:chgData name="Kathryn Hiley" userId="2745fa84-d41e-443a-867d-996e1a007b4a" providerId="ADAL" clId="{ACCD0D09-BA57-4D71-AB9D-60E9A0650C26}"/>
    <pc:docChg chg="modSld">
      <pc:chgData name="Kathryn Hiley" userId="2745fa84-d41e-443a-867d-996e1a007b4a" providerId="ADAL" clId="{ACCD0D09-BA57-4D71-AB9D-60E9A0650C26}" dt="2019-03-18T16:22:28.525" v="1" actId="20577"/>
      <pc:docMkLst>
        <pc:docMk/>
      </pc:docMkLst>
      <pc:sldChg chg="modSp">
        <pc:chgData name="Kathryn Hiley" userId="2745fa84-d41e-443a-867d-996e1a007b4a" providerId="ADAL" clId="{ACCD0D09-BA57-4D71-AB9D-60E9A0650C26}" dt="2019-03-18T16:22:28.525" v="1" actId="20577"/>
        <pc:sldMkLst>
          <pc:docMk/>
          <pc:sldMk cId="332354265" sldId="366"/>
        </pc:sldMkLst>
        <pc:spChg chg="mod">
          <ac:chgData name="Kathryn Hiley" userId="2745fa84-d41e-443a-867d-996e1a007b4a" providerId="ADAL" clId="{ACCD0D09-BA57-4D71-AB9D-60E9A0650C26}" dt="2019-03-18T16:22:28.525" v="1" actId="20577"/>
          <ac:spMkLst>
            <pc:docMk/>
            <pc:sldMk cId="332354265" sldId="36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m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category/maths/year-1/summer-block-5-money/step-1-summer-block-5-money/" TargetMode="External"/><Relationship Id="rId4" Type="http://schemas.openxmlformats.org/officeDocument/2006/relationships/hyperlink" Target="https://classroomsecrets.co.uk/category/maths/year-1/summer-block-5-mone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8F51-09AB-43BC-A613-4ABE0295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6" name="Picture 15">
            <a:extLst>
              <a:ext uri="{FF2B5EF4-FFF2-40B4-BE49-F238E27FC236}">
                <a16:creationId xmlns:a16="http://schemas.microsoft.com/office/drawing/2014/main" id="{62160A7D-FAB7-4B9B-9946-6909575B8464}"/>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8" name="Rectangle 17">
            <a:extLst>
              <a:ext uri="{FF2B5EF4-FFF2-40B4-BE49-F238E27FC236}">
                <a16:creationId xmlns:a16="http://schemas.microsoft.com/office/drawing/2014/main" id="{27534826-BE7D-4FD4-B100-C537C72682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set with the most value.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6357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6" name="Picture 15">
            <a:extLst>
              <a:ext uri="{FF2B5EF4-FFF2-40B4-BE49-F238E27FC236}">
                <a16:creationId xmlns:a16="http://schemas.microsoft.com/office/drawing/2014/main" id="{62160A7D-FAB7-4B9B-9946-6909575B8464}"/>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8" name="Rectangle 17">
            <a:extLst>
              <a:ext uri="{FF2B5EF4-FFF2-40B4-BE49-F238E27FC236}">
                <a16:creationId xmlns:a16="http://schemas.microsoft.com/office/drawing/2014/main" id="{27534826-BE7D-4FD4-B100-C537C72682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set with the most value.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566B1219-FE1E-44D3-8F2F-9720E2500ECB}"/>
              </a:ext>
            </a:extLst>
          </p:cNvPr>
          <p:cNvSpPr/>
          <p:nvPr/>
        </p:nvSpPr>
        <p:spPr>
          <a:xfrm>
            <a:off x="747539" y="1618840"/>
            <a:ext cx="2303999" cy="2303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a:extLst>
              <a:ext uri="{FF2B5EF4-FFF2-40B4-BE49-F238E27FC236}">
                <a16:creationId xmlns:a16="http://schemas.microsoft.com/office/drawing/2014/main" id="{295A80B7-411D-40E2-ADF7-7F8C4B042AD8}"/>
              </a:ext>
            </a:extLst>
          </p:cNvPr>
          <p:cNvGraphicFramePr>
            <a:graphicFrameLocks noGrp="1"/>
          </p:cNvGraphicFramePr>
          <p:nvPr/>
        </p:nvGraphicFramePr>
        <p:xfrm>
          <a:off x="487680" y="4380768"/>
          <a:ext cx="8300718" cy="518160"/>
        </p:xfrm>
        <a:graphic>
          <a:graphicData uri="http://schemas.openxmlformats.org/drawingml/2006/table">
            <a:tbl>
              <a:tblPr firstRow="1" bandRow="1">
                <a:tableStyleId>{5940675A-B579-460E-94D1-54222C63F5DA}</a:tableStyleId>
              </a:tblPr>
              <a:tblGrid>
                <a:gridCol w="2766906">
                  <a:extLst>
                    <a:ext uri="{9D8B030D-6E8A-4147-A177-3AD203B41FA5}">
                      <a16:colId xmlns:a16="http://schemas.microsoft.com/office/drawing/2014/main" val="1025017892"/>
                    </a:ext>
                  </a:extLst>
                </a:gridCol>
                <a:gridCol w="2766906">
                  <a:extLst>
                    <a:ext uri="{9D8B030D-6E8A-4147-A177-3AD203B41FA5}">
                      <a16:colId xmlns:a16="http://schemas.microsoft.com/office/drawing/2014/main" val="2249005274"/>
                    </a:ext>
                  </a:extLst>
                </a:gridCol>
                <a:gridCol w="2766906">
                  <a:extLst>
                    <a:ext uri="{9D8B030D-6E8A-4147-A177-3AD203B41FA5}">
                      <a16:colId xmlns:a16="http://schemas.microsoft.com/office/drawing/2014/main" val="3894182582"/>
                    </a:ext>
                  </a:extLst>
                </a:gridCol>
              </a:tblGrid>
              <a:tr h="370840">
                <a:tc>
                  <a:txBody>
                    <a:bodyPr/>
                    <a:lstStyle/>
                    <a:p>
                      <a:pPr algn="ctr"/>
                      <a:r>
                        <a:rPr lang="en-GB" sz="2800" b="1" dirty="0">
                          <a:solidFill>
                            <a:srgbClr val="FF0000"/>
                          </a:solidFill>
                          <a:latin typeface="Century Gothic" panose="020B0502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50p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22p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7097590"/>
                  </a:ext>
                </a:extLst>
              </a:tr>
            </a:tbl>
          </a:graphicData>
        </a:graphic>
      </p:graphicFrame>
    </p:spTree>
    <p:extLst>
      <p:ext uri="{BB962C8B-B14F-4D97-AF65-F5344CB8AC3E}">
        <p14:creationId xmlns:p14="http://schemas.microsoft.com/office/powerpoint/2010/main" val="52980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1A4F33BB-BF8C-4030-81DC-75AEEA5DFB51}"/>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31BEB1DF-8E60-4158-B6E3-83A8CEE4350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coins from least to most value.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9107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1A4F33BB-BF8C-4030-81DC-75AEEA5DFB51}"/>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31BEB1DF-8E60-4158-B6E3-83A8CEE4350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coins from least to most value.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F997762-480C-4720-9425-D85DBA34996A}"/>
              </a:ext>
            </a:extLst>
          </p:cNvPr>
          <p:cNvSpPr txBox="1"/>
          <p:nvPr/>
        </p:nvSpPr>
        <p:spPr>
          <a:xfrm>
            <a:off x="1105292" y="5152870"/>
            <a:ext cx="1702675"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least</a:t>
            </a:r>
          </a:p>
        </p:txBody>
      </p:sp>
      <p:sp>
        <p:nvSpPr>
          <p:cNvPr id="10" name="TextBox 9">
            <a:extLst>
              <a:ext uri="{FF2B5EF4-FFF2-40B4-BE49-F238E27FC236}">
                <a16:creationId xmlns:a16="http://schemas.microsoft.com/office/drawing/2014/main" id="{7289DF49-E05F-4414-A363-5B2F96628133}"/>
              </a:ext>
            </a:extLst>
          </p:cNvPr>
          <p:cNvSpPr txBox="1"/>
          <p:nvPr/>
        </p:nvSpPr>
        <p:spPr>
          <a:xfrm>
            <a:off x="6462932" y="5152870"/>
            <a:ext cx="1702675"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most</a:t>
            </a:r>
          </a:p>
        </p:txBody>
      </p:sp>
      <p:cxnSp>
        <p:nvCxnSpPr>
          <p:cNvPr id="14" name="Straight Arrow Connector 13">
            <a:extLst>
              <a:ext uri="{FF2B5EF4-FFF2-40B4-BE49-F238E27FC236}">
                <a16:creationId xmlns:a16="http://schemas.microsoft.com/office/drawing/2014/main" id="{2C65C474-2BBB-4910-9896-66B95ABEBCF8}"/>
              </a:ext>
            </a:extLst>
          </p:cNvPr>
          <p:cNvCxnSpPr>
            <a:cxnSpLocks/>
          </p:cNvCxnSpPr>
          <p:nvPr/>
        </p:nvCxnSpPr>
        <p:spPr>
          <a:xfrm>
            <a:off x="1385662" y="5131853"/>
            <a:ext cx="63726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68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89F884E3-1AAC-494D-8FC3-8AE84B95F9D0}"/>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8" name="Rectangle 17">
            <a:extLst>
              <a:ext uri="{FF2B5EF4-FFF2-40B4-BE49-F238E27FC236}">
                <a16:creationId xmlns:a16="http://schemas.microsoft.com/office/drawing/2014/main" id="{F0C47C43-0A03-47F4-8D8A-E23BA0EC7C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two of these coins to complete the part whole model.</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3909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8AC97DB4-AC49-4681-8E3B-A3B1005718A7}"/>
              </a:ext>
            </a:extLst>
          </p:cNvPr>
          <p:cNvPicPr>
            <a:picLocks noChangeAspect="1"/>
          </p:cNvPicPr>
          <p:nvPr/>
        </p:nvPicPr>
        <p:blipFill>
          <a:blip r:embed="rId4"/>
          <a:stretch>
            <a:fillRect/>
          </a:stretch>
        </p:blipFill>
        <p:spPr>
          <a:xfrm>
            <a:off x="129506" y="141338"/>
            <a:ext cx="8913124" cy="6322100"/>
          </a:xfrm>
          <a:prstGeom prst="rect">
            <a:avLst/>
          </a:prstGeom>
        </p:spPr>
      </p:pic>
      <p:sp>
        <p:nvSpPr>
          <p:cNvPr id="20" name="Rectangle 19">
            <a:extLst>
              <a:ext uri="{FF2B5EF4-FFF2-40B4-BE49-F238E27FC236}">
                <a16:creationId xmlns:a16="http://schemas.microsoft.com/office/drawing/2014/main" id="{C964A9DF-E004-44ED-A9B9-6EE7D77670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two of these coins to complete the part whole model.</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4440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1E522460-AA5D-4832-8CDC-705A6B050237}"/>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2" name="Rectangle 11">
            <a:extLst>
              <a:ext uri="{FF2B5EF4-FFF2-40B4-BE49-F238E27FC236}">
                <a16:creationId xmlns:a16="http://schemas.microsoft.com/office/drawing/2014/main" id="{64B671FB-2AA1-4776-8BA2-D1D9AD549A0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has two coins in her pocket. They total 55p.</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Her friend Hafsah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3538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1E522460-AA5D-4832-8CDC-705A6B050237}"/>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2" name="Rectangle 11">
            <a:extLst>
              <a:ext uri="{FF2B5EF4-FFF2-40B4-BE49-F238E27FC236}">
                <a16:creationId xmlns:a16="http://schemas.microsoft.com/office/drawing/2014/main" id="{64B671FB-2AA1-4776-8BA2-D1D9AD549A0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has two coins in her pocket. They total 55p.</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Her friend Hafsah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is incorrect…</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4846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1E522460-AA5D-4832-8CDC-705A6B050237}"/>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2" name="Rectangle 11">
            <a:extLst>
              <a:ext uri="{FF2B5EF4-FFF2-40B4-BE49-F238E27FC236}">
                <a16:creationId xmlns:a16="http://schemas.microsoft.com/office/drawing/2014/main" id="{64B671FB-2AA1-4776-8BA2-D1D9AD549A0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has two coins in her pocket. They total 55p.</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Her friend Hafsah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She is incorrect because 5p and 5p total 10p not 55p. Sara must have a 50p and a 5p coin. </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3158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77ECAEE5-6F49-4E93-91F7-9D8FBC53FD67}"/>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5" name="Rectangle 14">
            <a:extLst>
              <a:ext uri="{FF2B5EF4-FFF2-40B4-BE49-F238E27FC236}">
                <a16:creationId xmlns:a16="http://schemas.microsoft.com/office/drawing/2014/main" id="{577AEB07-18D0-4276-A760-42F8F75EBEF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table.</a:t>
            </a:r>
          </a:p>
        </p:txBody>
      </p:sp>
    </p:spTree>
    <p:extLst>
      <p:ext uri="{BB962C8B-B14F-4D97-AF65-F5344CB8AC3E}">
        <p14:creationId xmlns:p14="http://schemas.microsoft.com/office/powerpoint/2010/main" val="129547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Money – Recognising Coins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Teaching Note:</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We recommend using real coins to support this step.</a:t>
            </a:r>
          </a:p>
          <a:p>
            <a:pPr lvl="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(1M3) </a:t>
            </a:r>
            <a:r>
              <a:rPr lang="en-GB" sz="1200" b="1" dirty="0">
                <a:latin typeface="Century Gothic" panose="020B0502020202020204" pitchFamily="34" charset="0"/>
                <a:hlinkClick r:id="rId3"/>
              </a:rPr>
              <a:t>Recognise and know the value of different denominations of coins and notes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Money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3" name="Picture 32">
            <a:extLst>
              <a:ext uri="{FF2B5EF4-FFF2-40B4-BE49-F238E27FC236}">
                <a16:creationId xmlns:a16="http://schemas.microsoft.com/office/drawing/2014/main" id="{C0B8D4B2-AE58-4D77-9FB0-B8407BF1F32B}"/>
              </a:ext>
            </a:extLst>
          </p:cNvPr>
          <p:cNvPicPr>
            <a:picLocks noChangeAspect="1"/>
          </p:cNvPicPr>
          <p:nvPr/>
        </p:nvPicPr>
        <p:blipFill>
          <a:blip r:embed="rId4"/>
          <a:stretch>
            <a:fillRect/>
          </a:stretch>
        </p:blipFill>
        <p:spPr>
          <a:xfrm>
            <a:off x="129506" y="141338"/>
            <a:ext cx="8913124" cy="6322100"/>
          </a:xfrm>
          <a:prstGeom prst="rect">
            <a:avLst/>
          </a:prstGeom>
        </p:spPr>
      </p:pic>
      <p:sp>
        <p:nvSpPr>
          <p:cNvPr id="34" name="Rectangle 33">
            <a:extLst>
              <a:ext uri="{FF2B5EF4-FFF2-40B4-BE49-F238E27FC236}">
                <a16:creationId xmlns:a16="http://schemas.microsoft.com/office/drawing/2014/main" id="{9FA2DB3D-2645-427B-A2AD-1DF5DECE32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table.</a:t>
            </a:r>
          </a:p>
        </p:txBody>
      </p:sp>
    </p:spTree>
    <p:extLst>
      <p:ext uri="{BB962C8B-B14F-4D97-AF65-F5344CB8AC3E}">
        <p14:creationId xmlns:p14="http://schemas.microsoft.com/office/powerpoint/2010/main" val="344165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6" name="Picture 15">
            <a:extLst>
              <a:ext uri="{FF2B5EF4-FFF2-40B4-BE49-F238E27FC236}">
                <a16:creationId xmlns:a16="http://schemas.microsoft.com/office/drawing/2014/main" id="{3FA7DBEA-907C-4B73-83C5-A115331E94AD}"/>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7" name="Rectangle 16">
            <a:extLst>
              <a:ext uri="{FF2B5EF4-FFF2-40B4-BE49-F238E27FC236}">
                <a16:creationId xmlns:a16="http://schemas.microsoft.com/office/drawing/2014/main" id="{3E215E6C-D12A-47E4-9564-B58E7DC0749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60p in as many different ways as you can using these coins. Use three coins or less.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3144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6" name="Picture 15">
            <a:extLst>
              <a:ext uri="{FF2B5EF4-FFF2-40B4-BE49-F238E27FC236}">
                <a16:creationId xmlns:a16="http://schemas.microsoft.com/office/drawing/2014/main" id="{3FA7DBEA-907C-4B73-83C5-A115331E94AD}"/>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7" name="Rectangle 16">
            <a:extLst>
              <a:ext uri="{FF2B5EF4-FFF2-40B4-BE49-F238E27FC236}">
                <a16:creationId xmlns:a16="http://schemas.microsoft.com/office/drawing/2014/main" id="{3E215E6C-D12A-47E4-9564-B58E7DC0749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60p in as many different ways as you can using these coins. Use three coins or less.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50p + 10p; 50p + 5p + 5p; 20p + 20p + 20p</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5602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5 – Money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Recognising Coins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AF96C3C5-BC0B-4300-8901-0B698963D6BC}"/>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45AC4592-A934-4F96-B10C-DDDE955891C3}"/>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Help Zoe count in steps of 2, 5 and 10.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E0FEEBE0-CE9E-4532-8751-4C66B16A0346}"/>
              </a:ext>
            </a:extLst>
          </p:cNvPr>
          <p:cNvGraphicFramePr>
            <a:graphicFrameLocks noGrp="1"/>
          </p:cNvGraphicFramePr>
          <p:nvPr>
            <p:extLst>
              <p:ext uri="{D42A27DB-BD31-4B8C-83A1-F6EECF244321}">
                <p14:modId xmlns:p14="http://schemas.microsoft.com/office/powerpoint/2010/main" val="3176483442"/>
              </p:ext>
            </p:extLst>
          </p:nvPr>
        </p:nvGraphicFramePr>
        <p:xfrm>
          <a:off x="553330" y="2304364"/>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r>
                        <a:rPr lang="en-GB" sz="2000" b="1" dirty="0">
                          <a:latin typeface="Century Gothic" panose="020B0502020202020204" pitchFamily="34" charset="0"/>
                        </a:rPr>
                        <a:t>32</a:t>
                      </a:r>
                    </a:p>
                  </a:txBody>
                  <a:tcPr anchor="ctr">
                    <a:lnR w="12700" cap="flat" cmpd="sng" algn="ctr">
                      <a:solidFill>
                        <a:schemeClr val="tx1"/>
                      </a:solid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290093"/>
                  </a:ext>
                </a:extLst>
              </a:tr>
            </a:tbl>
          </a:graphicData>
        </a:graphic>
      </p:graphicFrame>
      <p:graphicFrame>
        <p:nvGraphicFramePr>
          <p:cNvPr id="15" name="Table 14">
            <a:extLst>
              <a:ext uri="{FF2B5EF4-FFF2-40B4-BE49-F238E27FC236}">
                <a16:creationId xmlns:a16="http://schemas.microsoft.com/office/drawing/2014/main" id="{68D54D15-3AE8-4ADD-B578-72B865F5C58E}"/>
              </a:ext>
            </a:extLst>
          </p:cNvPr>
          <p:cNvGraphicFramePr>
            <a:graphicFrameLocks noGrp="1"/>
          </p:cNvGraphicFramePr>
          <p:nvPr>
            <p:extLst>
              <p:ext uri="{D42A27DB-BD31-4B8C-83A1-F6EECF244321}">
                <p14:modId xmlns:p14="http://schemas.microsoft.com/office/powerpoint/2010/main" val="2996626192"/>
              </p:ext>
            </p:extLst>
          </p:nvPr>
        </p:nvGraphicFramePr>
        <p:xfrm>
          <a:off x="553329" y="3753837"/>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90093"/>
                  </a:ext>
                </a:extLst>
              </a:tr>
            </a:tbl>
          </a:graphicData>
        </a:graphic>
      </p:graphicFrame>
      <p:graphicFrame>
        <p:nvGraphicFramePr>
          <p:cNvPr id="16" name="Table 15">
            <a:extLst>
              <a:ext uri="{FF2B5EF4-FFF2-40B4-BE49-F238E27FC236}">
                <a16:creationId xmlns:a16="http://schemas.microsoft.com/office/drawing/2014/main" id="{4EE49912-44CA-45B1-99D3-58A89038D34C}"/>
              </a:ext>
            </a:extLst>
          </p:cNvPr>
          <p:cNvGraphicFramePr>
            <a:graphicFrameLocks noGrp="1"/>
          </p:cNvGraphicFramePr>
          <p:nvPr>
            <p:extLst>
              <p:ext uri="{D42A27DB-BD31-4B8C-83A1-F6EECF244321}">
                <p14:modId xmlns:p14="http://schemas.microsoft.com/office/powerpoint/2010/main" val="3371595125"/>
              </p:ext>
            </p:extLst>
          </p:nvPr>
        </p:nvGraphicFramePr>
        <p:xfrm>
          <a:off x="553328" y="5270333"/>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r>
                        <a:rPr lang="en-GB" sz="2000" b="1" dirty="0">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90093"/>
                  </a:ext>
                </a:extLst>
              </a:tr>
            </a:tbl>
          </a:graphicData>
        </a:graphic>
      </p:graphicFrame>
    </p:spTree>
    <p:extLst>
      <p:ext uri="{BB962C8B-B14F-4D97-AF65-F5344CB8AC3E}">
        <p14:creationId xmlns:p14="http://schemas.microsoft.com/office/powerpoint/2010/main" val="16474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3FAB4855-3D84-4526-A058-5B6CFEAF60D9}"/>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8" name="Rectangle 17">
            <a:extLst>
              <a:ext uri="{FF2B5EF4-FFF2-40B4-BE49-F238E27FC236}">
                <a16:creationId xmlns:a16="http://schemas.microsoft.com/office/drawing/2014/main" id="{501AB43F-7500-4912-BE0D-4BBCC9B86DC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Help Zoe count in steps of 2, 5 and 10.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2EA77530-6176-4954-9D86-752CF433ADE9}"/>
              </a:ext>
            </a:extLst>
          </p:cNvPr>
          <p:cNvGraphicFramePr>
            <a:graphicFrameLocks noGrp="1"/>
          </p:cNvGraphicFramePr>
          <p:nvPr>
            <p:extLst/>
          </p:nvPr>
        </p:nvGraphicFramePr>
        <p:xfrm>
          <a:off x="553330" y="2304364"/>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r>
                        <a:rPr lang="en-GB" sz="2000" b="1" dirty="0">
                          <a:latin typeface="Century Gothic" panose="020B0502020202020204" pitchFamily="34" charset="0"/>
                        </a:rPr>
                        <a:t>32</a:t>
                      </a:r>
                    </a:p>
                  </a:txBody>
                  <a:tcPr anchor="ctr">
                    <a:lnR w="12700" cap="flat" cmpd="sng" algn="ctr">
                      <a:solidFill>
                        <a:schemeClr val="tx1"/>
                      </a:solidFill>
                      <a:prstDash val="solid"/>
                      <a:round/>
                      <a:headEnd type="none" w="med" len="med"/>
                      <a:tailEnd type="none" w="med" len="med"/>
                    </a:lnR>
                  </a:tcPr>
                </a:tc>
                <a:tc>
                  <a:txBody>
                    <a:bodyPr/>
                    <a:lstStyle/>
                    <a:p>
                      <a:pPr algn="ctr"/>
                      <a:r>
                        <a:rPr lang="en-GB" sz="2000" b="1" dirty="0">
                          <a:solidFill>
                            <a:srgbClr val="FF0000"/>
                          </a:solidFill>
                          <a:latin typeface="Century Gothic" panose="020B0502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000" b="1" dirty="0">
                          <a:solidFill>
                            <a:srgbClr val="FF0000"/>
                          </a:solidFill>
                          <a:latin typeface="Century Gothic" panose="020B0502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000" b="1" dirty="0">
                          <a:solidFill>
                            <a:srgbClr val="FF0000"/>
                          </a:solidFill>
                          <a:latin typeface="Century Gothic" panose="020B0502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290093"/>
                  </a:ext>
                </a:extLst>
              </a:tr>
            </a:tbl>
          </a:graphicData>
        </a:graphic>
      </p:graphicFrame>
      <p:graphicFrame>
        <p:nvGraphicFramePr>
          <p:cNvPr id="21" name="Table 20">
            <a:extLst>
              <a:ext uri="{FF2B5EF4-FFF2-40B4-BE49-F238E27FC236}">
                <a16:creationId xmlns:a16="http://schemas.microsoft.com/office/drawing/2014/main" id="{E9049EB5-54E8-4B4D-B012-E10A2C2B7F70}"/>
              </a:ext>
            </a:extLst>
          </p:cNvPr>
          <p:cNvGraphicFramePr>
            <a:graphicFrameLocks noGrp="1"/>
          </p:cNvGraphicFramePr>
          <p:nvPr>
            <p:extLst/>
          </p:nvPr>
        </p:nvGraphicFramePr>
        <p:xfrm>
          <a:off x="553329" y="3753837"/>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r>
                        <a:rPr lang="en-GB" sz="2000" b="1" dirty="0">
                          <a:solidFill>
                            <a:srgbClr val="FF0000"/>
                          </a:solidFill>
                          <a:latin typeface="Century Gothic" panose="020B0502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90093"/>
                  </a:ext>
                </a:extLst>
              </a:tr>
            </a:tbl>
          </a:graphicData>
        </a:graphic>
      </p:graphicFrame>
      <p:graphicFrame>
        <p:nvGraphicFramePr>
          <p:cNvPr id="22" name="Table 21">
            <a:extLst>
              <a:ext uri="{FF2B5EF4-FFF2-40B4-BE49-F238E27FC236}">
                <a16:creationId xmlns:a16="http://schemas.microsoft.com/office/drawing/2014/main" id="{0071FB88-B3A3-404C-AFF9-8D9F2FA9B242}"/>
              </a:ext>
            </a:extLst>
          </p:cNvPr>
          <p:cNvGraphicFramePr>
            <a:graphicFrameLocks noGrp="1"/>
          </p:cNvGraphicFramePr>
          <p:nvPr>
            <p:extLst/>
          </p:nvPr>
        </p:nvGraphicFramePr>
        <p:xfrm>
          <a:off x="553328" y="5270333"/>
          <a:ext cx="7971691" cy="727222"/>
        </p:xfrm>
        <a:graphic>
          <a:graphicData uri="http://schemas.openxmlformats.org/drawingml/2006/table">
            <a:tbl>
              <a:tblPr firstRow="1" bandRow="1">
                <a:tableStyleId>{2D5ABB26-0587-4C30-8999-92F81FD0307C}</a:tableStyleId>
              </a:tblPr>
              <a:tblGrid>
                <a:gridCol w="1138813">
                  <a:extLst>
                    <a:ext uri="{9D8B030D-6E8A-4147-A177-3AD203B41FA5}">
                      <a16:colId xmlns:a16="http://schemas.microsoft.com/office/drawing/2014/main" val="2229440573"/>
                    </a:ext>
                  </a:extLst>
                </a:gridCol>
                <a:gridCol w="1138813">
                  <a:extLst>
                    <a:ext uri="{9D8B030D-6E8A-4147-A177-3AD203B41FA5}">
                      <a16:colId xmlns:a16="http://schemas.microsoft.com/office/drawing/2014/main" val="700884419"/>
                    </a:ext>
                  </a:extLst>
                </a:gridCol>
                <a:gridCol w="1138813">
                  <a:extLst>
                    <a:ext uri="{9D8B030D-6E8A-4147-A177-3AD203B41FA5}">
                      <a16:colId xmlns:a16="http://schemas.microsoft.com/office/drawing/2014/main" val="1659785617"/>
                    </a:ext>
                  </a:extLst>
                </a:gridCol>
                <a:gridCol w="1138813">
                  <a:extLst>
                    <a:ext uri="{9D8B030D-6E8A-4147-A177-3AD203B41FA5}">
                      <a16:colId xmlns:a16="http://schemas.microsoft.com/office/drawing/2014/main" val="4052531655"/>
                    </a:ext>
                  </a:extLst>
                </a:gridCol>
                <a:gridCol w="1138813">
                  <a:extLst>
                    <a:ext uri="{9D8B030D-6E8A-4147-A177-3AD203B41FA5}">
                      <a16:colId xmlns:a16="http://schemas.microsoft.com/office/drawing/2014/main" val="128428215"/>
                    </a:ext>
                  </a:extLst>
                </a:gridCol>
                <a:gridCol w="1138813">
                  <a:extLst>
                    <a:ext uri="{9D8B030D-6E8A-4147-A177-3AD203B41FA5}">
                      <a16:colId xmlns:a16="http://schemas.microsoft.com/office/drawing/2014/main" val="1541205278"/>
                    </a:ext>
                  </a:extLst>
                </a:gridCol>
                <a:gridCol w="1138813">
                  <a:extLst>
                    <a:ext uri="{9D8B030D-6E8A-4147-A177-3AD203B41FA5}">
                      <a16:colId xmlns:a16="http://schemas.microsoft.com/office/drawing/2014/main" val="16417403"/>
                    </a:ext>
                  </a:extLst>
                </a:gridCol>
              </a:tblGrid>
              <a:tr h="727222">
                <a:tc>
                  <a:txBody>
                    <a:bodyPr/>
                    <a:lstStyle/>
                    <a:p>
                      <a:pPr algn="ctr"/>
                      <a:r>
                        <a:rPr lang="en-GB" sz="2000" b="1" dirty="0">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90093"/>
                  </a:ext>
                </a:extLst>
              </a:tr>
            </a:tbl>
          </a:graphicData>
        </a:graphic>
      </p:graphicFrame>
    </p:spTree>
    <p:extLst>
      <p:ext uri="{BB962C8B-B14F-4D97-AF65-F5344CB8AC3E}">
        <p14:creationId xmlns:p14="http://schemas.microsoft.com/office/powerpoint/2010/main" val="327607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19758374-0273-4D04-8C9F-12315E36F02A}"/>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6B9F6B5A-1A51-498B-8CAD-7610DE4997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value of each set?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2058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DF3AB122-A6CC-4A01-8E65-1B849C855559}"/>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AB979ED9-D581-4036-BB55-73674CBE3E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value of each set?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6C0ABD59-D3BC-406D-8534-D4C2F24A71E7}"/>
              </a:ext>
            </a:extLst>
          </p:cNvPr>
          <p:cNvGraphicFramePr>
            <a:graphicFrameLocks noGrp="1"/>
          </p:cNvGraphicFramePr>
          <p:nvPr>
            <p:extLst>
              <p:ext uri="{D42A27DB-BD31-4B8C-83A1-F6EECF244321}">
                <p14:modId xmlns:p14="http://schemas.microsoft.com/office/powerpoint/2010/main" val="1368392982"/>
              </p:ext>
            </p:extLst>
          </p:nvPr>
        </p:nvGraphicFramePr>
        <p:xfrm>
          <a:off x="1036320" y="4191010"/>
          <a:ext cx="7650480" cy="518160"/>
        </p:xfrm>
        <a:graphic>
          <a:graphicData uri="http://schemas.openxmlformats.org/drawingml/2006/table">
            <a:tbl>
              <a:tblPr firstRow="1" bandRow="1">
                <a:tableStyleId>{5940675A-B579-460E-94D1-54222C63F5DA}</a:tableStyleId>
              </a:tblPr>
              <a:tblGrid>
                <a:gridCol w="3825240">
                  <a:extLst>
                    <a:ext uri="{9D8B030D-6E8A-4147-A177-3AD203B41FA5}">
                      <a16:colId xmlns:a16="http://schemas.microsoft.com/office/drawing/2014/main" val="4083344044"/>
                    </a:ext>
                  </a:extLst>
                </a:gridCol>
                <a:gridCol w="3825240">
                  <a:extLst>
                    <a:ext uri="{9D8B030D-6E8A-4147-A177-3AD203B41FA5}">
                      <a16:colId xmlns:a16="http://schemas.microsoft.com/office/drawing/2014/main" val="3583214712"/>
                    </a:ext>
                  </a:extLst>
                </a:gridCol>
              </a:tblGrid>
              <a:tr h="370840">
                <a:tc>
                  <a:txBody>
                    <a:bodyPr/>
                    <a:lstStyle/>
                    <a:p>
                      <a:pPr algn="ctr"/>
                      <a:r>
                        <a:rPr lang="en-GB" sz="2800" b="1" dirty="0">
                          <a:solidFill>
                            <a:srgbClr val="FF0000"/>
                          </a:solidFill>
                          <a:latin typeface="Century Gothic" panose="020B0502020202020204" pitchFamily="34" charset="0"/>
                        </a:rPr>
                        <a:t>60p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0599288"/>
                  </a:ext>
                </a:extLst>
              </a:tr>
            </a:tbl>
          </a:graphicData>
        </a:graphic>
      </p:graphicFrame>
    </p:spTree>
    <p:extLst>
      <p:ext uri="{BB962C8B-B14F-4D97-AF65-F5344CB8AC3E}">
        <p14:creationId xmlns:p14="http://schemas.microsoft.com/office/powerpoint/2010/main" val="219377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5AF6A331-BEFC-431F-BBA5-4016A2B6DCE1}"/>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3" name="Rectangle 12">
            <a:extLst>
              <a:ext uri="{FF2B5EF4-FFF2-40B4-BE49-F238E27FC236}">
                <a16:creationId xmlns:a16="http://schemas.microsoft.com/office/drawing/2014/main" id="{B7DFBD6E-15EB-4D0C-816B-CBC147280E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coins that total 40p.</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9051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847DC33C-C375-4A44-A7E8-F9E7109548C8}"/>
              </a:ext>
            </a:extLst>
          </p:cNvPr>
          <p:cNvPicPr>
            <a:picLocks noChangeAspect="1"/>
          </p:cNvPicPr>
          <p:nvPr/>
        </p:nvPicPr>
        <p:blipFill>
          <a:blip r:embed="rId4"/>
          <a:stretch>
            <a:fillRect/>
          </a:stretch>
        </p:blipFill>
        <p:spPr>
          <a:xfrm>
            <a:off x="129506" y="141338"/>
            <a:ext cx="8913124" cy="6322100"/>
          </a:xfrm>
          <a:prstGeom prst="rect">
            <a:avLst/>
          </a:prstGeom>
        </p:spPr>
      </p:pic>
      <p:sp>
        <p:nvSpPr>
          <p:cNvPr id="18" name="Rectangle 17">
            <a:extLst>
              <a:ext uri="{FF2B5EF4-FFF2-40B4-BE49-F238E27FC236}">
                <a16:creationId xmlns:a16="http://schemas.microsoft.com/office/drawing/2014/main" id="{1C47FE6C-86B9-4DB5-9BCC-CA5CB20E8D2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coins that total 40p.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20p + 20p = 40p</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1242810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757BF-E493-4168-82D6-E0B73E8CAAE2}"/>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f0ae0ff-29c4-4766-b250-c1a9bee8d430"/>
    <ds:schemaRef ds:uri="http://schemas.microsoft.com/sharepoint/v3"/>
    <ds:schemaRef ds:uri="86144f90-c7b6-48d0-aae5-f5e9e48cc3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604</TotalTime>
  <Words>659</Words>
  <Application>Microsoft Office PowerPoint</Application>
  <PresentationFormat>On-screen Show (4:3)</PresentationFormat>
  <Paragraphs>262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Claire Walker</cp:lastModifiedBy>
  <cp:revision>1</cp:revision>
  <dcterms:created xsi:type="dcterms:W3CDTF">2018-03-17T10:08:43Z</dcterms:created>
  <dcterms:modified xsi:type="dcterms:W3CDTF">2019-05-09T14:10:53Z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536">
    <vt:lpwstr>268</vt:lpwstr>
  </property>
  <property fmtid="{D5CDD505-2E9C-101B-9397-08002B2CF9AE}" pid="5" name="MediaServiceImageTags">
    <vt:lpwstr/>
  </property>
</Properties>
</file>