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411" r:id="rId5"/>
    <p:sldId id="256" r:id="rId6"/>
    <p:sldId id="301" r:id="rId7"/>
    <p:sldId id="308" r:id="rId8"/>
    <p:sldId id="361" r:id="rId9"/>
    <p:sldId id="366" r:id="rId10"/>
    <p:sldId id="412" r:id="rId11"/>
    <p:sldId id="413" r:id="rId12"/>
    <p:sldId id="431" r:id="rId13"/>
    <p:sldId id="363" r:id="rId14"/>
    <p:sldId id="368" r:id="rId15"/>
    <p:sldId id="364" r:id="rId16"/>
    <p:sldId id="424" r:id="rId17"/>
    <p:sldId id="416" r:id="rId18"/>
    <p:sldId id="425" r:id="rId19"/>
    <p:sldId id="426" r:id="rId20"/>
    <p:sldId id="419" r:id="rId21"/>
    <p:sldId id="427" r:id="rId22"/>
    <p:sldId id="428" r:id="rId23"/>
    <p:sldId id="429" r:id="rId24"/>
    <p:sldId id="430"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830"/>
    <a:srgbClr val="C949B9"/>
    <a:srgbClr val="CC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EF5056C-1A16-46EB-9796-2FB26AC18111}" v="68" dt="2019-06-17T14:35:58.50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61" autoAdjust="0"/>
    <p:restoredTop sz="94660"/>
  </p:normalViewPr>
  <p:slideViewPr>
    <p:cSldViewPr snapToGrid="0">
      <p:cViewPr varScale="1">
        <p:scale>
          <a:sx n="86" d="100"/>
          <a:sy n="86" d="100"/>
        </p:scale>
        <p:origin x="1344"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yle Berkeley" userId="3518c4a0-5c99-4880-b127-cb60ccf11a39" providerId="ADAL" clId="{1210E29B-F3C2-4CC4-82C0-0974D04B2753}"/>
  </pc:docChgLst>
  <pc:docChgLst>
    <pc:chgData name="Liz Axup" userId="f0cf2359-c867-42e7-8ac2-6b3e19dcb7ab" providerId="ADAL" clId="{A67E243E-1D5A-491C-8AF3-2C7AAE3357F5}"/>
  </pc:docChgLst>
  <pc:docChgLst>
    <pc:chgData name="Ashleigh Sobol" userId="8430f2a2-602f-4dde-a79b-412efd9dd8bf" providerId="ADAL" clId="{775DC3A4-8081-41E1-951F-57E0074ED46C}"/>
  </pc:docChgLst>
  <pc:docChgLst>
    <pc:chgData name="Siàn Stebbings" userId="e14ea2a2-07d0-4302-97b9-16dc822a37cc" providerId="ADAL" clId="{F594DBDB-E500-4F51-A215-46124A2E8882}"/>
  </pc:docChgLst>
  <pc:docChgLst>
    <pc:chgData name="Kyle Tidswell-Brown" userId="3518c4a0-5c99-4880-b127-cb60ccf11a39" providerId="ADAL" clId="{EEF5056C-1A16-46EB-9796-2FB26AC18111}"/>
    <pc:docChg chg="undo custSel addSld delSld modSld">
      <pc:chgData name="Kyle Tidswell-Brown" userId="3518c4a0-5c99-4880-b127-cb60ccf11a39" providerId="ADAL" clId="{EEF5056C-1A16-46EB-9796-2FB26AC18111}" dt="2019-06-17T14:36:32.346" v="363" actId="20577"/>
      <pc:docMkLst>
        <pc:docMk/>
      </pc:docMkLst>
      <pc:sldChg chg="modSp">
        <pc:chgData name="Kyle Tidswell-Brown" userId="3518c4a0-5c99-4880-b127-cb60ccf11a39" providerId="ADAL" clId="{EEF5056C-1A16-46EB-9796-2FB26AC18111}" dt="2019-06-17T09:53:59.439" v="5" actId="20577"/>
        <pc:sldMkLst>
          <pc:docMk/>
          <pc:sldMk cId="2637481266" sldId="256"/>
        </pc:sldMkLst>
        <pc:spChg chg="mod">
          <ac:chgData name="Kyle Tidswell-Brown" userId="3518c4a0-5c99-4880-b127-cb60ccf11a39" providerId="ADAL" clId="{EEF5056C-1A16-46EB-9796-2FB26AC18111}" dt="2019-06-17T09:53:59.439" v="5" actId="20577"/>
          <ac:spMkLst>
            <pc:docMk/>
            <pc:sldMk cId="2637481266" sldId="256"/>
            <ac:spMk id="19" creationId="{5252A847-DE45-4FA3-A1F8-EEBEB845FF8E}"/>
          </ac:spMkLst>
        </pc:spChg>
      </pc:sldChg>
      <pc:sldChg chg="modSp">
        <pc:chgData name="Kyle Tidswell-Brown" userId="3518c4a0-5c99-4880-b127-cb60ccf11a39" providerId="ADAL" clId="{EEF5056C-1A16-46EB-9796-2FB26AC18111}" dt="2019-06-17T12:24:56.456" v="166" actId="20577"/>
        <pc:sldMkLst>
          <pc:docMk/>
          <pc:sldMk cId="3855900595" sldId="301"/>
        </pc:sldMkLst>
        <pc:spChg chg="mod">
          <ac:chgData name="Kyle Tidswell-Brown" userId="3518c4a0-5c99-4880-b127-cb60ccf11a39" providerId="ADAL" clId="{EEF5056C-1A16-46EB-9796-2FB26AC18111}" dt="2019-06-17T12:24:56.456" v="166" actId="20577"/>
          <ac:spMkLst>
            <pc:docMk/>
            <pc:sldMk cId="3855900595" sldId="301"/>
            <ac:spMk id="19" creationId="{5252A847-DE45-4FA3-A1F8-EEBEB845FF8E}"/>
          </ac:spMkLst>
        </pc:spChg>
      </pc:sldChg>
      <pc:sldChg chg="modSp">
        <pc:chgData name="Kyle Tidswell-Brown" userId="3518c4a0-5c99-4880-b127-cb60ccf11a39" providerId="ADAL" clId="{EEF5056C-1A16-46EB-9796-2FB26AC18111}" dt="2019-06-17T12:25:06.021" v="169" actId="20577"/>
        <pc:sldMkLst>
          <pc:docMk/>
          <pc:sldMk cId="273723392" sldId="308"/>
        </pc:sldMkLst>
        <pc:spChg chg="mod">
          <ac:chgData name="Kyle Tidswell-Brown" userId="3518c4a0-5c99-4880-b127-cb60ccf11a39" providerId="ADAL" clId="{EEF5056C-1A16-46EB-9796-2FB26AC18111}" dt="2019-06-17T12:25:06.021" v="169" actId="20577"/>
          <ac:spMkLst>
            <pc:docMk/>
            <pc:sldMk cId="273723392" sldId="308"/>
            <ac:spMk id="19" creationId="{5252A847-DE45-4FA3-A1F8-EEBEB845FF8E}"/>
          </ac:spMkLst>
        </pc:spChg>
        <pc:graphicFrameChg chg="modGraphic">
          <ac:chgData name="Kyle Tidswell-Brown" userId="3518c4a0-5c99-4880-b127-cb60ccf11a39" providerId="ADAL" clId="{EEF5056C-1A16-46EB-9796-2FB26AC18111}" dt="2019-06-17T09:55:32.319" v="40" actId="5793"/>
          <ac:graphicFrameMkLst>
            <pc:docMk/>
            <pc:sldMk cId="273723392" sldId="308"/>
            <ac:graphicFrameMk id="3" creationId="{FCE1A810-306E-4A7D-9401-5F45B331A676}"/>
          </ac:graphicFrameMkLst>
        </pc:graphicFrameChg>
      </pc:sldChg>
      <pc:sldChg chg="modSp">
        <pc:chgData name="Kyle Tidswell-Brown" userId="3518c4a0-5c99-4880-b127-cb60ccf11a39" providerId="ADAL" clId="{EEF5056C-1A16-46EB-9796-2FB26AC18111}" dt="2019-06-17T12:25:11.121" v="172" actId="20577"/>
        <pc:sldMkLst>
          <pc:docMk/>
          <pc:sldMk cId="961062532" sldId="361"/>
        </pc:sldMkLst>
        <pc:spChg chg="mod">
          <ac:chgData name="Kyle Tidswell-Brown" userId="3518c4a0-5c99-4880-b127-cb60ccf11a39" providerId="ADAL" clId="{EEF5056C-1A16-46EB-9796-2FB26AC18111}" dt="2019-06-17T12:25:11.121" v="172" actId="20577"/>
          <ac:spMkLst>
            <pc:docMk/>
            <pc:sldMk cId="961062532" sldId="361"/>
            <ac:spMk id="19" creationId="{5252A847-DE45-4FA3-A1F8-EEBEB845FF8E}"/>
          </ac:spMkLst>
        </pc:spChg>
        <pc:graphicFrameChg chg="mod modGraphic">
          <ac:chgData name="Kyle Tidswell-Brown" userId="3518c4a0-5c99-4880-b127-cb60ccf11a39" providerId="ADAL" clId="{EEF5056C-1A16-46EB-9796-2FB26AC18111}" dt="2019-06-17T09:55:20.197" v="28" actId="5793"/>
          <ac:graphicFrameMkLst>
            <pc:docMk/>
            <pc:sldMk cId="961062532" sldId="361"/>
            <ac:graphicFrameMk id="3" creationId="{FCE1A810-306E-4A7D-9401-5F45B331A676}"/>
          </ac:graphicFrameMkLst>
        </pc:graphicFrameChg>
      </pc:sldChg>
      <pc:sldChg chg="addSp delSp modSp">
        <pc:chgData name="Kyle Tidswell-Brown" userId="3518c4a0-5c99-4880-b127-cb60ccf11a39" providerId="ADAL" clId="{EEF5056C-1A16-46EB-9796-2FB26AC18111}" dt="2019-06-17T12:26:05.872" v="198"/>
        <pc:sldMkLst>
          <pc:docMk/>
          <pc:sldMk cId="2674329558" sldId="364"/>
        </pc:sldMkLst>
        <pc:spChg chg="del mod">
          <ac:chgData name="Kyle Tidswell-Brown" userId="3518c4a0-5c99-4880-b127-cb60ccf11a39" providerId="ADAL" clId="{EEF5056C-1A16-46EB-9796-2FB26AC18111}" dt="2019-06-17T12:25:57.177" v="193" actId="478"/>
          <ac:spMkLst>
            <pc:docMk/>
            <pc:sldMk cId="2674329558" sldId="364"/>
            <ac:spMk id="19" creationId="{5252A847-DE45-4FA3-A1F8-EEBEB845FF8E}"/>
          </ac:spMkLst>
        </pc:spChg>
        <pc:spChg chg="add">
          <ac:chgData name="Kyle Tidswell-Brown" userId="3518c4a0-5c99-4880-b127-cb60ccf11a39" providerId="ADAL" clId="{EEF5056C-1A16-46EB-9796-2FB26AC18111}" dt="2019-06-17T12:26:05.872" v="198"/>
          <ac:spMkLst>
            <pc:docMk/>
            <pc:sldMk cId="2674329558" sldId="364"/>
            <ac:spMk id="39" creationId="{3D16F261-FF45-45D3-B97B-10BC59E7CF73}"/>
          </ac:spMkLst>
        </pc:spChg>
        <pc:grpChg chg="add del">
          <ac:chgData name="Kyle Tidswell-Brown" userId="3518c4a0-5c99-4880-b127-cb60ccf11a39" providerId="ADAL" clId="{EEF5056C-1A16-46EB-9796-2FB26AC18111}" dt="2019-06-17T12:25:57.177" v="193" actId="478"/>
          <ac:grpSpMkLst>
            <pc:docMk/>
            <pc:sldMk cId="2674329558" sldId="364"/>
            <ac:grpSpMk id="5" creationId="{BFF98975-C69E-432F-B588-598468E47DCD}"/>
          </ac:grpSpMkLst>
        </pc:grpChg>
        <pc:grpChg chg="add del">
          <ac:chgData name="Kyle Tidswell-Brown" userId="3518c4a0-5c99-4880-b127-cb60ccf11a39" providerId="ADAL" clId="{EEF5056C-1A16-46EB-9796-2FB26AC18111}" dt="2019-06-17T12:25:57.177" v="193" actId="478"/>
          <ac:grpSpMkLst>
            <pc:docMk/>
            <pc:sldMk cId="2674329558" sldId="364"/>
            <ac:grpSpMk id="11" creationId="{D26FBADD-0CD7-412A-BA0E-C9242763FF02}"/>
          </ac:grpSpMkLst>
        </pc:grpChg>
        <pc:picChg chg="add del mod">
          <ac:chgData name="Kyle Tidswell-Brown" userId="3518c4a0-5c99-4880-b127-cb60ccf11a39" providerId="ADAL" clId="{EEF5056C-1A16-46EB-9796-2FB26AC18111}" dt="2019-06-17T12:25:54.542" v="192"/>
          <ac:picMkLst>
            <pc:docMk/>
            <pc:sldMk cId="2674329558" sldId="364"/>
            <ac:picMk id="2" creationId="{1754A948-0ECE-452C-A139-A689F422F017}"/>
          </ac:picMkLst>
        </pc:picChg>
        <pc:picChg chg="add">
          <ac:chgData name="Kyle Tidswell-Brown" userId="3518c4a0-5c99-4880-b127-cb60ccf11a39" providerId="ADAL" clId="{EEF5056C-1A16-46EB-9796-2FB26AC18111}" dt="2019-06-17T12:25:57.608" v="194"/>
          <ac:picMkLst>
            <pc:docMk/>
            <pc:sldMk cId="2674329558" sldId="364"/>
            <ac:picMk id="38" creationId="{E12E0F55-6DD2-474A-8D9D-555B5C2AD909}"/>
          </ac:picMkLst>
        </pc:picChg>
      </pc:sldChg>
      <pc:sldChg chg="addSp delSp modSp">
        <pc:chgData name="Kyle Tidswell-Brown" userId="3518c4a0-5c99-4880-b127-cb60ccf11a39" providerId="ADAL" clId="{EEF5056C-1A16-46EB-9796-2FB26AC18111}" dt="2019-06-17T10:13:57.182" v="48" actId="166"/>
        <pc:sldMkLst>
          <pc:docMk/>
          <pc:sldMk cId="4282230005" sldId="366"/>
        </pc:sldMkLst>
        <pc:spChg chg="add">
          <ac:chgData name="Kyle Tidswell-Brown" userId="3518c4a0-5c99-4880-b127-cb60ccf11a39" providerId="ADAL" clId="{EEF5056C-1A16-46EB-9796-2FB26AC18111}" dt="2019-06-17T10:13:51.668" v="47"/>
          <ac:spMkLst>
            <pc:docMk/>
            <pc:sldMk cId="4282230005" sldId="366"/>
            <ac:spMk id="31" creationId="{1BAFD66D-093F-475D-877C-E6DCF701CB1F}"/>
          </ac:spMkLst>
        </pc:spChg>
        <pc:spChg chg="add">
          <ac:chgData name="Kyle Tidswell-Brown" userId="3518c4a0-5c99-4880-b127-cb60ccf11a39" providerId="ADAL" clId="{EEF5056C-1A16-46EB-9796-2FB26AC18111}" dt="2019-06-17T10:13:51.668" v="47"/>
          <ac:spMkLst>
            <pc:docMk/>
            <pc:sldMk cId="4282230005" sldId="366"/>
            <ac:spMk id="32" creationId="{4525C308-E09C-4BE4-B46D-0BD4EE3A4F7A}"/>
          </ac:spMkLst>
        </pc:spChg>
        <pc:spChg chg="add">
          <ac:chgData name="Kyle Tidswell-Brown" userId="3518c4a0-5c99-4880-b127-cb60ccf11a39" providerId="ADAL" clId="{EEF5056C-1A16-46EB-9796-2FB26AC18111}" dt="2019-06-17T10:13:51.668" v="47"/>
          <ac:spMkLst>
            <pc:docMk/>
            <pc:sldMk cId="4282230005" sldId="366"/>
            <ac:spMk id="33" creationId="{6355B9F5-D95F-4D36-94E5-392502E0E874}"/>
          </ac:spMkLst>
        </pc:spChg>
        <pc:spChg chg="del mod">
          <ac:chgData name="Kyle Tidswell-Brown" userId="3518c4a0-5c99-4880-b127-cb60ccf11a39" providerId="ADAL" clId="{EEF5056C-1A16-46EB-9796-2FB26AC18111}" dt="2019-06-17T10:13:51.177" v="46" actId="478"/>
          <ac:spMkLst>
            <pc:docMk/>
            <pc:sldMk cId="4282230005" sldId="366"/>
            <ac:spMk id="228" creationId="{A85B8007-C723-46DF-AC6A-731F964C33DC}"/>
          </ac:spMkLst>
        </pc:spChg>
        <pc:spChg chg="del mod">
          <ac:chgData name="Kyle Tidswell-Brown" userId="3518c4a0-5c99-4880-b127-cb60ccf11a39" providerId="ADAL" clId="{EEF5056C-1A16-46EB-9796-2FB26AC18111}" dt="2019-06-17T10:13:51.177" v="46" actId="478"/>
          <ac:spMkLst>
            <pc:docMk/>
            <pc:sldMk cId="4282230005" sldId="366"/>
            <ac:spMk id="229" creationId="{D90A5C61-7470-40C3-BB30-E69A11509C66}"/>
          </ac:spMkLst>
        </pc:spChg>
        <pc:spChg chg="del mod">
          <ac:chgData name="Kyle Tidswell-Brown" userId="3518c4a0-5c99-4880-b127-cb60ccf11a39" providerId="ADAL" clId="{EEF5056C-1A16-46EB-9796-2FB26AC18111}" dt="2019-06-17T10:13:51.177" v="46" actId="478"/>
          <ac:spMkLst>
            <pc:docMk/>
            <pc:sldMk cId="4282230005" sldId="366"/>
            <ac:spMk id="230" creationId="{CF0ACD1F-2B4D-4AE7-90B3-F58987A8D90A}"/>
          </ac:spMkLst>
        </pc:spChg>
        <pc:grpChg chg="ord">
          <ac:chgData name="Kyle Tidswell-Brown" userId="3518c4a0-5c99-4880-b127-cb60ccf11a39" providerId="ADAL" clId="{EEF5056C-1A16-46EB-9796-2FB26AC18111}" dt="2019-06-17T10:13:57.182" v="48" actId="166"/>
          <ac:grpSpMkLst>
            <pc:docMk/>
            <pc:sldMk cId="4282230005" sldId="366"/>
            <ac:grpSpMk id="15" creationId="{8528ACD3-53AC-4292-B711-C29735B067C1}"/>
          </ac:grpSpMkLst>
        </pc:grpChg>
      </pc:sldChg>
      <pc:sldChg chg="modSp">
        <pc:chgData name="Kyle Tidswell-Brown" userId="3518c4a0-5c99-4880-b127-cb60ccf11a39" providerId="ADAL" clId="{EEF5056C-1A16-46EB-9796-2FB26AC18111}" dt="2019-06-17T09:53:38.454" v="1" actId="732"/>
        <pc:sldMkLst>
          <pc:docMk/>
          <pc:sldMk cId="2679090468" sldId="411"/>
        </pc:sldMkLst>
        <pc:picChg chg="mod modCrop">
          <ac:chgData name="Kyle Tidswell-Brown" userId="3518c4a0-5c99-4880-b127-cb60ccf11a39" providerId="ADAL" clId="{EEF5056C-1A16-46EB-9796-2FB26AC18111}" dt="2019-06-17T09:53:38.454" v="1" actId="732"/>
          <ac:picMkLst>
            <pc:docMk/>
            <pc:sldMk cId="2679090468" sldId="411"/>
            <ac:picMk id="9" creationId="{BE10E778-FB36-475C-BE47-58C3ADAC705E}"/>
          </ac:picMkLst>
        </pc:picChg>
      </pc:sldChg>
      <pc:sldChg chg="modSp">
        <pc:chgData name="Kyle Tidswell-Brown" userId="3518c4a0-5c99-4880-b127-cb60ccf11a39" providerId="ADAL" clId="{EEF5056C-1A16-46EB-9796-2FB26AC18111}" dt="2019-06-17T10:13:36.696" v="45" actId="5793"/>
        <pc:sldMkLst>
          <pc:docMk/>
          <pc:sldMk cId="2699997876" sldId="412"/>
        </pc:sldMkLst>
        <pc:spChg chg="mod">
          <ac:chgData name="Kyle Tidswell-Brown" userId="3518c4a0-5c99-4880-b127-cb60ccf11a39" providerId="ADAL" clId="{EEF5056C-1A16-46EB-9796-2FB26AC18111}" dt="2019-06-17T10:13:36.696" v="45" actId="5793"/>
          <ac:spMkLst>
            <pc:docMk/>
            <pc:sldMk cId="2699997876" sldId="412"/>
            <ac:spMk id="228" creationId="{A85B8007-C723-46DF-AC6A-731F964C33DC}"/>
          </ac:spMkLst>
        </pc:spChg>
        <pc:spChg chg="mod">
          <ac:chgData name="Kyle Tidswell-Brown" userId="3518c4a0-5c99-4880-b127-cb60ccf11a39" providerId="ADAL" clId="{EEF5056C-1A16-46EB-9796-2FB26AC18111}" dt="2019-06-17T10:13:24.722" v="42" actId="207"/>
          <ac:spMkLst>
            <pc:docMk/>
            <pc:sldMk cId="2699997876" sldId="412"/>
            <ac:spMk id="229" creationId="{D90A5C61-7470-40C3-BB30-E69A11509C66}"/>
          </ac:spMkLst>
        </pc:spChg>
        <pc:spChg chg="mod">
          <ac:chgData name="Kyle Tidswell-Brown" userId="3518c4a0-5c99-4880-b127-cb60ccf11a39" providerId="ADAL" clId="{EEF5056C-1A16-46EB-9796-2FB26AC18111}" dt="2019-06-17T10:13:24.722" v="42" actId="207"/>
          <ac:spMkLst>
            <pc:docMk/>
            <pc:sldMk cId="2699997876" sldId="412"/>
            <ac:spMk id="230" creationId="{CF0ACD1F-2B4D-4AE7-90B3-F58987A8D90A}"/>
          </ac:spMkLst>
        </pc:spChg>
      </pc:sldChg>
      <pc:sldChg chg="addSp delSp modSp">
        <pc:chgData name="Kyle Tidswell-Brown" userId="3518c4a0-5c99-4880-b127-cb60ccf11a39" providerId="ADAL" clId="{EEF5056C-1A16-46EB-9796-2FB26AC18111}" dt="2019-06-17T14:35:39.432" v="350" actId="20577"/>
        <pc:sldMkLst>
          <pc:docMk/>
          <pc:sldMk cId="2399423423" sldId="413"/>
        </pc:sldMkLst>
        <pc:spChg chg="del ord">
          <ac:chgData name="Kyle Tidswell-Brown" userId="3518c4a0-5c99-4880-b127-cb60ccf11a39" providerId="ADAL" clId="{EEF5056C-1A16-46EB-9796-2FB26AC18111}" dt="2019-06-17T14:34:55.225" v="316" actId="478"/>
          <ac:spMkLst>
            <pc:docMk/>
            <pc:sldMk cId="2399423423" sldId="413"/>
            <ac:spMk id="3" creationId="{70C8B0A8-F9E1-4F08-81CF-E9D31727BBD9}"/>
          </ac:spMkLst>
        </pc:spChg>
        <pc:spChg chg="del mod ord">
          <ac:chgData name="Kyle Tidswell-Brown" userId="3518c4a0-5c99-4880-b127-cb60ccf11a39" providerId="ADAL" clId="{EEF5056C-1A16-46EB-9796-2FB26AC18111}" dt="2019-06-17T14:34:55.225" v="316" actId="478"/>
          <ac:spMkLst>
            <pc:docMk/>
            <pc:sldMk cId="2399423423" sldId="413"/>
            <ac:spMk id="4" creationId="{32F6BB83-D436-456E-833A-21CD1DF7547D}"/>
          </ac:spMkLst>
        </pc:spChg>
        <pc:spChg chg="del mod">
          <ac:chgData name="Kyle Tidswell-Brown" userId="3518c4a0-5c99-4880-b127-cb60ccf11a39" providerId="ADAL" clId="{EEF5056C-1A16-46EB-9796-2FB26AC18111}" dt="2019-06-17T14:35:07.837" v="333" actId="478"/>
          <ac:spMkLst>
            <pc:docMk/>
            <pc:sldMk cId="2399423423" sldId="413"/>
            <ac:spMk id="19" creationId="{5252A847-DE45-4FA3-A1F8-EEBEB845FF8E}"/>
          </ac:spMkLst>
        </pc:spChg>
        <pc:spChg chg="del ord">
          <ac:chgData name="Kyle Tidswell-Brown" userId="3518c4a0-5c99-4880-b127-cb60ccf11a39" providerId="ADAL" clId="{EEF5056C-1A16-46EB-9796-2FB26AC18111}" dt="2019-06-17T14:34:55.225" v="316" actId="478"/>
          <ac:spMkLst>
            <pc:docMk/>
            <pc:sldMk cId="2399423423" sldId="413"/>
            <ac:spMk id="29" creationId="{8B1FA1A1-C506-4F33-898D-043720EF537F}"/>
          </ac:spMkLst>
        </pc:spChg>
        <pc:spChg chg="del mod ord">
          <ac:chgData name="Kyle Tidswell-Brown" userId="3518c4a0-5c99-4880-b127-cb60ccf11a39" providerId="ADAL" clId="{EEF5056C-1A16-46EB-9796-2FB26AC18111}" dt="2019-06-17T14:34:55.225" v="316" actId="478"/>
          <ac:spMkLst>
            <pc:docMk/>
            <pc:sldMk cId="2399423423" sldId="413"/>
            <ac:spMk id="30" creationId="{00A0BA09-B5F9-444A-B628-33756334D4E2}"/>
          </ac:spMkLst>
        </pc:spChg>
        <pc:spChg chg="add">
          <ac:chgData name="Kyle Tidswell-Brown" userId="3518c4a0-5c99-4880-b127-cb60ccf11a39" providerId="ADAL" clId="{EEF5056C-1A16-46EB-9796-2FB26AC18111}" dt="2019-06-17T14:35:19.617" v="337"/>
          <ac:spMkLst>
            <pc:docMk/>
            <pc:sldMk cId="2399423423" sldId="413"/>
            <ac:spMk id="35" creationId="{4AD6E1F1-5B6C-4C9A-8331-FA1D09FA0312}"/>
          </ac:spMkLst>
        </pc:spChg>
        <pc:spChg chg="add mod">
          <ac:chgData name="Kyle Tidswell-Brown" userId="3518c4a0-5c99-4880-b127-cb60ccf11a39" providerId="ADAL" clId="{EEF5056C-1A16-46EB-9796-2FB26AC18111}" dt="2019-06-17T14:35:32.993" v="347" actId="20577"/>
          <ac:spMkLst>
            <pc:docMk/>
            <pc:sldMk cId="2399423423" sldId="413"/>
            <ac:spMk id="36" creationId="{34A15FE5-4228-460F-B976-9309DC9FA02A}"/>
          </ac:spMkLst>
        </pc:spChg>
        <pc:spChg chg="add mod">
          <ac:chgData name="Kyle Tidswell-Brown" userId="3518c4a0-5c99-4880-b127-cb60ccf11a39" providerId="ADAL" clId="{EEF5056C-1A16-46EB-9796-2FB26AC18111}" dt="2019-06-17T14:35:39.432" v="350" actId="20577"/>
          <ac:spMkLst>
            <pc:docMk/>
            <pc:sldMk cId="2399423423" sldId="413"/>
            <ac:spMk id="37" creationId="{DFF095E0-51FD-4B0C-8534-15189FB02125}"/>
          </ac:spMkLst>
        </pc:spChg>
        <pc:spChg chg="add del">
          <ac:chgData name="Kyle Tidswell-Brown" userId="3518c4a0-5c99-4880-b127-cb60ccf11a39" providerId="ADAL" clId="{EEF5056C-1A16-46EB-9796-2FB26AC18111}" dt="2019-06-17T14:35:22.640" v="338" actId="478"/>
          <ac:spMkLst>
            <pc:docMk/>
            <pc:sldMk cId="2399423423" sldId="413"/>
            <ac:spMk id="38" creationId="{274CBB8A-4560-47A8-B300-148E6D1A7BEF}"/>
          </ac:spMkLst>
        </pc:spChg>
        <pc:spChg chg="add del">
          <ac:chgData name="Kyle Tidswell-Brown" userId="3518c4a0-5c99-4880-b127-cb60ccf11a39" providerId="ADAL" clId="{EEF5056C-1A16-46EB-9796-2FB26AC18111}" dt="2019-06-17T14:35:24.463" v="339" actId="478"/>
          <ac:spMkLst>
            <pc:docMk/>
            <pc:sldMk cId="2399423423" sldId="413"/>
            <ac:spMk id="39" creationId="{68D37E11-3F7B-437D-A2D5-5AE66B6CAF84}"/>
          </ac:spMkLst>
        </pc:spChg>
        <pc:picChg chg="add del mod">
          <ac:chgData name="Kyle Tidswell-Brown" userId="3518c4a0-5c99-4880-b127-cb60ccf11a39" providerId="ADAL" clId="{EEF5056C-1A16-46EB-9796-2FB26AC18111}" dt="2019-06-17T14:35:04.433" v="332"/>
          <ac:picMkLst>
            <pc:docMk/>
            <pc:sldMk cId="2399423423" sldId="413"/>
            <ac:picMk id="2" creationId="{74800749-22A5-4EB6-B9B8-B8F1A8F67C2C}"/>
          </ac:picMkLst>
        </pc:picChg>
        <pc:picChg chg="del">
          <ac:chgData name="Kyle Tidswell-Brown" userId="3518c4a0-5c99-4880-b127-cb60ccf11a39" providerId="ADAL" clId="{EEF5056C-1A16-46EB-9796-2FB26AC18111}" dt="2019-06-17T14:35:07.837" v="333" actId="478"/>
          <ac:picMkLst>
            <pc:docMk/>
            <pc:sldMk cId="2399423423" sldId="413"/>
            <ac:picMk id="12" creationId="{32D899C5-FD50-4D4E-BBB8-39AF388395BB}"/>
          </ac:picMkLst>
        </pc:picChg>
        <pc:picChg chg="del">
          <ac:chgData name="Kyle Tidswell-Brown" userId="3518c4a0-5c99-4880-b127-cb60ccf11a39" providerId="ADAL" clId="{EEF5056C-1A16-46EB-9796-2FB26AC18111}" dt="2019-06-17T14:35:07.837" v="333" actId="478"/>
          <ac:picMkLst>
            <pc:docMk/>
            <pc:sldMk cId="2399423423" sldId="413"/>
            <ac:picMk id="21" creationId="{087C3951-888D-4308-AADC-17ECA01ACA5A}"/>
          </ac:picMkLst>
        </pc:picChg>
        <pc:picChg chg="del">
          <ac:chgData name="Kyle Tidswell-Brown" userId="3518c4a0-5c99-4880-b127-cb60ccf11a39" providerId="ADAL" clId="{EEF5056C-1A16-46EB-9796-2FB26AC18111}" dt="2019-06-17T14:35:07.837" v="333" actId="478"/>
          <ac:picMkLst>
            <pc:docMk/>
            <pc:sldMk cId="2399423423" sldId="413"/>
            <ac:picMk id="22" creationId="{32C7A511-9AE9-414C-B3B2-5F3190460517}"/>
          </ac:picMkLst>
        </pc:picChg>
        <pc:picChg chg="del">
          <ac:chgData name="Kyle Tidswell-Brown" userId="3518c4a0-5c99-4880-b127-cb60ccf11a39" providerId="ADAL" clId="{EEF5056C-1A16-46EB-9796-2FB26AC18111}" dt="2019-06-17T14:35:07.837" v="333" actId="478"/>
          <ac:picMkLst>
            <pc:docMk/>
            <pc:sldMk cId="2399423423" sldId="413"/>
            <ac:picMk id="23" creationId="{2F626C44-6CF6-4F75-A719-888B3BAAB8DA}"/>
          </ac:picMkLst>
        </pc:picChg>
        <pc:picChg chg="del">
          <ac:chgData name="Kyle Tidswell-Brown" userId="3518c4a0-5c99-4880-b127-cb60ccf11a39" providerId="ADAL" clId="{EEF5056C-1A16-46EB-9796-2FB26AC18111}" dt="2019-06-17T14:35:07.837" v="333" actId="478"/>
          <ac:picMkLst>
            <pc:docMk/>
            <pc:sldMk cId="2399423423" sldId="413"/>
            <ac:picMk id="24" creationId="{45BE36B2-7ABE-4B4A-9EF4-350D83051BE8}"/>
          </ac:picMkLst>
        </pc:picChg>
        <pc:picChg chg="del">
          <ac:chgData name="Kyle Tidswell-Brown" userId="3518c4a0-5c99-4880-b127-cb60ccf11a39" providerId="ADAL" clId="{EEF5056C-1A16-46EB-9796-2FB26AC18111}" dt="2019-06-17T14:35:07.837" v="333" actId="478"/>
          <ac:picMkLst>
            <pc:docMk/>
            <pc:sldMk cId="2399423423" sldId="413"/>
            <ac:picMk id="25" creationId="{9F7F8C6A-5D63-4070-AC64-FACD7B57222F}"/>
          </ac:picMkLst>
        </pc:picChg>
        <pc:picChg chg="del">
          <ac:chgData name="Kyle Tidswell-Brown" userId="3518c4a0-5c99-4880-b127-cb60ccf11a39" providerId="ADAL" clId="{EEF5056C-1A16-46EB-9796-2FB26AC18111}" dt="2019-06-17T14:35:07.837" v="333" actId="478"/>
          <ac:picMkLst>
            <pc:docMk/>
            <pc:sldMk cId="2399423423" sldId="413"/>
            <ac:picMk id="26" creationId="{7898D18A-A122-4126-AA74-111A5A8232AC}"/>
          </ac:picMkLst>
        </pc:picChg>
        <pc:picChg chg="del">
          <ac:chgData name="Kyle Tidswell-Brown" userId="3518c4a0-5c99-4880-b127-cb60ccf11a39" providerId="ADAL" clId="{EEF5056C-1A16-46EB-9796-2FB26AC18111}" dt="2019-06-17T14:35:07.837" v="333" actId="478"/>
          <ac:picMkLst>
            <pc:docMk/>
            <pc:sldMk cId="2399423423" sldId="413"/>
            <ac:picMk id="27" creationId="{B6AC313F-117E-4CA7-B8EA-D144DD63688A}"/>
          </ac:picMkLst>
        </pc:picChg>
        <pc:picChg chg="del">
          <ac:chgData name="Kyle Tidswell-Brown" userId="3518c4a0-5c99-4880-b127-cb60ccf11a39" providerId="ADAL" clId="{EEF5056C-1A16-46EB-9796-2FB26AC18111}" dt="2019-06-17T14:35:07.837" v="333" actId="478"/>
          <ac:picMkLst>
            <pc:docMk/>
            <pc:sldMk cId="2399423423" sldId="413"/>
            <ac:picMk id="28" creationId="{89D85EE7-380F-409B-8F0D-12C6B8353C6F}"/>
          </ac:picMkLst>
        </pc:picChg>
        <pc:picChg chg="add">
          <ac:chgData name="Kyle Tidswell-Brown" userId="3518c4a0-5c99-4880-b127-cb60ccf11a39" providerId="ADAL" clId="{EEF5056C-1A16-46EB-9796-2FB26AC18111}" dt="2019-06-17T14:35:08.352" v="334"/>
          <ac:picMkLst>
            <pc:docMk/>
            <pc:sldMk cId="2399423423" sldId="413"/>
            <ac:picMk id="34" creationId="{7DDF413F-FD1A-4CAD-9626-68E06F5F5B4A}"/>
          </ac:picMkLst>
        </pc:picChg>
        <pc:picChg chg="del">
          <ac:chgData name="Kyle Tidswell-Brown" userId="3518c4a0-5c99-4880-b127-cb60ccf11a39" providerId="ADAL" clId="{EEF5056C-1A16-46EB-9796-2FB26AC18111}" dt="2019-06-17T14:35:07.837" v="333" actId="478"/>
          <ac:picMkLst>
            <pc:docMk/>
            <pc:sldMk cId="2399423423" sldId="413"/>
            <ac:picMk id="41" creationId="{AA9F6481-FF0E-4D67-9AEF-B074DF87724F}"/>
          </ac:picMkLst>
        </pc:picChg>
        <pc:picChg chg="del">
          <ac:chgData name="Kyle Tidswell-Brown" userId="3518c4a0-5c99-4880-b127-cb60ccf11a39" providerId="ADAL" clId="{EEF5056C-1A16-46EB-9796-2FB26AC18111}" dt="2019-06-17T14:35:07.837" v="333" actId="478"/>
          <ac:picMkLst>
            <pc:docMk/>
            <pc:sldMk cId="2399423423" sldId="413"/>
            <ac:picMk id="42" creationId="{0FCAC042-EC0B-47DA-B304-69FE557551F1}"/>
          </ac:picMkLst>
        </pc:picChg>
        <pc:picChg chg="del">
          <ac:chgData name="Kyle Tidswell-Brown" userId="3518c4a0-5c99-4880-b127-cb60ccf11a39" providerId="ADAL" clId="{EEF5056C-1A16-46EB-9796-2FB26AC18111}" dt="2019-06-17T14:35:07.837" v="333" actId="478"/>
          <ac:picMkLst>
            <pc:docMk/>
            <pc:sldMk cId="2399423423" sldId="413"/>
            <ac:picMk id="43" creationId="{2508BA9C-BD90-4C2C-AA8C-B939C921CEFB}"/>
          </ac:picMkLst>
        </pc:picChg>
        <pc:picChg chg="del">
          <ac:chgData name="Kyle Tidswell-Brown" userId="3518c4a0-5c99-4880-b127-cb60ccf11a39" providerId="ADAL" clId="{EEF5056C-1A16-46EB-9796-2FB26AC18111}" dt="2019-06-17T14:35:07.837" v="333" actId="478"/>
          <ac:picMkLst>
            <pc:docMk/>
            <pc:sldMk cId="2399423423" sldId="413"/>
            <ac:picMk id="44" creationId="{1A86C5F3-B305-48D7-ACE1-8325A99D8485}"/>
          </ac:picMkLst>
        </pc:picChg>
        <pc:picChg chg="del">
          <ac:chgData name="Kyle Tidswell-Brown" userId="3518c4a0-5c99-4880-b127-cb60ccf11a39" providerId="ADAL" clId="{EEF5056C-1A16-46EB-9796-2FB26AC18111}" dt="2019-06-17T14:35:07.837" v="333" actId="478"/>
          <ac:picMkLst>
            <pc:docMk/>
            <pc:sldMk cId="2399423423" sldId="413"/>
            <ac:picMk id="45" creationId="{7AD81549-FA84-4CA5-97C0-5832AC1AFC49}"/>
          </ac:picMkLst>
        </pc:picChg>
        <pc:picChg chg="del">
          <ac:chgData name="Kyle Tidswell-Brown" userId="3518c4a0-5c99-4880-b127-cb60ccf11a39" providerId="ADAL" clId="{EEF5056C-1A16-46EB-9796-2FB26AC18111}" dt="2019-06-17T14:35:07.837" v="333" actId="478"/>
          <ac:picMkLst>
            <pc:docMk/>
            <pc:sldMk cId="2399423423" sldId="413"/>
            <ac:picMk id="46" creationId="{A8EF8D73-BF26-47C2-B0A7-BBFA9755886B}"/>
          </ac:picMkLst>
        </pc:picChg>
        <pc:picChg chg="del">
          <ac:chgData name="Kyle Tidswell-Brown" userId="3518c4a0-5c99-4880-b127-cb60ccf11a39" providerId="ADAL" clId="{EEF5056C-1A16-46EB-9796-2FB26AC18111}" dt="2019-06-17T14:35:07.837" v="333" actId="478"/>
          <ac:picMkLst>
            <pc:docMk/>
            <pc:sldMk cId="2399423423" sldId="413"/>
            <ac:picMk id="47" creationId="{EF272A5F-6D17-4341-B292-17C838C1E3D9}"/>
          </ac:picMkLst>
        </pc:picChg>
        <pc:picChg chg="del">
          <ac:chgData name="Kyle Tidswell-Brown" userId="3518c4a0-5c99-4880-b127-cb60ccf11a39" providerId="ADAL" clId="{EEF5056C-1A16-46EB-9796-2FB26AC18111}" dt="2019-06-17T14:35:07.837" v="333" actId="478"/>
          <ac:picMkLst>
            <pc:docMk/>
            <pc:sldMk cId="2399423423" sldId="413"/>
            <ac:picMk id="48" creationId="{B077AE50-309C-4C88-9E47-96286B984E41}"/>
          </ac:picMkLst>
        </pc:picChg>
        <pc:picChg chg="del">
          <ac:chgData name="Kyle Tidswell-Brown" userId="3518c4a0-5c99-4880-b127-cb60ccf11a39" providerId="ADAL" clId="{EEF5056C-1A16-46EB-9796-2FB26AC18111}" dt="2019-06-17T14:35:07.837" v="333" actId="478"/>
          <ac:picMkLst>
            <pc:docMk/>
            <pc:sldMk cId="2399423423" sldId="413"/>
            <ac:picMk id="49" creationId="{72429CA8-EAA1-48D9-BDEF-DF96AC484A50}"/>
          </ac:picMkLst>
        </pc:picChg>
        <pc:picChg chg="del">
          <ac:chgData name="Kyle Tidswell-Brown" userId="3518c4a0-5c99-4880-b127-cb60ccf11a39" providerId="ADAL" clId="{EEF5056C-1A16-46EB-9796-2FB26AC18111}" dt="2019-06-17T14:35:07.837" v="333" actId="478"/>
          <ac:picMkLst>
            <pc:docMk/>
            <pc:sldMk cId="2399423423" sldId="413"/>
            <ac:picMk id="50" creationId="{4EEFE500-4900-4824-97D5-ADFF9766B672}"/>
          </ac:picMkLst>
        </pc:picChg>
      </pc:sldChg>
      <pc:sldChg chg="modSp del">
        <pc:chgData name="Kyle Tidswell-Brown" userId="3518c4a0-5c99-4880-b127-cb60ccf11a39" providerId="ADAL" clId="{EEF5056C-1A16-46EB-9796-2FB26AC18111}" dt="2019-06-17T14:35:59.834" v="361" actId="2696"/>
        <pc:sldMkLst>
          <pc:docMk/>
          <pc:sldMk cId="2417399832" sldId="414"/>
        </pc:sldMkLst>
        <pc:spChg chg="mod ord">
          <ac:chgData name="Kyle Tidswell-Brown" userId="3518c4a0-5c99-4880-b127-cb60ccf11a39" providerId="ADAL" clId="{EEF5056C-1A16-46EB-9796-2FB26AC18111}" dt="2019-06-17T10:14:43.429" v="54" actId="171"/>
          <ac:spMkLst>
            <pc:docMk/>
            <pc:sldMk cId="2417399832" sldId="414"/>
            <ac:spMk id="4" creationId="{32F6BB83-D436-456E-833A-21CD1DF7547D}"/>
          </ac:spMkLst>
        </pc:spChg>
        <pc:spChg chg="mod ord">
          <ac:chgData name="Kyle Tidswell-Brown" userId="3518c4a0-5c99-4880-b127-cb60ccf11a39" providerId="ADAL" clId="{EEF5056C-1A16-46EB-9796-2FB26AC18111}" dt="2019-06-17T10:14:43.429" v="54" actId="171"/>
          <ac:spMkLst>
            <pc:docMk/>
            <pc:sldMk cId="2417399832" sldId="414"/>
            <ac:spMk id="30" creationId="{00A0BA09-B5F9-444A-B628-33756334D4E2}"/>
          </ac:spMkLst>
        </pc:spChg>
      </pc:sldChg>
      <pc:sldChg chg="del">
        <pc:chgData name="Kyle Tidswell-Brown" userId="3518c4a0-5c99-4880-b127-cb60ccf11a39" providerId="ADAL" clId="{EEF5056C-1A16-46EB-9796-2FB26AC18111}" dt="2019-06-17T12:26:20.130" v="202" actId="2696"/>
        <pc:sldMkLst>
          <pc:docMk/>
          <pc:sldMk cId="4034474729" sldId="415"/>
        </pc:sldMkLst>
      </pc:sldChg>
      <pc:sldChg chg="addSp delSp modSp">
        <pc:chgData name="Kyle Tidswell-Brown" userId="3518c4a0-5c99-4880-b127-cb60ccf11a39" providerId="ADAL" clId="{EEF5056C-1A16-46EB-9796-2FB26AC18111}" dt="2019-06-17T12:27:06.955" v="233" actId="120"/>
        <pc:sldMkLst>
          <pc:docMk/>
          <pc:sldMk cId="941729213" sldId="416"/>
        </pc:sldMkLst>
        <pc:spChg chg="del topLvl">
          <ac:chgData name="Kyle Tidswell-Brown" userId="3518c4a0-5c99-4880-b127-cb60ccf11a39" providerId="ADAL" clId="{EEF5056C-1A16-46EB-9796-2FB26AC18111}" dt="2019-06-17T12:26:29.456" v="206" actId="478"/>
          <ac:spMkLst>
            <pc:docMk/>
            <pc:sldMk cId="941729213" sldId="416"/>
            <ac:spMk id="3" creationId="{A6B84EDF-AD44-40EE-A3F2-8ACB9AA39A56}"/>
          </ac:spMkLst>
        </pc:spChg>
        <pc:spChg chg="del mod">
          <ac:chgData name="Kyle Tidswell-Brown" userId="3518c4a0-5c99-4880-b127-cb60ccf11a39" providerId="ADAL" clId="{EEF5056C-1A16-46EB-9796-2FB26AC18111}" dt="2019-06-17T12:26:41.531" v="223" actId="478"/>
          <ac:spMkLst>
            <pc:docMk/>
            <pc:sldMk cId="941729213" sldId="416"/>
            <ac:spMk id="19" creationId="{5252A847-DE45-4FA3-A1F8-EEBEB845FF8E}"/>
          </ac:spMkLst>
        </pc:spChg>
        <pc:spChg chg="add mod">
          <ac:chgData name="Kyle Tidswell-Brown" userId="3518c4a0-5c99-4880-b127-cb60ccf11a39" providerId="ADAL" clId="{EEF5056C-1A16-46EB-9796-2FB26AC18111}" dt="2019-06-17T12:27:06.955" v="233" actId="120"/>
          <ac:spMkLst>
            <pc:docMk/>
            <pc:sldMk cId="941729213" sldId="416"/>
            <ac:spMk id="31" creationId="{04952001-4F9B-4611-891D-6E90026F28D9}"/>
          </ac:spMkLst>
        </pc:spChg>
        <pc:spChg chg="add">
          <ac:chgData name="Kyle Tidswell-Brown" userId="3518c4a0-5c99-4880-b127-cb60ccf11a39" providerId="ADAL" clId="{EEF5056C-1A16-46EB-9796-2FB26AC18111}" dt="2019-06-17T12:26:52.948" v="228"/>
          <ac:spMkLst>
            <pc:docMk/>
            <pc:sldMk cId="941729213" sldId="416"/>
            <ac:spMk id="32" creationId="{BD4D10E4-576E-48AF-9936-39FC7777BBC7}"/>
          </ac:spMkLst>
        </pc:spChg>
        <pc:spChg chg="add">
          <ac:chgData name="Kyle Tidswell-Brown" userId="3518c4a0-5c99-4880-b127-cb60ccf11a39" providerId="ADAL" clId="{EEF5056C-1A16-46EB-9796-2FB26AC18111}" dt="2019-06-17T12:26:52.948" v="228"/>
          <ac:spMkLst>
            <pc:docMk/>
            <pc:sldMk cId="941729213" sldId="416"/>
            <ac:spMk id="33" creationId="{3C5F2246-0EDF-4E72-AA74-5FDCD0D36FA2}"/>
          </ac:spMkLst>
        </pc:spChg>
        <pc:spChg chg="del mod">
          <ac:chgData name="Kyle Tidswell-Brown" userId="3518c4a0-5c99-4880-b127-cb60ccf11a39" providerId="ADAL" clId="{EEF5056C-1A16-46EB-9796-2FB26AC18111}" dt="2019-06-17T12:26:25.214" v="204" actId="478"/>
          <ac:spMkLst>
            <pc:docMk/>
            <pc:sldMk cId="941729213" sldId="416"/>
            <ac:spMk id="35" creationId="{2DB793C5-F74B-41F0-AE75-9F8678D5A2C4}"/>
          </ac:spMkLst>
        </pc:spChg>
        <pc:grpChg chg="del">
          <ac:chgData name="Kyle Tidswell-Brown" userId="3518c4a0-5c99-4880-b127-cb60ccf11a39" providerId="ADAL" clId="{EEF5056C-1A16-46EB-9796-2FB26AC18111}" dt="2019-06-17T12:26:29.456" v="206" actId="478"/>
          <ac:grpSpMkLst>
            <pc:docMk/>
            <pc:sldMk cId="941729213" sldId="416"/>
            <ac:grpSpMk id="49" creationId="{E15BFDDC-C097-4D68-83BD-87E044B204B6}"/>
          </ac:grpSpMkLst>
        </pc:grpChg>
        <pc:grpChg chg="del">
          <ac:chgData name="Kyle Tidswell-Brown" userId="3518c4a0-5c99-4880-b127-cb60ccf11a39" providerId="ADAL" clId="{EEF5056C-1A16-46EB-9796-2FB26AC18111}" dt="2019-06-17T12:26:41.531" v="223" actId="478"/>
          <ac:grpSpMkLst>
            <pc:docMk/>
            <pc:sldMk cId="941729213" sldId="416"/>
            <ac:grpSpMk id="50" creationId="{CF6FA722-36FC-4D70-A4A9-9F7BC8D09F89}"/>
          </ac:grpSpMkLst>
        </pc:grpChg>
        <pc:picChg chg="del topLvl">
          <ac:chgData name="Kyle Tidswell-Brown" userId="3518c4a0-5c99-4880-b127-cb60ccf11a39" providerId="ADAL" clId="{EEF5056C-1A16-46EB-9796-2FB26AC18111}" dt="2019-06-17T12:26:41.531" v="223" actId="478"/>
          <ac:picMkLst>
            <pc:docMk/>
            <pc:sldMk cId="941729213" sldId="416"/>
            <ac:picMk id="2" creationId="{C2E35E87-0C43-4460-9E47-E98002A7C4DA}"/>
          </ac:picMkLst>
        </pc:picChg>
        <pc:picChg chg="add del mod">
          <ac:chgData name="Kyle Tidswell-Brown" userId="3518c4a0-5c99-4880-b127-cb60ccf11a39" providerId="ADAL" clId="{EEF5056C-1A16-46EB-9796-2FB26AC18111}" dt="2019-06-17T12:26:38.513" v="222"/>
          <ac:picMkLst>
            <pc:docMk/>
            <pc:sldMk cId="941729213" sldId="416"/>
            <ac:picMk id="4" creationId="{52D085D3-2209-405E-930F-5E823DBD5A47}"/>
          </ac:picMkLst>
        </pc:picChg>
        <pc:picChg chg="add">
          <ac:chgData name="Kyle Tidswell-Brown" userId="3518c4a0-5c99-4880-b127-cb60ccf11a39" providerId="ADAL" clId="{EEF5056C-1A16-46EB-9796-2FB26AC18111}" dt="2019-06-17T12:26:41.967" v="224"/>
          <ac:picMkLst>
            <pc:docMk/>
            <pc:sldMk cId="941729213" sldId="416"/>
            <ac:picMk id="30" creationId="{BDD48257-9EA5-4441-B035-82E3E90DAA63}"/>
          </ac:picMkLst>
        </pc:picChg>
      </pc:sldChg>
      <pc:sldChg chg="modSp del">
        <pc:chgData name="Kyle Tidswell-Brown" userId="3518c4a0-5c99-4880-b127-cb60ccf11a39" providerId="ADAL" clId="{EEF5056C-1A16-46EB-9796-2FB26AC18111}" dt="2019-06-17T12:27:09.542" v="234" actId="2696"/>
        <pc:sldMkLst>
          <pc:docMk/>
          <pc:sldMk cId="1271896778" sldId="417"/>
        </pc:sldMkLst>
        <pc:spChg chg="mod">
          <ac:chgData name="Kyle Tidswell-Brown" userId="3518c4a0-5c99-4880-b127-cb60ccf11a39" providerId="ADAL" clId="{EEF5056C-1A16-46EB-9796-2FB26AC18111}" dt="2019-06-17T10:16:21.731" v="64" actId="20577"/>
          <ac:spMkLst>
            <pc:docMk/>
            <pc:sldMk cId="1271896778" sldId="417"/>
            <ac:spMk id="29" creationId="{FE453EE8-C05C-43C9-9A2A-E95A3959D98A}"/>
          </ac:spMkLst>
        </pc:spChg>
      </pc:sldChg>
      <pc:sldChg chg="modSp del">
        <pc:chgData name="Kyle Tidswell-Brown" userId="3518c4a0-5c99-4880-b127-cb60ccf11a39" providerId="ADAL" clId="{EEF5056C-1A16-46EB-9796-2FB26AC18111}" dt="2019-06-17T12:27:19.687" v="237" actId="2696"/>
        <pc:sldMkLst>
          <pc:docMk/>
          <pc:sldMk cId="2888020665" sldId="418"/>
        </pc:sldMkLst>
        <pc:spChg chg="mod">
          <ac:chgData name="Kyle Tidswell-Brown" userId="3518c4a0-5c99-4880-b127-cb60ccf11a39" providerId="ADAL" clId="{EEF5056C-1A16-46EB-9796-2FB26AC18111}" dt="2019-06-17T10:16:09.431" v="60" actId="20577"/>
          <ac:spMkLst>
            <pc:docMk/>
            <pc:sldMk cId="2888020665" sldId="418"/>
            <ac:spMk id="19" creationId="{5252A847-DE45-4FA3-A1F8-EEBEB845FF8E}"/>
          </ac:spMkLst>
        </pc:spChg>
        <pc:spChg chg="mod">
          <ac:chgData name="Kyle Tidswell-Brown" userId="3518c4a0-5c99-4880-b127-cb60ccf11a39" providerId="ADAL" clId="{EEF5056C-1A16-46EB-9796-2FB26AC18111}" dt="2019-06-17T10:16:18.909" v="62" actId="20577"/>
          <ac:spMkLst>
            <pc:docMk/>
            <pc:sldMk cId="2888020665" sldId="418"/>
            <ac:spMk id="29" creationId="{C844F6F5-E956-412D-89DC-BD5B4EAE6369}"/>
          </ac:spMkLst>
        </pc:spChg>
      </pc:sldChg>
      <pc:sldChg chg="addSp delSp modSp">
        <pc:chgData name="Kyle Tidswell-Brown" userId="3518c4a0-5c99-4880-b127-cb60ccf11a39" providerId="ADAL" clId="{EEF5056C-1A16-46EB-9796-2FB26AC18111}" dt="2019-06-17T12:38:36.800" v="261"/>
        <pc:sldMkLst>
          <pc:docMk/>
          <pc:sldMk cId="3801159426" sldId="419"/>
        </pc:sldMkLst>
        <pc:spChg chg="del mod">
          <ac:chgData name="Kyle Tidswell-Brown" userId="3518c4a0-5c99-4880-b127-cb60ccf11a39" providerId="ADAL" clId="{EEF5056C-1A16-46EB-9796-2FB26AC18111}" dt="2019-06-17T12:38:29.243" v="257" actId="478"/>
          <ac:spMkLst>
            <pc:docMk/>
            <pc:sldMk cId="3801159426" sldId="419"/>
            <ac:spMk id="19" creationId="{5252A847-DE45-4FA3-A1F8-EEBEB845FF8E}"/>
          </ac:spMkLst>
        </pc:spChg>
        <pc:spChg chg="del">
          <ac:chgData name="Kyle Tidswell-Brown" userId="3518c4a0-5c99-4880-b127-cb60ccf11a39" providerId="ADAL" clId="{EEF5056C-1A16-46EB-9796-2FB26AC18111}" dt="2019-06-17T12:38:12.107" v="239" actId="478"/>
          <ac:spMkLst>
            <pc:docMk/>
            <pc:sldMk cId="3801159426" sldId="419"/>
            <ac:spMk id="44" creationId="{C2F5C2BF-2E88-42C7-9B6C-95321382D8B7}"/>
          </ac:spMkLst>
        </pc:spChg>
        <pc:spChg chg="add">
          <ac:chgData name="Kyle Tidswell-Brown" userId="3518c4a0-5c99-4880-b127-cb60ccf11a39" providerId="ADAL" clId="{EEF5056C-1A16-46EB-9796-2FB26AC18111}" dt="2019-06-17T12:38:36.800" v="261"/>
          <ac:spMkLst>
            <pc:docMk/>
            <pc:sldMk cId="3801159426" sldId="419"/>
            <ac:spMk id="93" creationId="{CA971B20-669B-4128-8E45-86DEF7F03F62}"/>
          </ac:spMkLst>
        </pc:spChg>
        <pc:spChg chg="add">
          <ac:chgData name="Kyle Tidswell-Brown" userId="3518c4a0-5c99-4880-b127-cb60ccf11a39" providerId="ADAL" clId="{EEF5056C-1A16-46EB-9796-2FB26AC18111}" dt="2019-06-17T12:38:36.800" v="261"/>
          <ac:spMkLst>
            <pc:docMk/>
            <pc:sldMk cId="3801159426" sldId="419"/>
            <ac:spMk id="94" creationId="{096F987D-47BD-42C6-AB7E-FEF8E6FD7158}"/>
          </ac:spMkLst>
        </pc:spChg>
        <pc:grpChg chg="del">
          <ac:chgData name="Kyle Tidswell-Brown" userId="3518c4a0-5c99-4880-b127-cb60ccf11a39" providerId="ADAL" clId="{EEF5056C-1A16-46EB-9796-2FB26AC18111}" dt="2019-06-17T12:38:29.243" v="257" actId="478"/>
          <ac:grpSpMkLst>
            <pc:docMk/>
            <pc:sldMk cId="3801159426" sldId="419"/>
            <ac:grpSpMk id="12" creationId="{53E0509F-FD98-430B-937F-09E2B162CD39}"/>
          </ac:grpSpMkLst>
        </pc:grpChg>
        <pc:picChg chg="del">
          <ac:chgData name="Kyle Tidswell-Brown" userId="3518c4a0-5c99-4880-b127-cb60ccf11a39" providerId="ADAL" clId="{EEF5056C-1A16-46EB-9796-2FB26AC18111}" dt="2019-06-17T12:38:29.243" v="257" actId="478"/>
          <ac:picMkLst>
            <pc:docMk/>
            <pc:sldMk cId="3801159426" sldId="419"/>
            <ac:picMk id="4" creationId="{B631F68B-088E-43D9-A832-BDD14220DFA4}"/>
          </ac:picMkLst>
        </pc:picChg>
        <pc:picChg chg="add del mod">
          <ac:chgData name="Kyle Tidswell-Brown" userId="3518c4a0-5c99-4880-b127-cb60ccf11a39" providerId="ADAL" clId="{EEF5056C-1A16-46EB-9796-2FB26AC18111}" dt="2019-06-17T12:38:26.099" v="256"/>
          <ac:picMkLst>
            <pc:docMk/>
            <pc:sldMk cId="3801159426" sldId="419"/>
            <ac:picMk id="13" creationId="{B477FE29-A705-437E-872A-E8279CDD6CBA}"/>
          </ac:picMkLst>
        </pc:picChg>
        <pc:picChg chg="add">
          <ac:chgData name="Kyle Tidswell-Brown" userId="3518c4a0-5c99-4880-b127-cb60ccf11a39" providerId="ADAL" clId="{EEF5056C-1A16-46EB-9796-2FB26AC18111}" dt="2019-06-17T12:38:29.704" v="258"/>
          <ac:picMkLst>
            <pc:docMk/>
            <pc:sldMk cId="3801159426" sldId="419"/>
            <ac:picMk id="92" creationId="{982148E2-E346-4C49-846B-C8636066A1A2}"/>
          </ac:picMkLst>
        </pc:picChg>
        <pc:cxnChg chg="mod">
          <ac:chgData name="Kyle Tidswell-Brown" userId="3518c4a0-5c99-4880-b127-cb60ccf11a39" providerId="ADAL" clId="{EEF5056C-1A16-46EB-9796-2FB26AC18111}" dt="2019-06-17T12:38:29.243" v="257" actId="478"/>
          <ac:cxnSpMkLst>
            <pc:docMk/>
            <pc:sldMk cId="3801159426" sldId="419"/>
            <ac:cxnSpMk id="39" creationId="{A209D733-04A7-470A-9B0A-498ED030315E}"/>
          </ac:cxnSpMkLst>
        </pc:cxnChg>
      </pc:sldChg>
      <pc:sldChg chg="del">
        <pc:chgData name="Kyle Tidswell-Brown" userId="3518c4a0-5c99-4880-b127-cb60ccf11a39" providerId="ADAL" clId="{EEF5056C-1A16-46EB-9796-2FB26AC18111}" dt="2019-06-17T12:38:52.821" v="265" actId="2696"/>
        <pc:sldMkLst>
          <pc:docMk/>
          <pc:sldMk cId="3635703652" sldId="420"/>
        </pc:sldMkLst>
      </pc:sldChg>
      <pc:sldChg chg="delSp modSp del">
        <pc:chgData name="Kyle Tidswell-Brown" userId="3518c4a0-5c99-4880-b127-cb60ccf11a39" providerId="ADAL" clId="{EEF5056C-1A16-46EB-9796-2FB26AC18111}" dt="2019-06-17T12:41:20.173" v="311" actId="2696"/>
        <pc:sldMkLst>
          <pc:docMk/>
          <pc:sldMk cId="3360225887" sldId="421"/>
        </pc:sldMkLst>
        <pc:spChg chg="del mod">
          <ac:chgData name="Kyle Tidswell-Brown" userId="3518c4a0-5c99-4880-b127-cb60ccf11a39" providerId="ADAL" clId="{EEF5056C-1A16-46EB-9796-2FB26AC18111}" dt="2019-06-17T10:17:51.257" v="70" actId="478"/>
          <ac:spMkLst>
            <pc:docMk/>
            <pc:sldMk cId="3360225887" sldId="421"/>
            <ac:spMk id="2" creationId="{7FB30026-DD7E-4EAC-AB76-A85FD6AA560E}"/>
          </ac:spMkLst>
        </pc:spChg>
        <pc:spChg chg="mod">
          <ac:chgData name="Kyle Tidswell-Brown" userId="3518c4a0-5c99-4880-b127-cb60ccf11a39" providerId="ADAL" clId="{EEF5056C-1A16-46EB-9796-2FB26AC18111}" dt="2019-06-17T12:40:01.546" v="297" actId="2085"/>
          <ac:spMkLst>
            <pc:docMk/>
            <pc:sldMk cId="3360225887" sldId="421"/>
            <ac:spMk id="19" creationId="{5252A847-DE45-4FA3-A1F8-EEBEB845FF8E}"/>
          </ac:spMkLst>
        </pc:spChg>
        <pc:grpChg chg="mod">
          <ac:chgData name="Kyle Tidswell-Brown" userId="3518c4a0-5c99-4880-b127-cb60ccf11a39" providerId="ADAL" clId="{EEF5056C-1A16-46EB-9796-2FB26AC18111}" dt="2019-06-17T10:19:30.847" v="153" actId="12788"/>
          <ac:grpSpMkLst>
            <pc:docMk/>
            <pc:sldMk cId="3360225887" sldId="421"/>
            <ac:grpSpMk id="178" creationId="{21E32E7A-9A0E-446B-B7C9-352EC4F0CD35}"/>
          </ac:grpSpMkLst>
        </pc:grpChg>
        <pc:grpChg chg="mod">
          <ac:chgData name="Kyle Tidswell-Brown" userId="3518c4a0-5c99-4880-b127-cb60ccf11a39" providerId="ADAL" clId="{EEF5056C-1A16-46EB-9796-2FB26AC18111}" dt="2019-06-17T10:19:30.847" v="153" actId="12788"/>
          <ac:grpSpMkLst>
            <pc:docMk/>
            <pc:sldMk cId="3360225887" sldId="421"/>
            <ac:grpSpMk id="179" creationId="{9D84A403-0092-422F-B015-BFD3984EB2D4}"/>
          </ac:grpSpMkLst>
        </pc:grpChg>
        <pc:grpChg chg="mod">
          <ac:chgData name="Kyle Tidswell-Brown" userId="3518c4a0-5c99-4880-b127-cb60ccf11a39" providerId="ADAL" clId="{EEF5056C-1A16-46EB-9796-2FB26AC18111}" dt="2019-06-17T10:19:30.847" v="153" actId="12788"/>
          <ac:grpSpMkLst>
            <pc:docMk/>
            <pc:sldMk cId="3360225887" sldId="421"/>
            <ac:grpSpMk id="180" creationId="{B3A046FE-082E-42BC-9250-F8E4EAA233A9}"/>
          </ac:grpSpMkLst>
        </pc:grpChg>
        <pc:graphicFrameChg chg="modGraphic">
          <ac:chgData name="Kyle Tidswell-Brown" userId="3518c4a0-5c99-4880-b127-cb60ccf11a39" providerId="ADAL" clId="{EEF5056C-1A16-46EB-9796-2FB26AC18111}" dt="2019-06-17T10:17:02.951" v="67" actId="207"/>
          <ac:graphicFrameMkLst>
            <pc:docMk/>
            <pc:sldMk cId="3360225887" sldId="421"/>
            <ac:graphicFrameMk id="148" creationId="{4344C085-0051-486F-9F02-10AC03532149}"/>
          </ac:graphicFrameMkLst>
        </pc:graphicFrameChg>
      </pc:sldChg>
      <pc:sldChg chg="modSp del">
        <pc:chgData name="Kyle Tidswell-Brown" userId="3518c4a0-5c99-4880-b127-cb60ccf11a39" providerId="ADAL" clId="{EEF5056C-1A16-46EB-9796-2FB26AC18111}" dt="2019-06-17T12:40:55.185" v="310" actId="2696"/>
        <pc:sldMkLst>
          <pc:docMk/>
          <pc:sldMk cId="713592181" sldId="422"/>
        </pc:sldMkLst>
        <pc:spChg chg="mod">
          <ac:chgData name="Kyle Tidswell-Brown" userId="3518c4a0-5c99-4880-b127-cb60ccf11a39" providerId="ADAL" clId="{EEF5056C-1A16-46EB-9796-2FB26AC18111}" dt="2019-06-17T10:19:47.011" v="156" actId="20577"/>
          <ac:spMkLst>
            <pc:docMk/>
            <pc:sldMk cId="713592181" sldId="422"/>
            <ac:spMk id="19" creationId="{5252A847-DE45-4FA3-A1F8-EEBEB845FF8E}"/>
          </ac:spMkLst>
        </pc:spChg>
        <pc:grpChg chg="mod">
          <ac:chgData name="Kyle Tidswell-Brown" userId="3518c4a0-5c99-4880-b127-cb60ccf11a39" providerId="ADAL" clId="{EEF5056C-1A16-46EB-9796-2FB26AC18111}" dt="2019-06-17T10:19:14.044" v="150" actId="12788"/>
          <ac:grpSpMkLst>
            <pc:docMk/>
            <pc:sldMk cId="713592181" sldId="422"/>
            <ac:grpSpMk id="178" creationId="{21E32E7A-9A0E-446B-B7C9-352EC4F0CD35}"/>
          </ac:grpSpMkLst>
        </pc:grpChg>
        <pc:grpChg chg="mod">
          <ac:chgData name="Kyle Tidswell-Brown" userId="3518c4a0-5c99-4880-b127-cb60ccf11a39" providerId="ADAL" clId="{EEF5056C-1A16-46EB-9796-2FB26AC18111}" dt="2019-06-17T10:19:14.044" v="150" actId="12788"/>
          <ac:grpSpMkLst>
            <pc:docMk/>
            <pc:sldMk cId="713592181" sldId="422"/>
            <ac:grpSpMk id="179" creationId="{9D84A403-0092-422F-B015-BFD3984EB2D4}"/>
          </ac:grpSpMkLst>
        </pc:grpChg>
        <pc:grpChg chg="mod">
          <ac:chgData name="Kyle Tidswell-Brown" userId="3518c4a0-5c99-4880-b127-cb60ccf11a39" providerId="ADAL" clId="{EEF5056C-1A16-46EB-9796-2FB26AC18111}" dt="2019-06-17T10:19:14.044" v="150" actId="12788"/>
          <ac:grpSpMkLst>
            <pc:docMk/>
            <pc:sldMk cId="713592181" sldId="422"/>
            <ac:grpSpMk id="180" creationId="{B3A046FE-082E-42BC-9250-F8E4EAA233A9}"/>
          </ac:grpSpMkLst>
        </pc:grpChg>
        <pc:graphicFrameChg chg="modGraphic">
          <ac:chgData name="Kyle Tidswell-Brown" userId="3518c4a0-5c99-4880-b127-cb60ccf11a39" providerId="ADAL" clId="{EEF5056C-1A16-46EB-9796-2FB26AC18111}" dt="2019-06-17T10:18:49.314" v="148" actId="207"/>
          <ac:graphicFrameMkLst>
            <pc:docMk/>
            <pc:sldMk cId="713592181" sldId="422"/>
            <ac:graphicFrameMk id="148" creationId="{4344C085-0051-486F-9F02-10AC03532149}"/>
          </ac:graphicFrameMkLst>
        </pc:graphicFrameChg>
      </pc:sldChg>
      <pc:sldChg chg="modSp add del">
        <pc:chgData name="Kyle Tidswell-Brown" userId="3518c4a0-5c99-4880-b127-cb60ccf11a39" providerId="ADAL" clId="{EEF5056C-1A16-46EB-9796-2FB26AC18111}" dt="2019-06-17T12:40:43.206" v="307" actId="2696"/>
        <pc:sldMkLst>
          <pc:docMk/>
          <pc:sldMk cId="1725613424" sldId="423"/>
        </pc:sldMkLst>
        <pc:spChg chg="mod">
          <ac:chgData name="Kyle Tidswell-Brown" userId="3518c4a0-5c99-4880-b127-cb60ccf11a39" providerId="ADAL" clId="{EEF5056C-1A16-46EB-9796-2FB26AC18111}" dt="2019-06-17T10:19:50.416" v="159" actId="20577"/>
          <ac:spMkLst>
            <pc:docMk/>
            <pc:sldMk cId="1725613424" sldId="423"/>
            <ac:spMk id="19" creationId="{5252A847-DE45-4FA3-A1F8-EEBEB845FF8E}"/>
          </ac:spMkLst>
        </pc:spChg>
        <pc:grpChg chg="mod">
          <ac:chgData name="Kyle Tidswell-Brown" userId="3518c4a0-5c99-4880-b127-cb60ccf11a39" providerId="ADAL" clId="{EEF5056C-1A16-46EB-9796-2FB26AC18111}" dt="2019-06-17T10:19:21.048" v="151" actId="12788"/>
          <ac:grpSpMkLst>
            <pc:docMk/>
            <pc:sldMk cId="1725613424" sldId="423"/>
            <ac:grpSpMk id="178" creationId="{21E32E7A-9A0E-446B-B7C9-352EC4F0CD35}"/>
          </ac:grpSpMkLst>
        </pc:grpChg>
        <pc:grpChg chg="mod">
          <ac:chgData name="Kyle Tidswell-Brown" userId="3518c4a0-5c99-4880-b127-cb60ccf11a39" providerId="ADAL" clId="{EEF5056C-1A16-46EB-9796-2FB26AC18111}" dt="2019-06-17T10:19:21.048" v="151" actId="12788"/>
          <ac:grpSpMkLst>
            <pc:docMk/>
            <pc:sldMk cId="1725613424" sldId="423"/>
            <ac:grpSpMk id="179" creationId="{9D84A403-0092-422F-B015-BFD3984EB2D4}"/>
          </ac:grpSpMkLst>
        </pc:grpChg>
        <pc:grpChg chg="mod">
          <ac:chgData name="Kyle Tidswell-Brown" userId="3518c4a0-5c99-4880-b127-cb60ccf11a39" providerId="ADAL" clId="{EEF5056C-1A16-46EB-9796-2FB26AC18111}" dt="2019-06-17T10:19:21.048" v="151" actId="12788"/>
          <ac:grpSpMkLst>
            <pc:docMk/>
            <pc:sldMk cId="1725613424" sldId="423"/>
            <ac:grpSpMk id="180" creationId="{B3A046FE-082E-42BC-9250-F8E4EAA233A9}"/>
          </ac:grpSpMkLst>
        </pc:grpChg>
        <pc:graphicFrameChg chg="modGraphic">
          <ac:chgData name="Kyle Tidswell-Brown" userId="3518c4a0-5c99-4880-b127-cb60ccf11a39" providerId="ADAL" clId="{EEF5056C-1A16-46EB-9796-2FB26AC18111}" dt="2019-06-17T10:19:04.471" v="149" actId="207"/>
          <ac:graphicFrameMkLst>
            <pc:docMk/>
            <pc:sldMk cId="1725613424" sldId="423"/>
            <ac:graphicFrameMk id="148" creationId="{4344C085-0051-486F-9F02-10AC03532149}"/>
          </ac:graphicFrameMkLst>
        </pc:graphicFrameChg>
      </pc:sldChg>
      <pc:sldChg chg="modSp add del">
        <pc:chgData name="Kyle Tidswell-Brown" userId="3518c4a0-5c99-4880-b127-cb60ccf11a39" providerId="ADAL" clId="{EEF5056C-1A16-46EB-9796-2FB26AC18111}" dt="2019-06-17T12:26:07.552" v="199" actId="2696"/>
        <pc:sldMkLst>
          <pc:docMk/>
          <pc:sldMk cId="1008790849" sldId="424"/>
        </pc:sldMkLst>
        <pc:spChg chg="mod">
          <ac:chgData name="Kyle Tidswell-Brown" userId="3518c4a0-5c99-4880-b127-cb60ccf11a39" providerId="ADAL" clId="{EEF5056C-1A16-46EB-9796-2FB26AC18111}" dt="2019-06-17T12:26:04.542" v="197" actId="2085"/>
          <ac:spMkLst>
            <pc:docMk/>
            <pc:sldMk cId="1008790849" sldId="424"/>
            <ac:spMk id="19" creationId="{5252A847-DE45-4FA3-A1F8-EEBEB845FF8E}"/>
          </ac:spMkLst>
        </pc:spChg>
      </pc:sldChg>
      <pc:sldChg chg="modSp add">
        <pc:chgData name="Kyle Tidswell-Brown" userId="3518c4a0-5c99-4880-b127-cb60ccf11a39" providerId="ADAL" clId="{EEF5056C-1A16-46EB-9796-2FB26AC18111}" dt="2019-06-17T14:36:32.346" v="363" actId="20577"/>
        <pc:sldMkLst>
          <pc:docMk/>
          <pc:sldMk cId="1893667146" sldId="424"/>
        </pc:sldMkLst>
        <pc:spChg chg="mod">
          <ac:chgData name="Kyle Tidswell-Brown" userId="3518c4a0-5c99-4880-b127-cb60ccf11a39" providerId="ADAL" clId="{EEF5056C-1A16-46EB-9796-2FB26AC18111}" dt="2019-06-17T14:36:32.346" v="363" actId="20577"/>
          <ac:spMkLst>
            <pc:docMk/>
            <pc:sldMk cId="1893667146" sldId="424"/>
            <ac:spMk id="39" creationId="{3D16F261-FF45-45D3-B97B-10BC59E7CF73}"/>
          </ac:spMkLst>
        </pc:spChg>
      </pc:sldChg>
      <pc:sldChg chg="modSp add">
        <pc:chgData name="Kyle Tidswell-Brown" userId="3518c4a0-5c99-4880-b127-cb60ccf11a39" providerId="ADAL" clId="{EEF5056C-1A16-46EB-9796-2FB26AC18111}" dt="2019-06-17T12:27:03.896" v="232" actId="120"/>
        <pc:sldMkLst>
          <pc:docMk/>
          <pc:sldMk cId="3424317455" sldId="425"/>
        </pc:sldMkLst>
        <pc:spChg chg="mod">
          <ac:chgData name="Kyle Tidswell-Brown" userId="3518c4a0-5c99-4880-b127-cb60ccf11a39" providerId="ADAL" clId="{EEF5056C-1A16-46EB-9796-2FB26AC18111}" dt="2019-06-17T12:27:03.896" v="232" actId="120"/>
          <ac:spMkLst>
            <pc:docMk/>
            <pc:sldMk cId="3424317455" sldId="425"/>
            <ac:spMk id="31" creationId="{04952001-4F9B-4611-891D-6E90026F28D9}"/>
          </ac:spMkLst>
        </pc:spChg>
      </pc:sldChg>
      <pc:sldChg chg="delSp modSp add del">
        <pc:chgData name="Kyle Tidswell-Brown" userId="3518c4a0-5c99-4880-b127-cb60ccf11a39" providerId="ADAL" clId="{EEF5056C-1A16-46EB-9796-2FB26AC18111}" dt="2019-06-17T12:26:54.673" v="229" actId="2696"/>
        <pc:sldMkLst>
          <pc:docMk/>
          <pc:sldMk cId="3877239831" sldId="425"/>
        </pc:sldMkLst>
        <pc:spChg chg="mod topLvl">
          <ac:chgData name="Kyle Tidswell-Brown" userId="3518c4a0-5c99-4880-b127-cb60ccf11a39" providerId="ADAL" clId="{EEF5056C-1A16-46EB-9796-2FB26AC18111}" dt="2019-06-17T12:26:45.103" v="225" actId="165"/>
          <ac:spMkLst>
            <pc:docMk/>
            <pc:sldMk cId="3877239831" sldId="425"/>
            <ac:spMk id="3" creationId="{A6B84EDF-AD44-40EE-A3F2-8ACB9AA39A56}"/>
          </ac:spMkLst>
        </pc:spChg>
        <pc:spChg chg="mod">
          <ac:chgData name="Kyle Tidswell-Brown" userId="3518c4a0-5c99-4880-b127-cb60ccf11a39" providerId="ADAL" clId="{EEF5056C-1A16-46EB-9796-2FB26AC18111}" dt="2019-06-17T12:26:49.344" v="227" actId="2085"/>
          <ac:spMkLst>
            <pc:docMk/>
            <pc:sldMk cId="3877239831" sldId="425"/>
            <ac:spMk id="19" creationId="{5252A847-DE45-4FA3-A1F8-EEBEB845FF8E}"/>
          </ac:spMkLst>
        </pc:spChg>
        <pc:spChg chg="mod topLvl">
          <ac:chgData name="Kyle Tidswell-Brown" userId="3518c4a0-5c99-4880-b127-cb60ccf11a39" providerId="ADAL" clId="{EEF5056C-1A16-46EB-9796-2FB26AC18111}" dt="2019-06-17T12:26:45.103" v="225" actId="165"/>
          <ac:spMkLst>
            <pc:docMk/>
            <pc:sldMk cId="3877239831" sldId="425"/>
            <ac:spMk id="35" creationId="{2DB793C5-F74B-41F0-AE75-9F8678D5A2C4}"/>
          </ac:spMkLst>
        </pc:spChg>
        <pc:grpChg chg="del">
          <ac:chgData name="Kyle Tidswell-Brown" userId="3518c4a0-5c99-4880-b127-cb60ccf11a39" providerId="ADAL" clId="{EEF5056C-1A16-46EB-9796-2FB26AC18111}" dt="2019-06-17T12:26:45.103" v="225" actId="165"/>
          <ac:grpSpMkLst>
            <pc:docMk/>
            <pc:sldMk cId="3877239831" sldId="425"/>
            <ac:grpSpMk id="49" creationId="{E15BFDDC-C097-4D68-83BD-87E044B204B6}"/>
          </ac:grpSpMkLst>
        </pc:grpChg>
        <pc:picChg chg="mod topLvl">
          <ac:chgData name="Kyle Tidswell-Brown" userId="3518c4a0-5c99-4880-b127-cb60ccf11a39" providerId="ADAL" clId="{EEF5056C-1A16-46EB-9796-2FB26AC18111}" dt="2019-06-17T12:26:45.103" v="225" actId="165"/>
          <ac:picMkLst>
            <pc:docMk/>
            <pc:sldMk cId="3877239831" sldId="425"/>
            <ac:picMk id="2" creationId="{C2E35E87-0C43-4460-9E47-E98002A7C4DA}"/>
          </ac:picMkLst>
        </pc:picChg>
      </pc:sldChg>
      <pc:sldChg chg="modSp add">
        <pc:chgData name="Kyle Tidswell-Brown" userId="3518c4a0-5c99-4880-b127-cb60ccf11a39" providerId="ADAL" clId="{EEF5056C-1A16-46EB-9796-2FB26AC18111}" dt="2019-06-17T12:27:17.868" v="236"/>
        <pc:sldMkLst>
          <pc:docMk/>
          <pc:sldMk cId="3749762346" sldId="426"/>
        </pc:sldMkLst>
        <pc:spChg chg="mod">
          <ac:chgData name="Kyle Tidswell-Brown" userId="3518c4a0-5c99-4880-b127-cb60ccf11a39" providerId="ADAL" clId="{EEF5056C-1A16-46EB-9796-2FB26AC18111}" dt="2019-06-17T12:27:17.868" v="236"/>
          <ac:spMkLst>
            <pc:docMk/>
            <pc:sldMk cId="3749762346" sldId="426"/>
            <ac:spMk id="31" creationId="{04952001-4F9B-4611-891D-6E90026F28D9}"/>
          </ac:spMkLst>
        </pc:spChg>
      </pc:sldChg>
      <pc:sldChg chg="modSp add del">
        <pc:chgData name="Kyle Tidswell-Brown" userId="3518c4a0-5c99-4880-b127-cb60ccf11a39" providerId="ADAL" clId="{EEF5056C-1A16-46EB-9796-2FB26AC18111}" dt="2019-06-17T12:38:39.549" v="262" actId="2696"/>
        <pc:sldMkLst>
          <pc:docMk/>
          <pc:sldMk cId="1996756389" sldId="427"/>
        </pc:sldMkLst>
        <pc:spChg chg="mod">
          <ac:chgData name="Kyle Tidswell-Brown" userId="3518c4a0-5c99-4880-b127-cb60ccf11a39" providerId="ADAL" clId="{EEF5056C-1A16-46EB-9796-2FB26AC18111}" dt="2019-06-17T12:38:33.996" v="260" actId="2085"/>
          <ac:spMkLst>
            <pc:docMk/>
            <pc:sldMk cId="1996756389" sldId="427"/>
            <ac:spMk id="19" creationId="{5252A847-DE45-4FA3-A1F8-EEBEB845FF8E}"/>
          </ac:spMkLst>
        </pc:spChg>
      </pc:sldChg>
      <pc:sldChg chg="modSp add">
        <pc:chgData name="Kyle Tidswell-Brown" userId="3518c4a0-5c99-4880-b127-cb60ccf11a39" providerId="ADAL" clId="{EEF5056C-1A16-46EB-9796-2FB26AC18111}" dt="2019-06-17T12:38:55.827" v="266" actId="20577"/>
        <pc:sldMkLst>
          <pc:docMk/>
          <pc:sldMk cId="3018199093" sldId="427"/>
        </pc:sldMkLst>
        <pc:spChg chg="mod">
          <ac:chgData name="Kyle Tidswell-Brown" userId="3518c4a0-5c99-4880-b127-cb60ccf11a39" providerId="ADAL" clId="{EEF5056C-1A16-46EB-9796-2FB26AC18111}" dt="2019-06-17T12:38:55.827" v="266" actId="20577"/>
          <ac:spMkLst>
            <pc:docMk/>
            <pc:sldMk cId="3018199093" sldId="427"/>
            <ac:spMk id="93" creationId="{CA971B20-669B-4128-8E45-86DEF7F03F62}"/>
          </ac:spMkLst>
        </pc:spChg>
      </pc:sldChg>
      <pc:sldChg chg="addSp delSp modSp add">
        <pc:chgData name="Kyle Tidswell-Brown" userId="3518c4a0-5c99-4880-b127-cb60ccf11a39" providerId="ADAL" clId="{EEF5056C-1A16-46EB-9796-2FB26AC18111}" dt="2019-06-17T12:40:20.481" v="302" actId="2084"/>
        <pc:sldMkLst>
          <pc:docMk/>
          <pc:sldMk cId="365091124" sldId="428"/>
        </pc:sldMkLst>
        <pc:spChg chg="del mod">
          <ac:chgData name="Kyle Tidswell-Brown" userId="3518c4a0-5c99-4880-b127-cb60ccf11a39" providerId="ADAL" clId="{EEF5056C-1A16-46EB-9796-2FB26AC18111}" dt="2019-06-17T12:39:52.423" v="294" actId="478"/>
          <ac:spMkLst>
            <pc:docMk/>
            <pc:sldMk cId="365091124" sldId="428"/>
            <ac:spMk id="19" creationId="{5252A847-DE45-4FA3-A1F8-EEBEB845FF8E}"/>
          </ac:spMkLst>
        </pc:spChg>
        <pc:spChg chg="add">
          <ac:chgData name="Kyle Tidswell-Brown" userId="3518c4a0-5c99-4880-b127-cb60ccf11a39" providerId="ADAL" clId="{EEF5056C-1A16-46EB-9796-2FB26AC18111}" dt="2019-06-17T12:40:06.243" v="298"/>
          <ac:spMkLst>
            <pc:docMk/>
            <pc:sldMk cId="365091124" sldId="428"/>
            <ac:spMk id="46" creationId="{6E22E9FF-83A9-40D3-99F6-DF946E22B077}"/>
          </ac:spMkLst>
        </pc:spChg>
        <pc:spChg chg="del">
          <ac:chgData name="Kyle Tidswell-Brown" userId="3518c4a0-5c99-4880-b127-cb60ccf11a39" providerId="ADAL" clId="{EEF5056C-1A16-46EB-9796-2FB26AC18111}" dt="2019-06-17T12:39:06.418" v="270" actId="478"/>
          <ac:spMkLst>
            <pc:docMk/>
            <pc:sldMk cId="365091124" sldId="428"/>
            <ac:spMk id="182" creationId="{FC11A7B8-F896-4999-A7AF-1CE9E581F9E1}"/>
          </ac:spMkLst>
        </pc:spChg>
        <pc:spChg chg="del">
          <ac:chgData name="Kyle Tidswell-Brown" userId="3518c4a0-5c99-4880-b127-cb60ccf11a39" providerId="ADAL" clId="{EEF5056C-1A16-46EB-9796-2FB26AC18111}" dt="2019-06-17T12:39:04.697" v="269" actId="478"/>
          <ac:spMkLst>
            <pc:docMk/>
            <pc:sldMk cId="365091124" sldId="428"/>
            <ac:spMk id="184" creationId="{0549F53B-D171-42A2-8EEE-277AF11DB0EF}"/>
          </ac:spMkLst>
        </pc:spChg>
        <pc:grpChg chg="add">
          <ac:chgData name="Kyle Tidswell-Brown" userId="3518c4a0-5c99-4880-b127-cb60ccf11a39" providerId="ADAL" clId="{EEF5056C-1A16-46EB-9796-2FB26AC18111}" dt="2019-06-17T12:40:06.243" v="298"/>
          <ac:grpSpMkLst>
            <pc:docMk/>
            <pc:sldMk cId="365091124" sldId="428"/>
            <ac:grpSpMk id="48" creationId="{EBDB2957-2E1A-4F5A-A38F-111B146CC4EB}"/>
          </ac:grpSpMkLst>
        </pc:grpChg>
        <pc:grpChg chg="del">
          <ac:chgData name="Kyle Tidswell-Brown" userId="3518c4a0-5c99-4880-b127-cb60ccf11a39" providerId="ADAL" clId="{EEF5056C-1A16-46EB-9796-2FB26AC18111}" dt="2019-06-17T12:40:08.740" v="299" actId="478"/>
          <ac:grpSpMkLst>
            <pc:docMk/>
            <pc:sldMk cId="365091124" sldId="428"/>
            <ac:grpSpMk id="49" creationId="{3420AD57-3B05-46AE-A432-273A9DA1827F}"/>
          </ac:grpSpMkLst>
        </pc:grpChg>
        <pc:grpChg chg="del">
          <ac:chgData name="Kyle Tidswell-Brown" userId="3518c4a0-5c99-4880-b127-cb60ccf11a39" providerId="ADAL" clId="{EEF5056C-1A16-46EB-9796-2FB26AC18111}" dt="2019-06-17T12:40:10.637" v="300" actId="478"/>
          <ac:grpSpMkLst>
            <pc:docMk/>
            <pc:sldMk cId="365091124" sldId="428"/>
            <ac:grpSpMk id="50" creationId="{BD68401B-F86F-402E-97C2-5E8BA99B2158}"/>
          </ac:grpSpMkLst>
        </pc:grpChg>
        <pc:grpChg chg="del mod">
          <ac:chgData name="Kyle Tidswell-Brown" userId="3518c4a0-5c99-4880-b127-cb60ccf11a39" providerId="ADAL" clId="{EEF5056C-1A16-46EB-9796-2FB26AC18111}" dt="2019-06-17T12:39:52.423" v="294" actId="478"/>
          <ac:grpSpMkLst>
            <pc:docMk/>
            <pc:sldMk cId="365091124" sldId="428"/>
            <ac:grpSpMk id="149" creationId="{D3A03AAB-CC39-4DF2-BAEF-3C1864A2BA70}"/>
          </ac:grpSpMkLst>
        </pc:grpChg>
        <pc:grpChg chg="del mod">
          <ac:chgData name="Kyle Tidswell-Brown" userId="3518c4a0-5c99-4880-b127-cb60ccf11a39" providerId="ADAL" clId="{EEF5056C-1A16-46EB-9796-2FB26AC18111}" dt="2019-06-17T12:39:52.423" v="294" actId="478"/>
          <ac:grpSpMkLst>
            <pc:docMk/>
            <pc:sldMk cId="365091124" sldId="428"/>
            <ac:grpSpMk id="154" creationId="{EC64A03C-4DC6-4690-98D7-5CD284CD1C8B}"/>
          </ac:grpSpMkLst>
        </pc:grpChg>
        <pc:grpChg chg="del mod">
          <ac:chgData name="Kyle Tidswell-Brown" userId="3518c4a0-5c99-4880-b127-cb60ccf11a39" providerId="ADAL" clId="{EEF5056C-1A16-46EB-9796-2FB26AC18111}" dt="2019-06-17T12:39:52.423" v="294" actId="478"/>
          <ac:grpSpMkLst>
            <pc:docMk/>
            <pc:sldMk cId="365091124" sldId="428"/>
            <ac:grpSpMk id="160" creationId="{7AACC372-56C9-49E0-B1A0-6F06DEA592D4}"/>
          </ac:grpSpMkLst>
        </pc:grpChg>
        <pc:grpChg chg="del mod">
          <ac:chgData name="Kyle Tidswell-Brown" userId="3518c4a0-5c99-4880-b127-cb60ccf11a39" providerId="ADAL" clId="{EEF5056C-1A16-46EB-9796-2FB26AC18111}" dt="2019-06-17T12:39:52.423" v="294" actId="478"/>
          <ac:grpSpMkLst>
            <pc:docMk/>
            <pc:sldMk cId="365091124" sldId="428"/>
            <ac:grpSpMk id="169" creationId="{FD4D7DE5-A8AD-4260-846C-D5A16ECD1287}"/>
          </ac:grpSpMkLst>
        </pc:grpChg>
        <pc:grpChg chg="del">
          <ac:chgData name="Kyle Tidswell-Brown" userId="3518c4a0-5c99-4880-b127-cb60ccf11a39" providerId="ADAL" clId="{EEF5056C-1A16-46EB-9796-2FB26AC18111}" dt="2019-06-17T12:39:52.423" v="294" actId="478"/>
          <ac:grpSpMkLst>
            <pc:docMk/>
            <pc:sldMk cId="365091124" sldId="428"/>
            <ac:grpSpMk id="178" creationId="{21E32E7A-9A0E-446B-B7C9-352EC4F0CD35}"/>
          </ac:grpSpMkLst>
        </pc:grpChg>
        <pc:grpChg chg="del">
          <ac:chgData name="Kyle Tidswell-Brown" userId="3518c4a0-5c99-4880-b127-cb60ccf11a39" providerId="ADAL" clId="{EEF5056C-1A16-46EB-9796-2FB26AC18111}" dt="2019-06-17T12:39:04.697" v="269" actId="478"/>
          <ac:grpSpMkLst>
            <pc:docMk/>
            <pc:sldMk cId="365091124" sldId="428"/>
            <ac:grpSpMk id="179" creationId="{9D84A403-0092-422F-B015-BFD3984EB2D4}"/>
          </ac:grpSpMkLst>
        </pc:grpChg>
        <pc:grpChg chg="del">
          <ac:chgData name="Kyle Tidswell-Brown" userId="3518c4a0-5c99-4880-b127-cb60ccf11a39" providerId="ADAL" clId="{EEF5056C-1A16-46EB-9796-2FB26AC18111}" dt="2019-06-17T12:39:06.418" v="270" actId="478"/>
          <ac:grpSpMkLst>
            <pc:docMk/>
            <pc:sldMk cId="365091124" sldId="428"/>
            <ac:grpSpMk id="180" creationId="{B3A046FE-082E-42BC-9250-F8E4EAA233A9}"/>
          </ac:grpSpMkLst>
        </pc:grpChg>
        <pc:graphicFrameChg chg="add mod modGraphic">
          <ac:chgData name="Kyle Tidswell-Brown" userId="3518c4a0-5c99-4880-b127-cb60ccf11a39" providerId="ADAL" clId="{EEF5056C-1A16-46EB-9796-2FB26AC18111}" dt="2019-06-17T12:40:20.481" v="302" actId="2084"/>
          <ac:graphicFrameMkLst>
            <pc:docMk/>
            <pc:sldMk cId="365091124" sldId="428"/>
            <ac:graphicFrameMk id="47" creationId="{F465140A-164A-47EE-88B8-540DF535368B}"/>
          </ac:graphicFrameMkLst>
        </pc:graphicFrameChg>
        <pc:graphicFrameChg chg="del modGraphic">
          <ac:chgData name="Kyle Tidswell-Brown" userId="3518c4a0-5c99-4880-b127-cb60ccf11a39" providerId="ADAL" clId="{EEF5056C-1A16-46EB-9796-2FB26AC18111}" dt="2019-06-17T12:39:52.423" v="294" actId="478"/>
          <ac:graphicFrameMkLst>
            <pc:docMk/>
            <pc:sldMk cId="365091124" sldId="428"/>
            <ac:graphicFrameMk id="148" creationId="{4344C085-0051-486F-9F02-10AC03532149}"/>
          </ac:graphicFrameMkLst>
        </pc:graphicFrameChg>
        <pc:picChg chg="add del mod">
          <ac:chgData name="Kyle Tidswell-Brown" userId="3518c4a0-5c99-4880-b127-cb60ccf11a39" providerId="ADAL" clId="{EEF5056C-1A16-46EB-9796-2FB26AC18111}" dt="2019-06-17T12:39:49.139" v="293"/>
          <ac:picMkLst>
            <pc:docMk/>
            <pc:sldMk cId="365091124" sldId="428"/>
            <ac:picMk id="2" creationId="{F00BA01F-9B84-44F4-ABCA-D7CB40317589}"/>
          </ac:picMkLst>
        </pc:picChg>
        <pc:picChg chg="add">
          <ac:chgData name="Kyle Tidswell-Brown" userId="3518c4a0-5c99-4880-b127-cb60ccf11a39" providerId="ADAL" clId="{EEF5056C-1A16-46EB-9796-2FB26AC18111}" dt="2019-06-17T12:39:53.179" v="295"/>
          <ac:picMkLst>
            <pc:docMk/>
            <pc:sldMk cId="365091124" sldId="428"/>
            <ac:picMk id="45" creationId="{E043AC7A-669C-4AED-BB8E-59BF21C7DF3C}"/>
          </ac:picMkLst>
        </pc:picChg>
        <pc:picChg chg="del">
          <ac:chgData name="Kyle Tidswell-Brown" userId="3518c4a0-5c99-4880-b127-cb60ccf11a39" providerId="ADAL" clId="{EEF5056C-1A16-46EB-9796-2FB26AC18111}" dt="2019-06-17T12:40:10.637" v="300" actId="478"/>
          <ac:picMkLst>
            <pc:docMk/>
            <pc:sldMk cId="365091124" sldId="428"/>
            <ac:picMk id="51" creationId="{85A102AD-0D0D-4CDB-A10B-8C440F560A0A}"/>
          </ac:picMkLst>
        </pc:picChg>
        <pc:picChg chg="del">
          <ac:chgData name="Kyle Tidswell-Brown" userId="3518c4a0-5c99-4880-b127-cb60ccf11a39" providerId="ADAL" clId="{EEF5056C-1A16-46EB-9796-2FB26AC18111}" dt="2019-06-17T12:40:08.740" v="299" actId="478"/>
          <ac:picMkLst>
            <pc:docMk/>
            <pc:sldMk cId="365091124" sldId="428"/>
            <ac:picMk id="53" creationId="{52DCA9F6-1B97-44FE-B49B-63D20075F0BC}"/>
          </ac:picMkLst>
        </pc:picChg>
      </pc:sldChg>
      <pc:sldChg chg="modSp add">
        <pc:chgData name="Kyle Tidswell-Brown" userId="3518c4a0-5c99-4880-b127-cb60ccf11a39" providerId="ADAL" clId="{EEF5056C-1A16-46EB-9796-2FB26AC18111}" dt="2019-06-17T12:40:41.370" v="306" actId="120"/>
        <pc:sldMkLst>
          <pc:docMk/>
          <pc:sldMk cId="3688334837" sldId="429"/>
        </pc:sldMkLst>
        <pc:spChg chg="mod">
          <ac:chgData name="Kyle Tidswell-Brown" userId="3518c4a0-5c99-4880-b127-cb60ccf11a39" providerId="ADAL" clId="{EEF5056C-1A16-46EB-9796-2FB26AC18111}" dt="2019-06-17T12:40:41.370" v="306" actId="120"/>
          <ac:spMkLst>
            <pc:docMk/>
            <pc:sldMk cId="3688334837" sldId="429"/>
            <ac:spMk id="46" creationId="{6E22E9FF-83A9-40D3-99F6-DF946E22B077}"/>
          </ac:spMkLst>
        </pc:spChg>
      </pc:sldChg>
      <pc:sldChg chg="modSp add">
        <pc:chgData name="Kyle Tidswell-Brown" userId="3518c4a0-5c99-4880-b127-cb60ccf11a39" providerId="ADAL" clId="{EEF5056C-1A16-46EB-9796-2FB26AC18111}" dt="2019-06-17T12:40:53.269" v="309"/>
        <pc:sldMkLst>
          <pc:docMk/>
          <pc:sldMk cId="1945371215" sldId="430"/>
        </pc:sldMkLst>
        <pc:spChg chg="mod">
          <ac:chgData name="Kyle Tidswell-Brown" userId="3518c4a0-5c99-4880-b127-cb60ccf11a39" providerId="ADAL" clId="{EEF5056C-1A16-46EB-9796-2FB26AC18111}" dt="2019-06-17T12:40:53.269" v="309"/>
          <ac:spMkLst>
            <pc:docMk/>
            <pc:sldMk cId="1945371215" sldId="430"/>
            <ac:spMk id="46" creationId="{6E22E9FF-83A9-40D3-99F6-DF946E22B077}"/>
          </ac:spMkLst>
        </pc:spChg>
      </pc:sldChg>
      <pc:sldChg chg="add del">
        <pc:chgData name="Kyle Tidswell-Brown" userId="3518c4a0-5c99-4880-b127-cb60ccf11a39" providerId="ADAL" clId="{EEF5056C-1A16-46EB-9796-2FB26AC18111}" dt="2019-06-17T14:34:45.460" v="313" actId="2696"/>
        <pc:sldMkLst>
          <pc:docMk/>
          <pc:sldMk cId="741486072" sldId="431"/>
        </pc:sldMkLst>
      </pc:sldChg>
      <pc:sldChg chg="modSp add">
        <pc:chgData name="Kyle Tidswell-Brown" userId="3518c4a0-5c99-4880-b127-cb60ccf11a39" providerId="ADAL" clId="{EEF5056C-1A16-46EB-9796-2FB26AC18111}" dt="2019-06-17T14:35:58.500" v="360" actId="207"/>
        <pc:sldMkLst>
          <pc:docMk/>
          <pc:sldMk cId="1048785788" sldId="431"/>
        </pc:sldMkLst>
        <pc:spChg chg="mod">
          <ac:chgData name="Kyle Tidswell-Brown" userId="3518c4a0-5c99-4880-b127-cb60ccf11a39" providerId="ADAL" clId="{EEF5056C-1A16-46EB-9796-2FB26AC18111}" dt="2019-06-17T14:35:52.418" v="356" actId="207"/>
          <ac:spMkLst>
            <pc:docMk/>
            <pc:sldMk cId="1048785788" sldId="431"/>
            <ac:spMk id="36" creationId="{34A15FE5-4228-460F-B976-9309DC9FA02A}"/>
          </ac:spMkLst>
        </pc:spChg>
        <pc:spChg chg="mod">
          <ac:chgData name="Kyle Tidswell-Brown" userId="3518c4a0-5c99-4880-b127-cb60ccf11a39" providerId="ADAL" clId="{EEF5056C-1A16-46EB-9796-2FB26AC18111}" dt="2019-06-17T14:35:58.500" v="360" actId="207"/>
          <ac:spMkLst>
            <pc:docMk/>
            <pc:sldMk cId="1048785788" sldId="431"/>
            <ac:spMk id="37" creationId="{DFF095E0-51FD-4B0C-8534-15189FB02125}"/>
          </ac:spMkLst>
        </pc:spChg>
      </pc:sldChg>
      <pc:sldChg chg="modSp add del">
        <pc:chgData name="Kyle Tidswell-Brown" userId="3518c4a0-5c99-4880-b127-cb60ccf11a39" providerId="ADAL" clId="{EEF5056C-1A16-46EB-9796-2FB26AC18111}" dt="2019-06-17T14:35:42.959" v="351" actId="2696"/>
        <pc:sldMkLst>
          <pc:docMk/>
          <pc:sldMk cId="3632126643" sldId="431"/>
        </pc:sldMkLst>
        <pc:spChg chg="mod">
          <ac:chgData name="Kyle Tidswell-Brown" userId="3518c4a0-5c99-4880-b127-cb60ccf11a39" providerId="ADAL" clId="{EEF5056C-1A16-46EB-9796-2FB26AC18111}" dt="2019-06-17T14:35:14.833" v="336" actId="2085"/>
          <ac:spMkLst>
            <pc:docMk/>
            <pc:sldMk cId="3632126643" sldId="431"/>
            <ac:spMk id="19" creationId="{5252A847-DE45-4FA3-A1F8-EEBEB845FF8E}"/>
          </ac:spMkLst>
        </pc:spChg>
      </pc:sldChg>
    </pc:docChg>
  </pc:docChgLst>
  <pc:docChgLst>
    <pc:chgData name="Grace Lowther" userId="a8fe573b-0694-470f-9a15-3d4093241c1c" providerId="ADAL" clId="{D5C6FACD-A125-45F6-9212-5DD33C0B07AC}"/>
    <pc:docChg chg="undo redo custSel addSld delSld modSld">
      <pc:chgData name="Grace Lowther" userId="a8fe573b-0694-470f-9a15-3d4093241c1c" providerId="ADAL" clId="{D5C6FACD-A125-45F6-9212-5DD33C0B07AC}" dt="2019-05-29T10:34:13.304" v="3164" actId="1035"/>
      <pc:docMkLst>
        <pc:docMk/>
      </pc:docMkLst>
      <pc:sldChg chg="addSp delSp modSp">
        <pc:chgData name="Grace Lowther" userId="a8fe573b-0694-470f-9a15-3d4093241c1c" providerId="ADAL" clId="{D5C6FACD-A125-45F6-9212-5DD33C0B07AC}" dt="2019-05-29T10:07:30.271" v="2588" actId="403"/>
        <pc:sldMkLst>
          <pc:docMk/>
          <pc:sldMk cId="2637481266" sldId="256"/>
        </pc:sldMkLst>
        <pc:spChg chg="mod">
          <ac:chgData name="Grace Lowther" userId="a8fe573b-0694-470f-9a15-3d4093241c1c" providerId="ADAL" clId="{D5C6FACD-A125-45F6-9212-5DD33C0B07AC}" dt="2019-05-28T14:19:53.139" v="2545" actId="20577"/>
          <ac:spMkLst>
            <pc:docMk/>
            <pc:sldMk cId="2637481266" sldId="256"/>
            <ac:spMk id="10" creationId="{88D7DA78-382D-4CC4-83E2-7007DF2D5815}"/>
          </ac:spMkLst>
        </pc:spChg>
        <pc:spChg chg="mod">
          <ac:chgData name="Grace Lowther" userId="a8fe573b-0694-470f-9a15-3d4093241c1c" providerId="ADAL" clId="{D5C6FACD-A125-45F6-9212-5DD33C0B07AC}" dt="2019-05-29T10:07:30.271" v="2588" actId="403"/>
          <ac:spMkLst>
            <pc:docMk/>
            <pc:sldMk cId="2637481266" sldId="256"/>
            <ac:spMk id="19" creationId="{5252A847-DE45-4FA3-A1F8-EEBEB845FF8E}"/>
          </ac:spMkLst>
        </pc:spChg>
        <pc:grpChg chg="add">
          <ac:chgData name="Grace Lowther" userId="a8fe573b-0694-470f-9a15-3d4093241c1c" providerId="ADAL" clId="{D5C6FACD-A125-45F6-9212-5DD33C0B07AC}" dt="2019-05-28T14:19:51.037" v="2543"/>
          <ac:grpSpMkLst>
            <pc:docMk/>
            <pc:sldMk cId="2637481266" sldId="256"/>
            <ac:grpSpMk id="7" creationId="{56B6DFBE-A05B-4B81-A812-4A3B9080E03A}"/>
          </ac:grpSpMkLst>
        </pc:grpChg>
        <pc:grpChg chg="del">
          <ac:chgData name="Grace Lowther" userId="a8fe573b-0694-470f-9a15-3d4093241c1c" providerId="ADAL" clId="{D5C6FACD-A125-45F6-9212-5DD33C0B07AC}" dt="2019-05-28T14:19:50.727" v="2542" actId="478"/>
          <ac:grpSpMkLst>
            <pc:docMk/>
            <pc:sldMk cId="2637481266" sldId="256"/>
            <ac:grpSpMk id="16" creationId="{B31300A9-E3C5-4701-8EF1-45ED088A04DD}"/>
          </ac:grpSpMkLst>
        </pc:grpChg>
      </pc:sldChg>
      <pc:sldChg chg="addSp delSp modSp">
        <pc:chgData name="Grace Lowther" userId="a8fe573b-0694-470f-9a15-3d4093241c1c" providerId="ADAL" clId="{D5C6FACD-A125-45F6-9212-5DD33C0B07AC}" dt="2019-05-29T10:07:39.133" v="2589" actId="207"/>
        <pc:sldMkLst>
          <pc:docMk/>
          <pc:sldMk cId="3855900595" sldId="301"/>
        </pc:sldMkLst>
        <pc:spChg chg="mod">
          <ac:chgData name="Grace Lowther" userId="a8fe573b-0694-470f-9a15-3d4093241c1c" providerId="ADAL" clId="{D5C6FACD-A125-45F6-9212-5DD33C0B07AC}" dt="2019-05-29T10:07:39.133" v="2589" actId="207"/>
          <ac:spMkLst>
            <pc:docMk/>
            <pc:sldMk cId="3855900595" sldId="301"/>
            <ac:spMk id="19" creationId="{5252A847-DE45-4FA3-A1F8-EEBEB845FF8E}"/>
          </ac:spMkLst>
        </pc:spChg>
        <pc:grpChg chg="add">
          <ac:chgData name="Grace Lowther" userId="a8fe573b-0694-470f-9a15-3d4093241c1c" providerId="ADAL" clId="{D5C6FACD-A125-45F6-9212-5DD33C0B07AC}" dt="2019-05-28T14:19:58.559" v="2547"/>
          <ac:grpSpMkLst>
            <pc:docMk/>
            <pc:sldMk cId="3855900595" sldId="301"/>
            <ac:grpSpMk id="7" creationId="{ABD030CF-0CD5-4332-A46A-C99DC73055C7}"/>
          </ac:grpSpMkLst>
        </pc:grpChg>
        <pc:grpChg chg="del">
          <ac:chgData name="Grace Lowther" userId="a8fe573b-0694-470f-9a15-3d4093241c1c" providerId="ADAL" clId="{D5C6FACD-A125-45F6-9212-5DD33C0B07AC}" dt="2019-05-28T14:19:58.291" v="2546" actId="478"/>
          <ac:grpSpMkLst>
            <pc:docMk/>
            <pc:sldMk cId="3855900595" sldId="301"/>
            <ac:grpSpMk id="16" creationId="{B31300A9-E3C5-4701-8EF1-45ED088A04DD}"/>
          </ac:grpSpMkLst>
        </pc:grpChg>
      </pc:sldChg>
      <pc:sldChg chg="addSp delSp modSp">
        <pc:chgData name="Grace Lowther" userId="a8fe573b-0694-470f-9a15-3d4093241c1c" providerId="ADAL" clId="{D5C6FACD-A125-45F6-9212-5DD33C0B07AC}" dt="2019-05-29T10:20:50.783" v="2674" actId="207"/>
        <pc:sldMkLst>
          <pc:docMk/>
          <pc:sldMk cId="273723392" sldId="308"/>
        </pc:sldMkLst>
        <pc:spChg chg="mod">
          <ac:chgData name="Grace Lowther" userId="a8fe573b-0694-470f-9a15-3d4093241c1c" providerId="ADAL" clId="{D5C6FACD-A125-45F6-9212-5DD33C0B07AC}" dt="2019-05-29T10:07:44.709" v="2590" actId="207"/>
          <ac:spMkLst>
            <pc:docMk/>
            <pc:sldMk cId="273723392" sldId="308"/>
            <ac:spMk id="19" creationId="{5252A847-DE45-4FA3-A1F8-EEBEB845FF8E}"/>
          </ac:spMkLst>
        </pc:spChg>
        <pc:grpChg chg="add">
          <ac:chgData name="Grace Lowther" userId="a8fe573b-0694-470f-9a15-3d4093241c1c" providerId="ADAL" clId="{D5C6FACD-A125-45F6-9212-5DD33C0B07AC}" dt="2019-05-28T14:20:00.849" v="2549"/>
          <ac:grpSpMkLst>
            <pc:docMk/>
            <pc:sldMk cId="273723392" sldId="308"/>
            <ac:grpSpMk id="9" creationId="{47E795EA-BA36-4D47-830F-4C7595429C1E}"/>
          </ac:grpSpMkLst>
        </pc:grpChg>
        <pc:grpChg chg="del">
          <ac:chgData name="Grace Lowther" userId="a8fe573b-0694-470f-9a15-3d4093241c1c" providerId="ADAL" clId="{D5C6FACD-A125-45F6-9212-5DD33C0B07AC}" dt="2019-05-28T14:20:00.583" v="2548" actId="478"/>
          <ac:grpSpMkLst>
            <pc:docMk/>
            <pc:sldMk cId="273723392" sldId="308"/>
            <ac:grpSpMk id="16" creationId="{B31300A9-E3C5-4701-8EF1-45ED088A04DD}"/>
          </ac:grpSpMkLst>
        </pc:grpChg>
        <pc:graphicFrameChg chg="modGraphic">
          <ac:chgData name="Grace Lowther" userId="a8fe573b-0694-470f-9a15-3d4093241c1c" providerId="ADAL" clId="{D5C6FACD-A125-45F6-9212-5DD33C0B07AC}" dt="2019-05-29T10:20:50.783" v="2674" actId="207"/>
          <ac:graphicFrameMkLst>
            <pc:docMk/>
            <pc:sldMk cId="273723392" sldId="308"/>
            <ac:graphicFrameMk id="3" creationId="{FCE1A810-306E-4A7D-9401-5F45B331A676}"/>
          </ac:graphicFrameMkLst>
        </pc:graphicFrameChg>
      </pc:sldChg>
      <pc:sldChg chg="addSp delSp modSp">
        <pc:chgData name="Grace Lowther" userId="a8fe573b-0694-470f-9a15-3d4093241c1c" providerId="ADAL" clId="{D5C6FACD-A125-45F6-9212-5DD33C0B07AC}" dt="2019-05-29T10:21:49.302" v="2694" actId="207"/>
        <pc:sldMkLst>
          <pc:docMk/>
          <pc:sldMk cId="961062532" sldId="361"/>
        </pc:sldMkLst>
        <pc:spChg chg="mod">
          <ac:chgData name="Grace Lowther" userId="a8fe573b-0694-470f-9a15-3d4093241c1c" providerId="ADAL" clId="{D5C6FACD-A125-45F6-9212-5DD33C0B07AC}" dt="2019-05-29T10:07:51.993" v="2591" actId="207"/>
          <ac:spMkLst>
            <pc:docMk/>
            <pc:sldMk cId="961062532" sldId="361"/>
            <ac:spMk id="19" creationId="{5252A847-DE45-4FA3-A1F8-EEBEB845FF8E}"/>
          </ac:spMkLst>
        </pc:spChg>
        <pc:grpChg chg="add">
          <ac:chgData name="Grace Lowther" userId="a8fe573b-0694-470f-9a15-3d4093241c1c" providerId="ADAL" clId="{D5C6FACD-A125-45F6-9212-5DD33C0B07AC}" dt="2019-05-28T14:20:03.422" v="2551"/>
          <ac:grpSpMkLst>
            <pc:docMk/>
            <pc:sldMk cId="961062532" sldId="361"/>
            <ac:grpSpMk id="9" creationId="{825B01AF-DB31-4A2E-A1A2-E72ED131F8E6}"/>
          </ac:grpSpMkLst>
        </pc:grpChg>
        <pc:grpChg chg="del">
          <ac:chgData name="Grace Lowther" userId="a8fe573b-0694-470f-9a15-3d4093241c1c" providerId="ADAL" clId="{D5C6FACD-A125-45F6-9212-5DD33C0B07AC}" dt="2019-05-28T14:20:03.229" v="2550" actId="478"/>
          <ac:grpSpMkLst>
            <pc:docMk/>
            <pc:sldMk cId="961062532" sldId="361"/>
            <ac:grpSpMk id="16" creationId="{B31300A9-E3C5-4701-8EF1-45ED088A04DD}"/>
          </ac:grpSpMkLst>
        </pc:grpChg>
        <pc:graphicFrameChg chg="modGraphic">
          <ac:chgData name="Grace Lowther" userId="a8fe573b-0694-470f-9a15-3d4093241c1c" providerId="ADAL" clId="{D5C6FACD-A125-45F6-9212-5DD33C0B07AC}" dt="2019-05-29T10:21:49.302" v="2694" actId="207"/>
          <ac:graphicFrameMkLst>
            <pc:docMk/>
            <pc:sldMk cId="961062532" sldId="361"/>
            <ac:graphicFrameMk id="3" creationId="{FCE1A810-306E-4A7D-9401-5F45B331A676}"/>
          </ac:graphicFrameMkLst>
        </pc:graphicFrameChg>
      </pc:sldChg>
      <pc:sldChg chg="addSp delSp modSp">
        <pc:chgData name="Grace Lowther" userId="a8fe573b-0694-470f-9a15-3d4093241c1c" providerId="ADAL" clId="{D5C6FACD-A125-45F6-9212-5DD33C0B07AC}" dt="2019-05-29T10:22:45.228" v="2698" actId="207"/>
        <pc:sldMkLst>
          <pc:docMk/>
          <pc:sldMk cId="3238710299" sldId="363"/>
        </pc:sldMkLst>
        <pc:spChg chg="mod">
          <ac:chgData name="Grace Lowther" userId="a8fe573b-0694-470f-9a15-3d4093241c1c" providerId="ADAL" clId="{D5C6FACD-A125-45F6-9212-5DD33C0B07AC}" dt="2019-05-29T10:08:54.236" v="2598" actId="207"/>
          <ac:spMkLst>
            <pc:docMk/>
            <pc:sldMk cId="3238710299" sldId="363"/>
            <ac:spMk id="19" creationId="{5252A847-DE45-4FA3-A1F8-EEBEB845FF8E}"/>
          </ac:spMkLst>
        </pc:spChg>
        <pc:grpChg chg="add">
          <ac:chgData name="Grace Lowther" userId="a8fe573b-0694-470f-9a15-3d4093241c1c" providerId="ADAL" clId="{D5C6FACD-A125-45F6-9212-5DD33C0B07AC}" dt="2019-05-28T14:20:16.392" v="2561"/>
          <ac:grpSpMkLst>
            <pc:docMk/>
            <pc:sldMk cId="3238710299" sldId="363"/>
            <ac:grpSpMk id="9" creationId="{F68CDADF-7BAD-4259-B711-4C4971AA08BA}"/>
          </ac:grpSpMkLst>
        </pc:grpChg>
        <pc:grpChg chg="del">
          <ac:chgData name="Grace Lowther" userId="a8fe573b-0694-470f-9a15-3d4093241c1c" providerId="ADAL" clId="{D5C6FACD-A125-45F6-9212-5DD33C0B07AC}" dt="2019-05-28T14:20:16.188" v="2560" actId="478"/>
          <ac:grpSpMkLst>
            <pc:docMk/>
            <pc:sldMk cId="3238710299" sldId="363"/>
            <ac:grpSpMk id="16" creationId="{B31300A9-E3C5-4701-8EF1-45ED088A04DD}"/>
          </ac:grpSpMkLst>
        </pc:grpChg>
        <pc:graphicFrameChg chg="mod modGraphic">
          <ac:chgData name="Grace Lowther" userId="a8fe573b-0694-470f-9a15-3d4093241c1c" providerId="ADAL" clId="{D5C6FACD-A125-45F6-9212-5DD33C0B07AC}" dt="2019-05-29T10:22:45.228" v="2698" actId="207"/>
          <ac:graphicFrameMkLst>
            <pc:docMk/>
            <pc:sldMk cId="3238710299" sldId="363"/>
            <ac:graphicFrameMk id="2" creationId="{3BB16B1A-3710-462F-8105-D7D387B38627}"/>
          </ac:graphicFrameMkLst>
        </pc:graphicFrameChg>
      </pc:sldChg>
      <pc:sldChg chg="addSp delSp modSp">
        <pc:chgData name="Grace Lowther" userId="a8fe573b-0694-470f-9a15-3d4093241c1c" providerId="ADAL" clId="{D5C6FACD-A125-45F6-9212-5DD33C0B07AC}" dt="2019-05-29T10:23:09.902" v="2700" actId="403"/>
        <pc:sldMkLst>
          <pc:docMk/>
          <pc:sldMk cId="2674329558" sldId="364"/>
        </pc:sldMkLst>
        <pc:spChg chg="add del mod">
          <ac:chgData name="Grace Lowther" userId="a8fe573b-0694-470f-9a15-3d4093241c1c" providerId="ADAL" clId="{D5C6FACD-A125-45F6-9212-5DD33C0B07AC}" dt="2019-05-28T13:43:18.712" v="786" actId="478"/>
          <ac:spMkLst>
            <pc:docMk/>
            <pc:sldMk cId="2674329558" sldId="364"/>
            <ac:spMk id="3" creationId="{9B79BEB9-BABE-443C-9BD5-E68E35CBAEEE}"/>
          </ac:spMkLst>
        </pc:spChg>
        <pc:spChg chg="mod">
          <ac:chgData name="Grace Lowther" userId="a8fe573b-0694-470f-9a15-3d4093241c1c" providerId="ADAL" clId="{D5C6FACD-A125-45F6-9212-5DD33C0B07AC}" dt="2019-05-29T10:23:09.902" v="2700" actId="403"/>
          <ac:spMkLst>
            <pc:docMk/>
            <pc:sldMk cId="2674329558" sldId="364"/>
            <ac:spMk id="19" creationId="{5252A847-DE45-4FA3-A1F8-EEBEB845FF8E}"/>
          </ac:spMkLst>
        </pc:spChg>
        <pc:grpChg chg="add mod">
          <ac:chgData name="Grace Lowther" userId="a8fe573b-0694-470f-9a15-3d4093241c1c" providerId="ADAL" clId="{D5C6FACD-A125-45F6-9212-5DD33C0B07AC}" dt="2019-05-28T13:44:55.690" v="813" actId="164"/>
          <ac:grpSpMkLst>
            <pc:docMk/>
            <pc:sldMk cId="2674329558" sldId="364"/>
            <ac:grpSpMk id="4" creationId="{573DB0DA-8634-4010-8979-DCE92CA95FC3}"/>
          </ac:grpSpMkLst>
        </pc:grpChg>
        <pc:grpChg chg="add mod">
          <ac:chgData name="Grace Lowther" userId="a8fe573b-0694-470f-9a15-3d4093241c1c" providerId="ADAL" clId="{D5C6FACD-A125-45F6-9212-5DD33C0B07AC}" dt="2019-05-28T13:45:00.359" v="814" actId="12789"/>
          <ac:grpSpMkLst>
            <pc:docMk/>
            <pc:sldMk cId="2674329558" sldId="364"/>
            <ac:grpSpMk id="5" creationId="{BFF98975-C69E-432F-B588-598468E47DCD}"/>
          </ac:grpSpMkLst>
        </pc:grpChg>
        <pc:grpChg chg="add del mod">
          <ac:chgData name="Grace Lowther" userId="a8fe573b-0694-470f-9a15-3d4093241c1c" providerId="ADAL" clId="{D5C6FACD-A125-45F6-9212-5DD33C0B07AC}" dt="2019-05-28T13:43:59.898" v="796" actId="165"/>
          <ac:grpSpMkLst>
            <pc:docMk/>
            <pc:sldMk cId="2674329558" sldId="364"/>
            <ac:grpSpMk id="9" creationId="{2B77C4F0-A801-4AF3-A83F-5DAE5C7ED0A0}"/>
          </ac:grpSpMkLst>
        </pc:grpChg>
        <pc:grpChg chg="mod topLvl">
          <ac:chgData name="Grace Lowther" userId="a8fe573b-0694-470f-9a15-3d4093241c1c" providerId="ADAL" clId="{D5C6FACD-A125-45F6-9212-5DD33C0B07AC}" dt="2019-05-28T13:44:55.690" v="813" actId="164"/>
          <ac:grpSpMkLst>
            <pc:docMk/>
            <pc:sldMk cId="2674329558" sldId="364"/>
            <ac:grpSpMk id="10" creationId="{10113691-650F-4B30-9EF5-57C4E8106576}"/>
          </ac:grpSpMkLst>
        </pc:grpChg>
        <pc:grpChg chg="mod topLvl">
          <ac:chgData name="Grace Lowther" userId="a8fe573b-0694-470f-9a15-3d4093241c1c" providerId="ADAL" clId="{D5C6FACD-A125-45F6-9212-5DD33C0B07AC}" dt="2019-05-28T13:45:00.359" v="814" actId="12789"/>
          <ac:grpSpMkLst>
            <pc:docMk/>
            <pc:sldMk cId="2674329558" sldId="364"/>
            <ac:grpSpMk id="11" creationId="{D26FBADD-0CD7-412A-BA0E-C9242763FF02}"/>
          </ac:grpSpMkLst>
        </pc:grpChg>
        <pc:grpChg chg="del">
          <ac:chgData name="Grace Lowther" userId="a8fe573b-0694-470f-9a15-3d4093241c1c" providerId="ADAL" clId="{D5C6FACD-A125-45F6-9212-5DD33C0B07AC}" dt="2019-05-28T14:20:21.634" v="2564" actId="478"/>
          <ac:grpSpMkLst>
            <pc:docMk/>
            <pc:sldMk cId="2674329558" sldId="364"/>
            <ac:grpSpMk id="16" creationId="{B31300A9-E3C5-4701-8EF1-45ED088A04DD}"/>
          </ac:grpSpMkLst>
        </pc:grpChg>
        <pc:grpChg chg="add del mod">
          <ac:chgData name="Grace Lowther" userId="a8fe573b-0694-470f-9a15-3d4093241c1c" providerId="ADAL" clId="{D5C6FACD-A125-45F6-9212-5DD33C0B07AC}" dt="2019-05-28T13:44:25.839" v="804" actId="165"/>
          <ac:grpSpMkLst>
            <pc:docMk/>
            <pc:sldMk cId="2674329558" sldId="364"/>
            <ac:grpSpMk id="29" creationId="{9A9D8F04-6C44-4460-9C09-FD7D9543EE20}"/>
          </ac:grpSpMkLst>
        </pc:grpChg>
        <pc:grpChg chg="add">
          <ac:chgData name="Grace Lowther" userId="a8fe573b-0694-470f-9a15-3d4093241c1c" providerId="ADAL" clId="{D5C6FACD-A125-45F6-9212-5DD33C0B07AC}" dt="2019-05-28T14:20:21.849" v="2565"/>
          <ac:grpSpMkLst>
            <pc:docMk/>
            <pc:sldMk cId="2674329558" sldId="364"/>
            <ac:grpSpMk id="35" creationId="{0A8484C3-6FFB-482C-B1AD-9CE861733B09}"/>
          </ac:grpSpMkLst>
        </pc:grpChg>
        <pc:graphicFrameChg chg="del">
          <ac:chgData name="Grace Lowther" userId="a8fe573b-0694-470f-9a15-3d4093241c1c" providerId="ADAL" clId="{D5C6FACD-A125-45F6-9212-5DD33C0B07AC}" dt="2019-05-28T13:42:35.020" v="730" actId="478"/>
          <ac:graphicFrameMkLst>
            <pc:docMk/>
            <pc:sldMk cId="2674329558" sldId="364"/>
            <ac:graphicFrameMk id="2" creationId="{D0C7E177-DF4C-4FA7-922A-4716D8FF05FC}"/>
          </ac:graphicFrameMkLst>
        </pc:graphicFrameChg>
        <pc:picChg chg="add del">
          <ac:chgData name="Grace Lowther" userId="a8fe573b-0694-470f-9a15-3d4093241c1c" providerId="ADAL" clId="{D5C6FACD-A125-45F6-9212-5DD33C0B07AC}" dt="2019-05-28T13:44:17.040" v="801" actId="478"/>
          <ac:picMkLst>
            <pc:docMk/>
            <pc:sldMk cId="2674329558" sldId="364"/>
            <ac:picMk id="24" creationId="{D1C1EC90-4195-41CC-9F4D-73DE0A6DDFF0}"/>
          </ac:picMkLst>
        </pc:picChg>
        <pc:picChg chg="mod topLvl">
          <ac:chgData name="Grace Lowther" userId="a8fe573b-0694-470f-9a15-3d4093241c1c" providerId="ADAL" clId="{D5C6FACD-A125-45F6-9212-5DD33C0B07AC}" dt="2019-05-28T13:44:41.184" v="809" actId="164"/>
          <ac:picMkLst>
            <pc:docMk/>
            <pc:sldMk cId="2674329558" sldId="364"/>
            <ac:picMk id="30" creationId="{99A69254-9989-47A2-8CD9-C06A7EAFB3EA}"/>
          </ac:picMkLst>
        </pc:picChg>
        <pc:picChg chg="mod topLvl">
          <ac:chgData name="Grace Lowther" userId="a8fe573b-0694-470f-9a15-3d4093241c1c" providerId="ADAL" clId="{D5C6FACD-A125-45F6-9212-5DD33C0B07AC}" dt="2019-05-28T13:44:41.184" v="809" actId="164"/>
          <ac:picMkLst>
            <pc:docMk/>
            <pc:sldMk cId="2674329558" sldId="364"/>
            <ac:picMk id="31" creationId="{F9579A8A-CA06-44C2-B625-15283C728EC3}"/>
          </ac:picMkLst>
        </pc:picChg>
        <pc:picChg chg="mod topLvl">
          <ac:chgData name="Grace Lowther" userId="a8fe573b-0694-470f-9a15-3d4093241c1c" providerId="ADAL" clId="{D5C6FACD-A125-45F6-9212-5DD33C0B07AC}" dt="2019-05-28T13:44:41.184" v="809" actId="164"/>
          <ac:picMkLst>
            <pc:docMk/>
            <pc:sldMk cId="2674329558" sldId="364"/>
            <ac:picMk id="32" creationId="{3B43F84F-F493-4DEE-8DDB-2797426B57DC}"/>
          </ac:picMkLst>
        </pc:picChg>
        <pc:picChg chg="mod topLvl">
          <ac:chgData name="Grace Lowther" userId="a8fe573b-0694-470f-9a15-3d4093241c1c" providerId="ADAL" clId="{D5C6FACD-A125-45F6-9212-5DD33C0B07AC}" dt="2019-05-28T13:44:41.184" v="809" actId="164"/>
          <ac:picMkLst>
            <pc:docMk/>
            <pc:sldMk cId="2674329558" sldId="364"/>
            <ac:picMk id="33" creationId="{C9145631-6A5B-4632-BF7F-4C60A06E7A50}"/>
          </ac:picMkLst>
        </pc:picChg>
        <pc:picChg chg="add mod">
          <ac:chgData name="Grace Lowther" userId="a8fe573b-0694-470f-9a15-3d4093241c1c" providerId="ADAL" clId="{D5C6FACD-A125-45F6-9212-5DD33C0B07AC}" dt="2019-05-28T13:44:41.184" v="809" actId="164"/>
          <ac:picMkLst>
            <pc:docMk/>
            <pc:sldMk cId="2674329558" sldId="364"/>
            <ac:picMk id="34" creationId="{A2D8771E-F2F0-4573-975C-449DD6BFCC11}"/>
          </ac:picMkLst>
        </pc:picChg>
      </pc:sldChg>
      <pc:sldChg chg="addSp delSp modSp">
        <pc:chgData name="Grace Lowther" userId="a8fe573b-0694-470f-9a15-3d4093241c1c" providerId="ADAL" clId="{D5C6FACD-A125-45F6-9212-5DD33C0B07AC}" dt="2019-05-29T10:07:54.901" v="2592" actId="207"/>
        <pc:sldMkLst>
          <pc:docMk/>
          <pc:sldMk cId="4282230005" sldId="366"/>
        </pc:sldMkLst>
        <pc:spChg chg="add del mod">
          <ac:chgData name="Grace Lowther" userId="a8fe573b-0694-470f-9a15-3d4093241c1c" providerId="ADAL" clId="{D5C6FACD-A125-45F6-9212-5DD33C0B07AC}" dt="2019-05-28T13:36:36.375" v="609" actId="478"/>
          <ac:spMkLst>
            <pc:docMk/>
            <pc:sldMk cId="4282230005" sldId="366"/>
            <ac:spMk id="3" creationId="{31C8FA7A-9DE0-4C8E-BEFE-385C31E72A28}"/>
          </ac:spMkLst>
        </pc:spChg>
        <pc:spChg chg="del">
          <ac:chgData name="Grace Lowther" userId="a8fe573b-0694-470f-9a15-3d4093241c1c" providerId="ADAL" clId="{D5C6FACD-A125-45F6-9212-5DD33C0B07AC}" dt="2019-05-28T13:26:48.639" v="402" actId="478"/>
          <ac:spMkLst>
            <pc:docMk/>
            <pc:sldMk cId="4282230005" sldId="366"/>
            <ac:spMk id="7" creationId="{D53A81CE-268E-418D-8BAF-E2F7A900434E}"/>
          </ac:spMkLst>
        </pc:spChg>
        <pc:spChg chg="del">
          <ac:chgData name="Grace Lowther" userId="a8fe573b-0694-470f-9a15-3d4093241c1c" providerId="ADAL" clId="{D5C6FACD-A125-45F6-9212-5DD33C0B07AC}" dt="2019-05-28T13:26:48.639" v="402" actId="478"/>
          <ac:spMkLst>
            <pc:docMk/>
            <pc:sldMk cId="4282230005" sldId="366"/>
            <ac:spMk id="9" creationId="{C64899A3-7CDF-4900-B9C4-DA0CBB9AEF43}"/>
          </ac:spMkLst>
        </pc:spChg>
        <pc:spChg chg="del">
          <ac:chgData name="Grace Lowther" userId="a8fe573b-0694-470f-9a15-3d4093241c1c" providerId="ADAL" clId="{D5C6FACD-A125-45F6-9212-5DD33C0B07AC}" dt="2019-05-28T13:26:48.639" v="402" actId="478"/>
          <ac:spMkLst>
            <pc:docMk/>
            <pc:sldMk cId="4282230005" sldId="366"/>
            <ac:spMk id="10" creationId="{9A407E60-DA64-4E96-8434-68895A7BC6D8}"/>
          </ac:spMkLst>
        </pc:spChg>
        <pc:spChg chg="mod">
          <ac:chgData name="Grace Lowther" userId="a8fe573b-0694-470f-9a15-3d4093241c1c" providerId="ADAL" clId="{D5C6FACD-A125-45F6-9212-5DD33C0B07AC}" dt="2019-05-29T10:07:54.901" v="2592" actId="207"/>
          <ac:spMkLst>
            <pc:docMk/>
            <pc:sldMk cId="4282230005" sldId="366"/>
            <ac:spMk id="19" creationId="{5252A847-DE45-4FA3-A1F8-EEBEB845FF8E}"/>
          </ac:spMkLst>
        </pc:spChg>
        <pc:spChg chg="add del">
          <ac:chgData name="Grace Lowther" userId="a8fe573b-0694-470f-9a15-3d4093241c1c" providerId="ADAL" clId="{D5C6FACD-A125-45F6-9212-5DD33C0B07AC}" dt="2019-05-28T13:22:24.460" v="371" actId="478"/>
          <ac:spMkLst>
            <pc:docMk/>
            <pc:sldMk cId="4282230005" sldId="366"/>
            <ac:spMk id="193" creationId="{51C82BB4-955D-477C-BE6E-C1A4B5FA56EB}"/>
          </ac:spMkLst>
        </pc:spChg>
        <pc:spChg chg="add del">
          <ac:chgData name="Grace Lowther" userId="a8fe573b-0694-470f-9a15-3d4093241c1c" providerId="ADAL" clId="{D5C6FACD-A125-45F6-9212-5DD33C0B07AC}" dt="2019-05-28T13:22:24.460" v="371" actId="478"/>
          <ac:spMkLst>
            <pc:docMk/>
            <pc:sldMk cId="4282230005" sldId="366"/>
            <ac:spMk id="194" creationId="{45F3D0DA-179E-4DEA-B22B-50A2397ECEAA}"/>
          </ac:spMkLst>
        </pc:spChg>
        <pc:spChg chg="add del">
          <ac:chgData name="Grace Lowther" userId="a8fe573b-0694-470f-9a15-3d4093241c1c" providerId="ADAL" clId="{D5C6FACD-A125-45F6-9212-5DD33C0B07AC}" dt="2019-05-28T13:22:24.460" v="371" actId="478"/>
          <ac:spMkLst>
            <pc:docMk/>
            <pc:sldMk cId="4282230005" sldId="366"/>
            <ac:spMk id="195" creationId="{3096DE39-7214-42C7-883B-A37CA647B37E}"/>
          </ac:spMkLst>
        </pc:spChg>
        <pc:spChg chg="add del">
          <ac:chgData name="Grace Lowther" userId="a8fe573b-0694-470f-9a15-3d4093241c1c" providerId="ADAL" clId="{D5C6FACD-A125-45F6-9212-5DD33C0B07AC}" dt="2019-05-28T13:22:24.460" v="371" actId="478"/>
          <ac:spMkLst>
            <pc:docMk/>
            <pc:sldMk cId="4282230005" sldId="366"/>
            <ac:spMk id="196" creationId="{CF4E42EE-2C5F-47D5-A77D-5F62062E6D1A}"/>
          </ac:spMkLst>
        </pc:spChg>
        <pc:spChg chg="add del">
          <ac:chgData name="Grace Lowther" userId="a8fe573b-0694-470f-9a15-3d4093241c1c" providerId="ADAL" clId="{D5C6FACD-A125-45F6-9212-5DD33C0B07AC}" dt="2019-05-28T13:22:24.460" v="371" actId="478"/>
          <ac:spMkLst>
            <pc:docMk/>
            <pc:sldMk cId="4282230005" sldId="366"/>
            <ac:spMk id="197" creationId="{8A34C5AB-0C5C-4BD4-A8E8-344A063EE8B1}"/>
          </ac:spMkLst>
        </pc:spChg>
        <pc:spChg chg="add del">
          <ac:chgData name="Grace Lowther" userId="a8fe573b-0694-470f-9a15-3d4093241c1c" providerId="ADAL" clId="{D5C6FACD-A125-45F6-9212-5DD33C0B07AC}" dt="2019-05-28T13:22:24.460" v="371" actId="478"/>
          <ac:spMkLst>
            <pc:docMk/>
            <pc:sldMk cId="4282230005" sldId="366"/>
            <ac:spMk id="198" creationId="{1C1C481D-3DAC-4945-8BB8-A9443700E5AF}"/>
          </ac:spMkLst>
        </pc:spChg>
        <pc:spChg chg="del">
          <ac:chgData name="Grace Lowther" userId="a8fe573b-0694-470f-9a15-3d4093241c1c" providerId="ADAL" clId="{D5C6FACD-A125-45F6-9212-5DD33C0B07AC}" dt="2019-05-28T13:22:50.685" v="381" actId="478"/>
          <ac:spMkLst>
            <pc:docMk/>
            <pc:sldMk cId="4282230005" sldId="366"/>
            <ac:spMk id="213" creationId="{FC892364-15CB-4962-B7A3-823E108F9220}"/>
          </ac:spMkLst>
        </pc:spChg>
        <pc:spChg chg="mod topLvl">
          <ac:chgData name="Grace Lowther" userId="a8fe573b-0694-470f-9a15-3d4093241c1c" providerId="ADAL" clId="{D5C6FACD-A125-45F6-9212-5DD33C0B07AC}" dt="2019-05-28T13:34:20.865" v="566" actId="164"/>
          <ac:spMkLst>
            <pc:docMk/>
            <pc:sldMk cId="4282230005" sldId="366"/>
            <ac:spMk id="228" creationId="{A85B8007-C723-46DF-AC6A-731F964C33DC}"/>
          </ac:spMkLst>
        </pc:spChg>
        <pc:spChg chg="mod topLvl">
          <ac:chgData name="Grace Lowther" userId="a8fe573b-0694-470f-9a15-3d4093241c1c" providerId="ADAL" clId="{D5C6FACD-A125-45F6-9212-5DD33C0B07AC}" dt="2019-05-28T13:34:20.865" v="566" actId="164"/>
          <ac:spMkLst>
            <pc:docMk/>
            <pc:sldMk cId="4282230005" sldId="366"/>
            <ac:spMk id="229" creationId="{D90A5C61-7470-40C3-BB30-E69A11509C66}"/>
          </ac:spMkLst>
        </pc:spChg>
        <pc:spChg chg="mod topLvl">
          <ac:chgData name="Grace Lowther" userId="a8fe573b-0694-470f-9a15-3d4093241c1c" providerId="ADAL" clId="{D5C6FACD-A125-45F6-9212-5DD33C0B07AC}" dt="2019-05-28T13:34:20.865" v="566" actId="164"/>
          <ac:spMkLst>
            <pc:docMk/>
            <pc:sldMk cId="4282230005" sldId="366"/>
            <ac:spMk id="230" creationId="{CF0ACD1F-2B4D-4AE7-90B3-F58987A8D90A}"/>
          </ac:spMkLst>
        </pc:spChg>
        <pc:spChg chg="mod topLvl">
          <ac:chgData name="Grace Lowther" userId="a8fe573b-0694-470f-9a15-3d4093241c1c" providerId="ADAL" clId="{D5C6FACD-A125-45F6-9212-5DD33C0B07AC}" dt="2019-05-28T13:34:20.865" v="566" actId="164"/>
          <ac:spMkLst>
            <pc:docMk/>
            <pc:sldMk cId="4282230005" sldId="366"/>
            <ac:spMk id="232" creationId="{16619754-67FA-4BE4-BAA7-2ABBD79B829C}"/>
          </ac:spMkLst>
        </pc:spChg>
        <pc:spChg chg="mod topLvl">
          <ac:chgData name="Grace Lowther" userId="a8fe573b-0694-470f-9a15-3d4093241c1c" providerId="ADAL" clId="{D5C6FACD-A125-45F6-9212-5DD33C0B07AC}" dt="2019-05-28T13:34:20.865" v="566" actId="164"/>
          <ac:spMkLst>
            <pc:docMk/>
            <pc:sldMk cId="4282230005" sldId="366"/>
            <ac:spMk id="233" creationId="{5E35202C-7998-44DB-A4BA-D089DD40C204}"/>
          </ac:spMkLst>
        </pc:spChg>
        <pc:spChg chg="mod topLvl">
          <ac:chgData name="Grace Lowther" userId="a8fe573b-0694-470f-9a15-3d4093241c1c" providerId="ADAL" clId="{D5C6FACD-A125-45F6-9212-5DD33C0B07AC}" dt="2019-05-28T13:34:20.865" v="566" actId="164"/>
          <ac:spMkLst>
            <pc:docMk/>
            <pc:sldMk cId="4282230005" sldId="366"/>
            <ac:spMk id="234" creationId="{52ED945B-F326-4F69-95CB-E557E1D4B74B}"/>
          </ac:spMkLst>
        </pc:spChg>
        <pc:grpChg chg="add del mod">
          <ac:chgData name="Grace Lowther" userId="a8fe573b-0694-470f-9a15-3d4093241c1c" providerId="ADAL" clId="{D5C6FACD-A125-45F6-9212-5DD33C0B07AC}" dt="2019-05-28T13:31:03" v="508" actId="165"/>
          <ac:grpSpMkLst>
            <pc:docMk/>
            <pc:sldMk cId="4282230005" sldId="366"/>
            <ac:grpSpMk id="4" creationId="{E68E0F0E-03A5-4F55-A62E-93897B8BCB88}"/>
          </ac:grpSpMkLst>
        </pc:grpChg>
        <pc:grpChg chg="add del mod">
          <ac:chgData name="Grace Lowther" userId="a8fe573b-0694-470f-9a15-3d4093241c1c" providerId="ADAL" clId="{D5C6FACD-A125-45F6-9212-5DD33C0B07AC}" dt="2019-05-28T13:31:00.779" v="507" actId="165"/>
          <ac:grpSpMkLst>
            <pc:docMk/>
            <pc:sldMk cId="4282230005" sldId="366"/>
            <ac:grpSpMk id="5" creationId="{425601D6-59FC-4CE5-8B34-DC4543E84087}"/>
          </ac:grpSpMkLst>
        </pc:grpChg>
        <pc:grpChg chg="add del mod">
          <ac:chgData name="Grace Lowther" userId="a8fe573b-0694-470f-9a15-3d4093241c1c" providerId="ADAL" clId="{D5C6FACD-A125-45F6-9212-5DD33C0B07AC}" dt="2019-05-28T13:30:57.645" v="506" actId="165"/>
          <ac:grpSpMkLst>
            <pc:docMk/>
            <pc:sldMk cId="4282230005" sldId="366"/>
            <ac:grpSpMk id="6" creationId="{A9522DAD-A241-46F2-87AF-62A563866D36}"/>
          </ac:grpSpMkLst>
        </pc:grpChg>
        <pc:grpChg chg="add del mod">
          <ac:chgData name="Grace Lowther" userId="a8fe573b-0694-470f-9a15-3d4093241c1c" providerId="ADAL" clId="{D5C6FACD-A125-45F6-9212-5DD33C0B07AC}" dt="2019-05-28T13:31:31.311" v="511" actId="165"/>
          <ac:grpSpMkLst>
            <pc:docMk/>
            <pc:sldMk cId="4282230005" sldId="366"/>
            <ac:grpSpMk id="11" creationId="{E8B6D33F-2A03-4A45-BB05-BD375B841D60}"/>
          </ac:grpSpMkLst>
        </pc:grpChg>
        <pc:grpChg chg="add mod">
          <ac:chgData name="Grace Lowther" userId="a8fe573b-0694-470f-9a15-3d4093241c1c" providerId="ADAL" clId="{D5C6FACD-A125-45F6-9212-5DD33C0B07AC}" dt="2019-05-28T13:34:24.711" v="567" actId="12788"/>
          <ac:grpSpMkLst>
            <pc:docMk/>
            <pc:sldMk cId="4282230005" sldId="366"/>
            <ac:grpSpMk id="12" creationId="{2E5AD6E2-93BD-46E4-B8C7-EC4ED47EF2E2}"/>
          </ac:grpSpMkLst>
        </pc:grpChg>
        <pc:grpChg chg="add mod">
          <ac:chgData name="Grace Lowther" userId="a8fe573b-0694-470f-9a15-3d4093241c1c" providerId="ADAL" clId="{D5C6FACD-A125-45F6-9212-5DD33C0B07AC}" dt="2019-05-28T13:34:24.711" v="567" actId="12788"/>
          <ac:grpSpMkLst>
            <pc:docMk/>
            <pc:sldMk cId="4282230005" sldId="366"/>
            <ac:grpSpMk id="13" creationId="{E2F3FBEB-6923-42AF-A979-3F9D7AA3CC0A}"/>
          </ac:grpSpMkLst>
        </pc:grpChg>
        <pc:grpChg chg="add mod">
          <ac:chgData name="Grace Lowther" userId="a8fe573b-0694-470f-9a15-3d4093241c1c" providerId="ADAL" clId="{D5C6FACD-A125-45F6-9212-5DD33C0B07AC}" dt="2019-05-28T13:34:24.711" v="567" actId="12788"/>
          <ac:grpSpMkLst>
            <pc:docMk/>
            <pc:sldMk cId="4282230005" sldId="366"/>
            <ac:grpSpMk id="14" creationId="{B3B4148C-98AD-4400-9F49-A5340C32727B}"/>
          </ac:grpSpMkLst>
        </pc:grpChg>
        <pc:grpChg chg="add mod">
          <ac:chgData name="Grace Lowther" userId="a8fe573b-0694-470f-9a15-3d4093241c1c" providerId="ADAL" clId="{D5C6FACD-A125-45F6-9212-5DD33C0B07AC}" dt="2019-05-28T13:34:24.711" v="567" actId="12788"/>
          <ac:grpSpMkLst>
            <pc:docMk/>
            <pc:sldMk cId="4282230005" sldId="366"/>
            <ac:grpSpMk id="15" creationId="{8528ACD3-53AC-4292-B711-C29735B067C1}"/>
          </ac:grpSpMkLst>
        </pc:grpChg>
        <pc:grpChg chg="del">
          <ac:chgData name="Grace Lowther" userId="a8fe573b-0694-470f-9a15-3d4093241c1c" providerId="ADAL" clId="{D5C6FACD-A125-45F6-9212-5DD33C0B07AC}" dt="2019-05-28T14:20:06.148" v="2552" actId="478"/>
          <ac:grpSpMkLst>
            <pc:docMk/>
            <pc:sldMk cId="4282230005" sldId="366"/>
            <ac:grpSpMk id="16" creationId="{B31300A9-E3C5-4701-8EF1-45ED088A04DD}"/>
          </ac:grpSpMkLst>
        </pc:grpChg>
        <pc:grpChg chg="add del">
          <ac:chgData name="Grace Lowther" userId="a8fe573b-0694-470f-9a15-3d4093241c1c" providerId="ADAL" clId="{D5C6FACD-A125-45F6-9212-5DD33C0B07AC}" dt="2019-05-28T13:22:24.460" v="371" actId="478"/>
          <ac:grpSpMkLst>
            <pc:docMk/>
            <pc:sldMk cId="4282230005" sldId="366"/>
            <ac:grpSpMk id="43" creationId="{CF013F69-A912-43B6-99DC-E9BA714735E6}"/>
          </ac:grpSpMkLst>
        </pc:grpChg>
        <pc:grpChg chg="del">
          <ac:chgData name="Grace Lowther" userId="a8fe573b-0694-470f-9a15-3d4093241c1c" providerId="ADAL" clId="{D5C6FACD-A125-45F6-9212-5DD33C0B07AC}" dt="2019-05-28T13:22:50.685" v="381" actId="478"/>
          <ac:grpSpMkLst>
            <pc:docMk/>
            <pc:sldMk cId="4282230005" sldId="366"/>
            <ac:grpSpMk id="55" creationId="{23171537-ED61-4C9C-BA8F-CD2235357F6F}"/>
          </ac:grpSpMkLst>
        </pc:grpChg>
        <pc:grpChg chg="del">
          <ac:chgData name="Grace Lowther" userId="a8fe573b-0694-470f-9a15-3d4093241c1c" providerId="ADAL" clId="{D5C6FACD-A125-45F6-9212-5DD33C0B07AC}" dt="2019-05-28T13:21:29.594" v="347" actId="478"/>
          <ac:grpSpMkLst>
            <pc:docMk/>
            <pc:sldMk cId="4282230005" sldId="366"/>
            <ac:grpSpMk id="126" creationId="{177E2406-06E2-4AD7-BE58-D3F5E9A38700}"/>
          </ac:grpSpMkLst>
        </pc:grpChg>
        <pc:grpChg chg="del">
          <ac:chgData name="Grace Lowther" userId="a8fe573b-0694-470f-9a15-3d4093241c1c" providerId="ADAL" clId="{D5C6FACD-A125-45F6-9212-5DD33C0B07AC}" dt="2019-05-28T13:21:29.594" v="347" actId="478"/>
          <ac:grpSpMkLst>
            <pc:docMk/>
            <pc:sldMk cId="4282230005" sldId="366"/>
            <ac:grpSpMk id="137" creationId="{57E9C531-538C-4746-BFAA-2CA0DC1927A8}"/>
          </ac:grpSpMkLst>
        </pc:grpChg>
        <pc:grpChg chg="del">
          <ac:chgData name="Grace Lowther" userId="a8fe573b-0694-470f-9a15-3d4093241c1c" providerId="ADAL" clId="{D5C6FACD-A125-45F6-9212-5DD33C0B07AC}" dt="2019-05-28T13:21:29.594" v="347" actId="478"/>
          <ac:grpSpMkLst>
            <pc:docMk/>
            <pc:sldMk cId="4282230005" sldId="366"/>
            <ac:grpSpMk id="148" creationId="{853CC6E9-52FB-412D-A469-2F4D6C4485DA}"/>
          </ac:grpSpMkLst>
        </pc:grpChg>
        <pc:grpChg chg="del">
          <ac:chgData name="Grace Lowther" userId="a8fe573b-0694-470f-9a15-3d4093241c1c" providerId="ADAL" clId="{D5C6FACD-A125-45F6-9212-5DD33C0B07AC}" dt="2019-05-28T13:21:24.445" v="344" actId="478"/>
          <ac:grpSpMkLst>
            <pc:docMk/>
            <pc:sldMk cId="4282230005" sldId="366"/>
            <ac:grpSpMk id="159" creationId="{86802379-BD7B-4BFB-8B31-D72299A4AF50}"/>
          </ac:grpSpMkLst>
        </pc:grpChg>
        <pc:grpChg chg="del">
          <ac:chgData name="Grace Lowther" userId="a8fe573b-0694-470f-9a15-3d4093241c1c" providerId="ADAL" clId="{D5C6FACD-A125-45F6-9212-5DD33C0B07AC}" dt="2019-05-28T13:21:29.594" v="347" actId="478"/>
          <ac:grpSpMkLst>
            <pc:docMk/>
            <pc:sldMk cId="4282230005" sldId="366"/>
            <ac:grpSpMk id="170" creationId="{6A6EF00E-F8F1-4451-A0C3-F71000FD5DE2}"/>
          </ac:grpSpMkLst>
        </pc:grpChg>
        <pc:grpChg chg="del">
          <ac:chgData name="Grace Lowther" userId="a8fe573b-0694-470f-9a15-3d4093241c1c" providerId="ADAL" clId="{D5C6FACD-A125-45F6-9212-5DD33C0B07AC}" dt="2019-05-28T13:21:29.594" v="347" actId="478"/>
          <ac:grpSpMkLst>
            <pc:docMk/>
            <pc:sldMk cId="4282230005" sldId="366"/>
            <ac:grpSpMk id="181" creationId="{17FE9669-A6A3-4210-A3F5-DD4984FC37E9}"/>
          </ac:grpSpMkLst>
        </pc:grpChg>
        <pc:grpChg chg="del">
          <ac:chgData name="Grace Lowther" userId="a8fe573b-0694-470f-9a15-3d4093241c1c" providerId="ADAL" clId="{D5C6FACD-A125-45F6-9212-5DD33C0B07AC}" dt="2019-05-28T13:22:50.685" v="381" actId="478"/>
          <ac:grpSpMkLst>
            <pc:docMk/>
            <pc:sldMk cId="4282230005" sldId="366"/>
            <ac:grpSpMk id="200" creationId="{B56E16D8-053F-423B-990E-3C9269EB3C27}"/>
          </ac:grpSpMkLst>
        </pc:grpChg>
        <pc:grpChg chg="add del mod">
          <ac:chgData name="Grace Lowther" userId="a8fe573b-0694-470f-9a15-3d4093241c1c" providerId="ADAL" clId="{D5C6FACD-A125-45F6-9212-5DD33C0B07AC}" dt="2019-05-28T13:26:54.154" v="405" actId="165"/>
          <ac:grpSpMkLst>
            <pc:docMk/>
            <pc:sldMk cId="4282230005" sldId="366"/>
            <ac:grpSpMk id="227" creationId="{B28E34CE-3CBD-4917-A74E-2AA3D9897B63}"/>
          </ac:grpSpMkLst>
        </pc:grpChg>
        <pc:grpChg chg="del mod topLvl">
          <ac:chgData name="Grace Lowther" userId="a8fe573b-0694-470f-9a15-3d4093241c1c" providerId="ADAL" clId="{D5C6FACD-A125-45F6-9212-5DD33C0B07AC}" dt="2019-05-28T13:26:57.946" v="406" actId="165"/>
          <ac:grpSpMkLst>
            <pc:docMk/>
            <pc:sldMk cId="4282230005" sldId="366"/>
            <ac:grpSpMk id="231" creationId="{5C8553F3-9A6F-42B0-B216-8E9494C4080E}"/>
          </ac:grpSpMkLst>
        </pc:grpChg>
        <pc:grpChg chg="add">
          <ac:chgData name="Grace Lowther" userId="a8fe573b-0694-470f-9a15-3d4093241c1c" providerId="ADAL" clId="{D5C6FACD-A125-45F6-9212-5DD33C0B07AC}" dt="2019-05-28T14:20:06.374" v="2553"/>
          <ac:grpSpMkLst>
            <pc:docMk/>
            <pc:sldMk cId="4282230005" sldId="366"/>
            <ac:grpSpMk id="235" creationId="{A087CDA0-B5DF-4FDE-BF2F-115065692211}"/>
          </ac:grpSpMkLst>
        </pc:grpChg>
        <pc:grpChg chg="del">
          <ac:chgData name="Grace Lowther" userId="a8fe573b-0694-470f-9a15-3d4093241c1c" providerId="ADAL" clId="{D5C6FACD-A125-45F6-9212-5DD33C0B07AC}" dt="2019-05-28T13:22:50.685" v="381" actId="478"/>
          <ac:grpSpMkLst>
            <pc:docMk/>
            <pc:sldMk cId="4282230005" sldId="366"/>
            <ac:grpSpMk id="248" creationId="{F67FC19E-12C4-4269-8021-B89C1C574EFC}"/>
          </ac:grpSpMkLst>
        </pc:grpChg>
        <pc:grpChg chg="del">
          <ac:chgData name="Grace Lowther" userId="a8fe573b-0694-470f-9a15-3d4093241c1c" providerId="ADAL" clId="{D5C6FACD-A125-45F6-9212-5DD33C0B07AC}" dt="2019-05-28T13:22:50.685" v="381" actId="478"/>
          <ac:grpSpMkLst>
            <pc:docMk/>
            <pc:sldMk cId="4282230005" sldId="366"/>
            <ac:grpSpMk id="260" creationId="{AB37D9B4-A122-49B0-B48E-9B6CEF5B42BA}"/>
          </ac:grpSpMkLst>
        </pc:grpChg>
        <pc:grpChg chg="del">
          <ac:chgData name="Grace Lowther" userId="a8fe573b-0694-470f-9a15-3d4093241c1c" providerId="ADAL" clId="{D5C6FACD-A125-45F6-9212-5DD33C0B07AC}" dt="2019-05-28T13:22:50.685" v="381" actId="478"/>
          <ac:grpSpMkLst>
            <pc:docMk/>
            <pc:sldMk cId="4282230005" sldId="366"/>
            <ac:grpSpMk id="272" creationId="{CEBB1135-8883-419D-8638-04B5C6C2D1DA}"/>
          </ac:grpSpMkLst>
        </pc:grpChg>
        <pc:graphicFrameChg chg="del">
          <ac:chgData name="Grace Lowther" userId="a8fe573b-0694-470f-9a15-3d4093241c1c" providerId="ADAL" clId="{D5C6FACD-A125-45F6-9212-5DD33C0B07AC}" dt="2019-05-28T13:21:24.445" v="344" actId="478"/>
          <ac:graphicFrameMkLst>
            <pc:docMk/>
            <pc:sldMk cId="4282230005" sldId="366"/>
            <ac:graphicFrameMk id="2" creationId="{436F059D-996D-432B-BA4C-8E9C7407FAB1}"/>
          </ac:graphicFrameMkLst>
        </pc:graphicFrameChg>
        <pc:graphicFrameChg chg="add del">
          <ac:chgData name="Grace Lowther" userId="a8fe573b-0694-470f-9a15-3d4093241c1c" providerId="ADAL" clId="{D5C6FACD-A125-45F6-9212-5DD33C0B07AC}" dt="2019-05-28T13:22:24.460" v="371" actId="478"/>
          <ac:graphicFrameMkLst>
            <pc:docMk/>
            <pc:sldMk cId="4282230005" sldId="366"/>
            <ac:graphicFrameMk id="42" creationId="{D8EC177D-298A-4552-A5B0-F268E5207AFA}"/>
          </ac:graphicFrameMkLst>
        </pc:graphicFrameChg>
        <pc:graphicFrameChg chg="del">
          <ac:chgData name="Grace Lowther" userId="a8fe573b-0694-470f-9a15-3d4093241c1c" providerId="ADAL" clId="{D5C6FACD-A125-45F6-9212-5DD33C0B07AC}" dt="2019-05-28T13:22:50.685" v="381" actId="478"/>
          <ac:graphicFrameMkLst>
            <pc:docMk/>
            <pc:sldMk cId="4282230005" sldId="366"/>
            <ac:graphicFrameMk id="54" creationId="{ACBDC006-E953-4577-99A0-F2DBF502D47B}"/>
          </ac:graphicFrameMkLst>
        </pc:graphicFrameChg>
        <pc:graphicFrameChg chg="del">
          <ac:chgData name="Grace Lowther" userId="a8fe573b-0694-470f-9a15-3d4093241c1c" providerId="ADAL" clId="{D5C6FACD-A125-45F6-9212-5DD33C0B07AC}" dt="2019-05-28T13:21:24.445" v="344" actId="478"/>
          <ac:graphicFrameMkLst>
            <pc:docMk/>
            <pc:sldMk cId="4282230005" sldId="366"/>
            <ac:graphicFrameMk id="66" creationId="{D2DD588F-6BEC-43B0-9148-D96A665F072A}"/>
          </ac:graphicFrameMkLst>
        </pc:graphicFrameChg>
        <pc:graphicFrameChg chg="del">
          <ac:chgData name="Grace Lowther" userId="a8fe573b-0694-470f-9a15-3d4093241c1c" providerId="ADAL" clId="{D5C6FACD-A125-45F6-9212-5DD33C0B07AC}" dt="2019-05-28T13:21:24.445" v="344" actId="478"/>
          <ac:graphicFrameMkLst>
            <pc:docMk/>
            <pc:sldMk cId="4282230005" sldId="366"/>
            <ac:graphicFrameMk id="78" creationId="{2FAAB15F-1617-4874-9C4C-69F3E8F70393}"/>
          </ac:graphicFrameMkLst>
        </pc:graphicFrameChg>
        <pc:graphicFrameChg chg="del">
          <ac:chgData name="Grace Lowther" userId="a8fe573b-0694-470f-9a15-3d4093241c1c" providerId="ADAL" clId="{D5C6FACD-A125-45F6-9212-5DD33C0B07AC}" dt="2019-05-28T13:21:29.594" v="347" actId="478"/>
          <ac:graphicFrameMkLst>
            <pc:docMk/>
            <pc:sldMk cId="4282230005" sldId="366"/>
            <ac:graphicFrameMk id="90" creationId="{575BE3FD-1DBD-4F1B-9BA5-FDCDBBFC87E1}"/>
          </ac:graphicFrameMkLst>
        </pc:graphicFrameChg>
        <pc:graphicFrameChg chg="del">
          <ac:chgData name="Grace Lowther" userId="a8fe573b-0694-470f-9a15-3d4093241c1c" providerId="ADAL" clId="{D5C6FACD-A125-45F6-9212-5DD33C0B07AC}" dt="2019-05-28T13:21:24.445" v="344" actId="478"/>
          <ac:graphicFrameMkLst>
            <pc:docMk/>
            <pc:sldMk cId="4282230005" sldId="366"/>
            <ac:graphicFrameMk id="102" creationId="{5C4385DA-F0C1-457F-8454-C000EEC72826}"/>
          </ac:graphicFrameMkLst>
        </pc:graphicFrameChg>
        <pc:graphicFrameChg chg="del">
          <ac:chgData name="Grace Lowther" userId="a8fe573b-0694-470f-9a15-3d4093241c1c" providerId="ADAL" clId="{D5C6FACD-A125-45F6-9212-5DD33C0B07AC}" dt="2019-05-28T13:21:24.445" v="344" actId="478"/>
          <ac:graphicFrameMkLst>
            <pc:docMk/>
            <pc:sldMk cId="4282230005" sldId="366"/>
            <ac:graphicFrameMk id="114" creationId="{AD0D489F-B84F-46D5-B1C1-0FEA4B40113E}"/>
          </ac:graphicFrameMkLst>
        </pc:graphicFrameChg>
        <pc:graphicFrameChg chg="add del">
          <ac:chgData name="Grace Lowther" userId="a8fe573b-0694-470f-9a15-3d4093241c1c" providerId="ADAL" clId="{D5C6FACD-A125-45F6-9212-5DD33C0B07AC}" dt="2019-05-28T13:22:24.460" v="371" actId="478"/>
          <ac:graphicFrameMkLst>
            <pc:docMk/>
            <pc:sldMk cId="4282230005" sldId="366"/>
            <ac:graphicFrameMk id="192" creationId="{C521BD95-7934-4B5D-B303-591627842DA0}"/>
          </ac:graphicFrameMkLst>
        </pc:graphicFrameChg>
        <pc:graphicFrameChg chg="del">
          <ac:chgData name="Grace Lowther" userId="a8fe573b-0694-470f-9a15-3d4093241c1c" providerId="ADAL" clId="{D5C6FACD-A125-45F6-9212-5DD33C0B07AC}" dt="2019-05-28T13:22:50.685" v="381" actId="478"/>
          <ac:graphicFrameMkLst>
            <pc:docMk/>
            <pc:sldMk cId="4282230005" sldId="366"/>
            <ac:graphicFrameMk id="199" creationId="{80D916D7-F8E7-4264-8B9F-1009D6006F5E}"/>
          </ac:graphicFrameMkLst>
        </pc:graphicFrameChg>
        <pc:graphicFrameChg chg="del">
          <ac:chgData name="Grace Lowther" userId="a8fe573b-0694-470f-9a15-3d4093241c1c" providerId="ADAL" clId="{D5C6FACD-A125-45F6-9212-5DD33C0B07AC}" dt="2019-05-28T13:22:50.685" v="381" actId="478"/>
          <ac:graphicFrameMkLst>
            <pc:docMk/>
            <pc:sldMk cId="4282230005" sldId="366"/>
            <ac:graphicFrameMk id="212" creationId="{473A7A0F-8364-4276-A3C6-E1AA9BCAA8C2}"/>
          </ac:graphicFrameMkLst>
        </pc:graphicFrameChg>
        <pc:graphicFrameChg chg="del">
          <ac:chgData name="Grace Lowther" userId="a8fe573b-0694-470f-9a15-3d4093241c1c" providerId="ADAL" clId="{D5C6FACD-A125-45F6-9212-5DD33C0B07AC}" dt="2019-05-28T13:22:50.685" v="381" actId="478"/>
          <ac:graphicFrameMkLst>
            <pc:docMk/>
            <pc:sldMk cId="4282230005" sldId="366"/>
            <ac:graphicFrameMk id="247" creationId="{7EC76B30-B715-4B0A-B53A-03BDEFA37A6B}"/>
          </ac:graphicFrameMkLst>
        </pc:graphicFrameChg>
        <pc:graphicFrameChg chg="del">
          <ac:chgData name="Grace Lowther" userId="a8fe573b-0694-470f-9a15-3d4093241c1c" providerId="ADAL" clId="{D5C6FACD-A125-45F6-9212-5DD33C0B07AC}" dt="2019-05-28T13:22:50.685" v="381" actId="478"/>
          <ac:graphicFrameMkLst>
            <pc:docMk/>
            <pc:sldMk cId="4282230005" sldId="366"/>
            <ac:graphicFrameMk id="259" creationId="{BD2E222A-EB7F-4BD5-8752-17E88FB59F27}"/>
          </ac:graphicFrameMkLst>
        </pc:graphicFrameChg>
        <pc:graphicFrameChg chg="del">
          <ac:chgData name="Grace Lowther" userId="a8fe573b-0694-470f-9a15-3d4093241c1c" providerId="ADAL" clId="{D5C6FACD-A125-45F6-9212-5DD33C0B07AC}" dt="2019-05-28T13:22:50.685" v="381" actId="478"/>
          <ac:graphicFrameMkLst>
            <pc:docMk/>
            <pc:sldMk cId="4282230005" sldId="366"/>
            <ac:graphicFrameMk id="271" creationId="{FBDE9DB9-C7A2-4B36-8F0D-0F165EC4829B}"/>
          </ac:graphicFrameMkLst>
        </pc:graphicFrameChg>
        <pc:picChg chg="add del mod">
          <ac:chgData name="Grace Lowther" userId="a8fe573b-0694-470f-9a15-3d4093241c1c" providerId="ADAL" clId="{D5C6FACD-A125-45F6-9212-5DD33C0B07AC}" dt="2019-05-28T13:32:09.430" v="513" actId="164"/>
          <ac:picMkLst>
            <pc:docMk/>
            <pc:sldMk cId="4282230005" sldId="366"/>
            <ac:picMk id="211" creationId="{9FE45621-520A-4481-AC76-CAC6CC81F421}"/>
          </ac:picMkLst>
        </pc:picChg>
        <pc:picChg chg="add mod">
          <ac:chgData name="Grace Lowther" userId="a8fe573b-0694-470f-9a15-3d4093241c1c" providerId="ADAL" clId="{D5C6FACD-A125-45F6-9212-5DD33C0B07AC}" dt="2019-05-28T13:32:09.430" v="513" actId="164"/>
          <ac:picMkLst>
            <pc:docMk/>
            <pc:sldMk cId="4282230005" sldId="366"/>
            <ac:picMk id="214" creationId="{F23AB80F-FC34-4605-B718-78265BEEE684}"/>
          </ac:picMkLst>
        </pc:picChg>
        <pc:picChg chg="add mod">
          <ac:chgData name="Grace Lowther" userId="a8fe573b-0694-470f-9a15-3d4093241c1c" providerId="ADAL" clId="{D5C6FACD-A125-45F6-9212-5DD33C0B07AC}" dt="2019-05-28T13:32:09.430" v="513" actId="164"/>
          <ac:picMkLst>
            <pc:docMk/>
            <pc:sldMk cId="4282230005" sldId="366"/>
            <ac:picMk id="215" creationId="{0B9429B1-4BB9-4E78-ADA5-36772B6B859A}"/>
          </ac:picMkLst>
        </pc:picChg>
        <pc:picChg chg="add mod">
          <ac:chgData name="Grace Lowther" userId="a8fe573b-0694-470f-9a15-3d4093241c1c" providerId="ADAL" clId="{D5C6FACD-A125-45F6-9212-5DD33C0B07AC}" dt="2019-05-28T13:32:09.430" v="513" actId="164"/>
          <ac:picMkLst>
            <pc:docMk/>
            <pc:sldMk cId="4282230005" sldId="366"/>
            <ac:picMk id="216" creationId="{7A40B062-F3DD-4229-8F42-A3972486F8D4}"/>
          </ac:picMkLst>
        </pc:picChg>
        <pc:picChg chg="add mod">
          <ac:chgData name="Grace Lowther" userId="a8fe573b-0694-470f-9a15-3d4093241c1c" providerId="ADAL" clId="{D5C6FACD-A125-45F6-9212-5DD33C0B07AC}" dt="2019-05-28T13:32:09.430" v="513" actId="164"/>
          <ac:picMkLst>
            <pc:docMk/>
            <pc:sldMk cId="4282230005" sldId="366"/>
            <ac:picMk id="217" creationId="{9F1D75E7-C9C6-483F-B56E-FDB554E806BD}"/>
          </ac:picMkLst>
        </pc:picChg>
        <pc:picChg chg="add mod">
          <ac:chgData name="Grace Lowther" userId="a8fe573b-0694-470f-9a15-3d4093241c1c" providerId="ADAL" clId="{D5C6FACD-A125-45F6-9212-5DD33C0B07AC}" dt="2019-05-28T13:32:09.430" v="513" actId="164"/>
          <ac:picMkLst>
            <pc:docMk/>
            <pc:sldMk cId="4282230005" sldId="366"/>
            <ac:picMk id="218" creationId="{C2B7F0B4-B59A-472C-85AA-F1C45DB47E26}"/>
          </ac:picMkLst>
        </pc:picChg>
        <pc:picChg chg="add mod">
          <ac:chgData name="Grace Lowther" userId="a8fe573b-0694-470f-9a15-3d4093241c1c" providerId="ADAL" clId="{D5C6FACD-A125-45F6-9212-5DD33C0B07AC}" dt="2019-05-28T13:32:11.033" v="514" actId="164"/>
          <ac:picMkLst>
            <pc:docMk/>
            <pc:sldMk cId="4282230005" sldId="366"/>
            <ac:picMk id="219" creationId="{4C273065-8698-45C6-8087-6D3E5DEB645D}"/>
          </ac:picMkLst>
        </pc:picChg>
        <pc:picChg chg="add mod">
          <ac:chgData name="Grace Lowther" userId="a8fe573b-0694-470f-9a15-3d4093241c1c" providerId="ADAL" clId="{D5C6FACD-A125-45F6-9212-5DD33C0B07AC}" dt="2019-05-28T13:32:11.033" v="514" actId="164"/>
          <ac:picMkLst>
            <pc:docMk/>
            <pc:sldMk cId="4282230005" sldId="366"/>
            <ac:picMk id="220" creationId="{FC092DDE-0FD8-47B8-9B19-2E414937B6C9}"/>
          </ac:picMkLst>
        </pc:picChg>
        <pc:picChg chg="add mod">
          <ac:chgData name="Grace Lowther" userId="a8fe573b-0694-470f-9a15-3d4093241c1c" providerId="ADAL" clId="{D5C6FACD-A125-45F6-9212-5DD33C0B07AC}" dt="2019-05-28T13:32:14.045" v="515" actId="164"/>
          <ac:picMkLst>
            <pc:docMk/>
            <pc:sldMk cId="4282230005" sldId="366"/>
            <ac:picMk id="221" creationId="{F2708AE5-A76A-4694-8B6A-A2C8845601B8}"/>
          </ac:picMkLst>
        </pc:picChg>
        <pc:picChg chg="add mod">
          <ac:chgData name="Grace Lowther" userId="a8fe573b-0694-470f-9a15-3d4093241c1c" providerId="ADAL" clId="{D5C6FACD-A125-45F6-9212-5DD33C0B07AC}" dt="2019-05-28T13:32:14.045" v="515" actId="164"/>
          <ac:picMkLst>
            <pc:docMk/>
            <pc:sldMk cId="4282230005" sldId="366"/>
            <ac:picMk id="222" creationId="{E93799C3-EBB7-43DD-9B53-C8FBA0893834}"/>
          </ac:picMkLst>
        </pc:picChg>
        <pc:picChg chg="add mod">
          <ac:chgData name="Grace Lowther" userId="a8fe573b-0694-470f-9a15-3d4093241c1c" providerId="ADAL" clId="{D5C6FACD-A125-45F6-9212-5DD33C0B07AC}" dt="2019-05-28T13:32:14.045" v="515" actId="164"/>
          <ac:picMkLst>
            <pc:docMk/>
            <pc:sldMk cId="4282230005" sldId="366"/>
            <ac:picMk id="223" creationId="{33359D53-D3A1-463D-8F9E-68762A5C5359}"/>
          </ac:picMkLst>
        </pc:picChg>
        <pc:picChg chg="add mod">
          <ac:chgData name="Grace Lowther" userId="a8fe573b-0694-470f-9a15-3d4093241c1c" providerId="ADAL" clId="{D5C6FACD-A125-45F6-9212-5DD33C0B07AC}" dt="2019-05-28T13:32:14.045" v="515" actId="164"/>
          <ac:picMkLst>
            <pc:docMk/>
            <pc:sldMk cId="4282230005" sldId="366"/>
            <ac:picMk id="224" creationId="{7D86D5AC-B679-4CF8-8DF5-EB76798B3F8E}"/>
          </ac:picMkLst>
        </pc:picChg>
        <pc:picChg chg="add mod">
          <ac:chgData name="Grace Lowther" userId="a8fe573b-0694-470f-9a15-3d4093241c1c" providerId="ADAL" clId="{D5C6FACD-A125-45F6-9212-5DD33C0B07AC}" dt="2019-05-28T13:32:14.045" v="515" actId="164"/>
          <ac:picMkLst>
            <pc:docMk/>
            <pc:sldMk cId="4282230005" sldId="366"/>
            <ac:picMk id="225" creationId="{15E8814D-EBDC-4E40-9C7D-66631A5A3756}"/>
          </ac:picMkLst>
        </pc:picChg>
        <pc:picChg chg="add mod">
          <ac:chgData name="Grace Lowther" userId="a8fe573b-0694-470f-9a15-3d4093241c1c" providerId="ADAL" clId="{D5C6FACD-A125-45F6-9212-5DD33C0B07AC}" dt="2019-05-28T13:32:14.045" v="515" actId="164"/>
          <ac:picMkLst>
            <pc:docMk/>
            <pc:sldMk cId="4282230005" sldId="366"/>
            <ac:picMk id="226" creationId="{6B391E4C-7103-48D8-A7AE-374C2A512DB7}"/>
          </ac:picMkLst>
        </pc:picChg>
      </pc:sldChg>
      <pc:sldChg chg="addSp delSp modSp">
        <pc:chgData name="Grace Lowther" userId="a8fe573b-0694-470f-9a15-3d4093241c1c" providerId="ADAL" clId="{D5C6FACD-A125-45F6-9212-5DD33C0B07AC}" dt="2019-05-29T10:09:00.910" v="2599" actId="207"/>
        <pc:sldMkLst>
          <pc:docMk/>
          <pc:sldMk cId="3104939876" sldId="368"/>
        </pc:sldMkLst>
        <pc:spChg chg="mod">
          <ac:chgData name="Grace Lowther" userId="a8fe573b-0694-470f-9a15-3d4093241c1c" providerId="ADAL" clId="{D5C6FACD-A125-45F6-9212-5DD33C0B07AC}" dt="2019-05-29T10:09:00.910" v="2599" actId="207"/>
          <ac:spMkLst>
            <pc:docMk/>
            <pc:sldMk cId="3104939876" sldId="368"/>
            <ac:spMk id="19" creationId="{5252A847-DE45-4FA3-A1F8-EEBEB845FF8E}"/>
          </ac:spMkLst>
        </pc:spChg>
        <pc:grpChg chg="add">
          <ac:chgData name="Grace Lowther" userId="a8fe573b-0694-470f-9a15-3d4093241c1c" providerId="ADAL" clId="{D5C6FACD-A125-45F6-9212-5DD33C0B07AC}" dt="2019-05-28T14:20:18.991" v="2563"/>
          <ac:grpSpMkLst>
            <pc:docMk/>
            <pc:sldMk cId="3104939876" sldId="368"/>
            <ac:grpSpMk id="10" creationId="{1ADCED99-02DC-4F2C-8ACC-47DCF538BB67}"/>
          </ac:grpSpMkLst>
        </pc:grpChg>
        <pc:grpChg chg="del">
          <ac:chgData name="Grace Lowther" userId="a8fe573b-0694-470f-9a15-3d4093241c1c" providerId="ADAL" clId="{D5C6FACD-A125-45F6-9212-5DD33C0B07AC}" dt="2019-05-28T14:20:18.417" v="2562" actId="478"/>
          <ac:grpSpMkLst>
            <pc:docMk/>
            <pc:sldMk cId="3104939876" sldId="368"/>
            <ac:grpSpMk id="16" creationId="{B31300A9-E3C5-4701-8EF1-45ED088A04DD}"/>
          </ac:grpSpMkLst>
        </pc:grpChg>
        <pc:graphicFrameChg chg="del mod modGraphic">
          <ac:chgData name="Grace Lowther" userId="a8fe573b-0694-470f-9a15-3d4093241c1c" providerId="ADAL" clId="{D5C6FACD-A125-45F6-9212-5DD33C0B07AC}" dt="2019-05-28T13:41:17.007" v="703" actId="478"/>
          <ac:graphicFrameMkLst>
            <pc:docMk/>
            <pc:sldMk cId="3104939876" sldId="368"/>
            <ac:graphicFrameMk id="2" creationId="{3BB16B1A-3710-462F-8105-D7D387B38627}"/>
          </ac:graphicFrameMkLst>
        </pc:graphicFrameChg>
        <pc:graphicFrameChg chg="add modGraphic">
          <ac:chgData name="Grace Lowther" userId="a8fe573b-0694-470f-9a15-3d4093241c1c" providerId="ADAL" clId="{D5C6FACD-A125-45F6-9212-5DD33C0B07AC}" dt="2019-05-28T13:41:48.415" v="725" actId="207"/>
          <ac:graphicFrameMkLst>
            <pc:docMk/>
            <pc:sldMk cId="3104939876" sldId="368"/>
            <ac:graphicFrameMk id="9" creationId="{6DE933AF-F88A-4E85-99D2-92AB0E6B5D64}"/>
          </ac:graphicFrameMkLst>
        </pc:graphicFrameChg>
      </pc:sldChg>
      <pc:sldChg chg="addSp modSp add">
        <pc:chgData name="Grace Lowther" userId="a8fe573b-0694-470f-9a15-3d4093241c1c" providerId="ADAL" clId="{D5C6FACD-A125-45F6-9212-5DD33C0B07AC}" dt="2019-05-28T14:23:10.403" v="2586" actId="1036"/>
        <pc:sldMkLst>
          <pc:docMk/>
          <pc:sldMk cId="2679090468" sldId="411"/>
        </pc:sldMkLst>
        <pc:spChg chg="mod">
          <ac:chgData name="Grace Lowther" userId="a8fe573b-0694-470f-9a15-3d4093241c1c" providerId="ADAL" clId="{D5C6FACD-A125-45F6-9212-5DD33C0B07AC}" dt="2019-05-28T14:23:10.403" v="2586" actId="1036"/>
          <ac:spMkLst>
            <pc:docMk/>
            <pc:sldMk cId="2679090468" sldId="411"/>
            <ac:spMk id="6" creationId="{E217BAE8-149C-45AB-9D28-3D61A5358F9F}"/>
          </ac:spMkLst>
        </pc:spChg>
        <pc:spChg chg="mod">
          <ac:chgData name="Grace Lowther" userId="a8fe573b-0694-470f-9a15-3d4093241c1c" providerId="ADAL" clId="{D5C6FACD-A125-45F6-9212-5DD33C0B07AC}" dt="2019-05-28T14:19:47.457" v="2541" actId="164"/>
          <ac:spMkLst>
            <pc:docMk/>
            <pc:sldMk cId="2679090468" sldId="411"/>
            <ac:spMk id="7" creationId="{277FDC6C-B99A-4ED8-B341-A52126824B67}"/>
          </ac:spMkLst>
        </pc:spChg>
        <pc:grpChg chg="add mod">
          <ac:chgData name="Grace Lowther" userId="a8fe573b-0694-470f-9a15-3d4093241c1c" providerId="ADAL" clId="{D5C6FACD-A125-45F6-9212-5DD33C0B07AC}" dt="2019-05-28T14:19:47.457" v="2541" actId="164"/>
          <ac:grpSpMkLst>
            <pc:docMk/>
            <pc:sldMk cId="2679090468" sldId="411"/>
            <ac:grpSpMk id="2" creationId="{24021BD0-1409-44AC-BF17-AA17CAABEB92}"/>
          </ac:grpSpMkLst>
        </pc:grpChg>
        <pc:picChg chg="mod">
          <ac:chgData name="Grace Lowther" userId="a8fe573b-0694-470f-9a15-3d4093241c1c" providerId="ADAL" clId="{D5C6FACD-A125-45F6-9212-5DD33C0B07AC}" dt="2019-05-28T14:19:47.457" v="2541" actId="164"/>
          <ac:picMkLst>
            <pc:docMk/>
            <pc:sldMk cId="2679090468" sldId="411"/>
            <ac:picMk id="18" creationId="{AF62330C-AB9B-43BE-82E4-98A7F5B9D6D1}"/>
          </ac:picMkLst>
        </pc:picChg>
      </pc:sldChg>
      <pc:sldChg chg="addSp delSp modSp add">
        <pc:chgData name="Grace Lowther" userId="a8fe573b-0694-470f-9a15-3d4093241c1c" providerId="ADAL" clId="{D5C6FACD-A125-45F6-9212-5DD33C0B07AC}" dt="2019-05-29T10:22:18.798" v="2697" actId="404"/>
        <pc:sldMkLst>
          <pc:docMk/>
          <pc:sldMk cId="2699997876" sldId="412"/>
        </pc:sldMkLst>
        <pc:spChg chg="del">
          <ac:chgData name="Grace Lowther" userId="a8fe573b-0694-470f-9a15-3d4093241c1c" providerId="ADAL" clId="{D5C6FACD-A125-45F6-9212-5DD33C0B07AC}" dt="2019-05-28T13:36:33.592" v="608" actId="478"/>
          <ac:spMkLst>
            <pc:docMk/>
            <pc:sldMk cId="2699997876" sldId="412"/>
            <ac:spMk id="3" creationId="{31C8FA7A-9DE0-4C8E-BEFE-385C31E72A28}"/>
          </ac:spMkLst>
        </pc:spChg>
        <pc:spChg chg="mod">
          <ac:chgData name="Grace Lowther" userId="a8fe573b-0694-470f-9a15-3d4093241c1c" providerId="ADAL" clId="{D5C6FACD-A125-45F6-9212-5DD33C0B07AC}" dt="2019-05-29T10:07:58.719" v="2593" actId="207"/>
          <ac:spMkLst>
            <pc:docMk/>
            <pc:sldMk cId="2699997876" sldId="412"/>
            <ac:spMk id="19" creationId="{5252A847-DE45-4FA3-A1F8-EEBEB845FF8E}"/>
          </ac:spMkLst>
        </pc:spChg>
        <pc:spChg chg="mod">
          <ac:chgData name="Grace Lowther" userId="a8fe573b-0694-470f-9a15-3d4093241c1c" providerId="ADAL" clId="{D5C6FACD-A125-45F6-9212-5DD33C0B07AC}" dt="2019-05-29T10:22:12.216" v="2695" actId="404"/>
          <ac:spMkLst>
            <pc:docMk/>
            <pc:sldMk cId="2699997876" sldId="412"/>
            <ac:spMk id="228" creationId="{A85B8007-C723-46DF-AC6A-731F964C33DC}"/>
          </ac:spMkLst>
        </pc:spChg>
        <pc:spChg chg="mod">
          <ac:chgData name="Grace Lowther" userId="a8fe573b-0694-470f-9a15-3d4093241c1c" providerId="ADAL" clId="{D5C6FACD-A125-45F6-9212-5DD33C0B07AC}" dt="2019-05-29T10:22:14.684" v="2696" actId="404"/>
          <ac:spMkLst>
            <pc:docMk/>
            <pc:sldMk cId="2699997876" sldId="412"/>
            <ac:spMk id="229" creationId="{D90A5C61-7470-40C3-BB30-E69A11509C66}"/>
          </ac:spMkLst>
        </pc:spChg>
        <pc:spChg chg="mod">
          <ac:chgData name="Grace Lowther" userId="a8fe573b-0694-470f-9a15-3d4093241c1c" providerId="ADAL" clId="{D5C6FACD-A125-45F6-9212-5DD33C0B07AC}" dt="2019-05-29T10:22:18.798" v="2697" actId="404"/>
          <ac:spMkLst>
            <pc:docMk/>
            <pc:sldMk cId="2699997876" sldId="412"/>
            <ac:spMk id="230" creationId="{CF0ACD1F-2B4D-4AE7-90B3-F58987A8D90A}"/>
          </ac:spMkLst>
        </pc:spChg>
        <pc:grpChg chg="del">
          <ac:chgData name="Grace Lowther" userId="a8fe573b-0694-470f-9a15-3d4093241c1c" providerId="ADAL" clId="{D5C6FACD-A125-45F6-9212-5DD33C0B07AC}" dt="2019-05-28T14:20:08.722" v="2554" actId="478"/>
          <ac:grpSpMkLst>
            <pc:docMk/>
            <pc:sldMk cId="2699997876" sldId="412"/>
            <ac:grpSpMk id="16" creationId="{B31300A9-E3C5-4701-8EF1-45ED088A04DD}"/>
          </ac:grpSpMkLst>
        </pc:grpChg>
        <pc:grpChg chg="add">
          <ac:chgData name="Grace Lowther" userId="a8fe573b-0694-470f-9a15-3d4093241c1c" providerId="ADAL" clId="{D5C6FACD-A125-45F6-9212-5DD33C0B07AC}" dt="2019-05-28T14:20:08.935" v="2555"/>
          <ac:grpSpMkLst>
            <pc:docMk/>
            <pc:sldMk cId="2699997876" sldId="412"/>
            <ac:grpSpMk id="46" creationId="{DEE3215C-66A6-439A-9569-3B5BB34DCE8A}"/>
          </ac:grpSpMkLst>
        </pc:grpChg>
        <pc:cxnChg chg="add mod ord">
          <ac:chgData name="Grace Lowther" userId="a8fe573b-0694-470f-9a15-3d4093241c1c" providerId="ADAL" clId="{D5C6FACD-A125-45F6-9212-5DD33C0B07AC}" dt="2019-05-28T13:36:11.684" v="606" actId="14100"/>
          <ac:cxnSpMkLst>
            <pc:docMk/>
            <pc:sldMk cId="2699997876" sldId="412"/>
            <ac:cxnSpMk id="4" creationId="{DF5654E4-D668-4F15-B927-B350FB6B7E69}"/>
          </ac:cxnSpMkLst>
        </pc:cxnChg>
        <pc:cxnChg chg="add mod ord">
          <ac:chgData name="Grace Lowther" userId="a8fe573b-0694-470f-9a15-3d4093241c1c" providerId="ADAL" clId="{D5C6FACD-A125-45F6-9212-5DD33C0B07AC}" dt="2019-05-28T13:36:06.238" v="605" actId="14100"/>
          <ac:cxnSpMkLst>
            <pc:docMk/>
            <pc:sldMk cId="2699997876" sldId="412"/>
            <ac:cxnSpMk id="36" creationId="{6C3C3E7F-C084-4E08-AFFD-0B355C9F3798}"/>
          </ac:cxnSpMkLst>
        </pc:cxnChg>
        <pc:cxnChg chg="add mod ord">
          <ac:chgData name="Grace Lowther" userId="a8fe573b-0694-470f-9a15-3d4093241c1c" providerId="ADAL" clId="{D5C6FACD-A125-45F6-9212-5DD33C0B07AC}" dt="2019-05-28T13:36:28.478" v="607" actId="14100"/>
          <ac:cxnSpMkLst>
            <pc:docMk/>
            <pc:sldMk cId="2699997876" sldId="412"/>
            <ac:cxnSpMk id="38" creationId="{6B0F29E3-4DB8-441C-A10D-B2AE25BDAA1A}"/>
          </ac:cxnSpMkLst>
        </pc:cxnChg>
      </pc:sldChg>
      <pc:sldChg chg="addSp delSp modSp add">
        <pc:chgData name="Grace Lowther" userId="a8fe573b-0694-470f-9a15-3d4093241c1c" providerId="ADAL" clId="{D5C6FACD-A125-45F6-9212-5DD33C0B07AC}" dt="2019-05-29T10:08:36.529" v="2597" actId="207"/>
        <pc:sldMkLst>
          <pc:docMk/>
          <pc:sldMk cId="2399423423" sldId="413"/>
        </pc:sldMkLst>
        <pc:spChg chg="del">
          <ac:chgData name="Grace Lowther" userId="a8fe573b-0694-470f-9a15-3d4093241c1c" providerId="ADAL" clId="{D5C6FACD-A125-45F6-9212-5DD33C0B07AC}" dt="2019-05-28T13:40:11.374" v="659" actId="478"/>
          <ac:spMkLst>
            <pc:docMk/>
            <pc:sldMk cId="2399423423" sldId="413"/>
            <ac:spMk id="2" creationId="{B1C8E862-E714-40EE-B23E-94E0A7050C64}"/>
          </ac:spMkLst>
        </pc:spChg>
        <pc:spChg chg="mod">
          <ac:chgData name="Grace Lowther" userId="a8fe573b-0694-470f-9a15-3d4093241c1c" providerId="ADAL" clId="{D5C6FACD-A125-45F6-9212-5DD33C0B07AC}" dt="2019-05-28T13:38:12.131" v="640" actId="12789"/>
          <ac:spMkLst>
            <pc:docMk/>
            <pc:sldMk cId="2399423423" sldId="413"/>
            <ac:spMk id="3" creationId="{70C8B0A8-F9E1-4F08-81CF-E9D31727BBD9}"/>
          </ac:spMkLst>
        </pc:spChg>
        <pc:spChg chg="add mod">
          <ac:chgData name="Grace Lowther" userId="a8fe573b-0694-470f-9a15-3d4093241c1c" providerId="ADAL" clId="{D5C6FACD-A125-45F6-9212-5DD33C0B07AC}" dt="2019-05-28T13:38:12.131" v="640" actId="12789"/>
          <ac:spMkLst>
            <pc:docMk/>
            <pc:sldMk cId="2399423423" sldId="413"/>
            <ac:spMk id="4" creationId="{32F6BB83-D436-456E-833A-21CD1DF7547D}"/>
          </ac:spMkLst>
        </pc:spChg>
        <pc:spChg chg="mod">
          <ac:chgData name="Grace Lowther" userId="a8fe573b-0694-470f-9a15-3d4093241c1c" providerId="ADAL" clId="{D5C6FACD-A125-45F6-9212-5DD33C0B07AC}" dt="2019-05-29T10:08:36.529" v="2597" actId="207"/>
          <ac:spMkLst>
            <pc:docMk/>
            <pc:sldMk cId="2399423423" sldId="413"/>
            <ac:spMk id="19" creationId="{5252A847-DE45-4FA3-A1F8-EEBEB845FF8E}"/>
          </ac:spMkLst>
        </pc:spChg>
        <pc:spChg chg="mod">
          <ac:chgData name="Grace Lowther" userId="a8fe573b-0694-470f-9a15-3d4093241c1c" providerId="ADAL" clId="{D5C6FACD-A125-45F6-9212-5DD33C0B07AC}" dt="2019-05-28T13:38:05.327" v="638" actId="12789"/>
          <ac:spMkLst>
            <pc:docMk/>
            <pc:sldMk cId="2399423423" sldId="413"/>
            <ac:spMk id="29" creationId="{8B1FA1A1-C506-4F33-898D-043720EF537F}"/>
          </ac:spMkLst>
        </pc:spChg>
        <pc:spChg chg="add mod">
          <ac:chgData name="Grace Lowther" userId="a8fe573b-0694-470f-9a15-3d4093241c1c" providerId="ADAL" clId="{D5C6FACD-A125-45F6-9212-5DD33C0B07AC}" dt="2019-05-28T13:38:05.327" v="638" actId="12789"/>
          <ac:spMkLst>
            <pc:docMk/>
            <pc:sldMk cId="2399423423" sldId="413"/>
            <ac:spMk id="30" creationId="{00A0BA09-B5F9-444A-B628-33756334D4E2}"/>
          </ac:spMkLst>
        </pc:spChg>
        <pc:grpChg chg="del">
          <ac:chgData name="Grace Lowther" userId="a8fe573b-0694-470f-9a15-3d4093241c1c" providerId="ADAL" clId="{D5C6FACD-A125-45F6-9212-5DD33C0B07AC}" dt="2019-05-28T14:20:11.031" v="2556" actId="478"/>
          <ac:grpSpMkLst>
            <pc:docMk/>
            <pc:sldMk cId="2399423423" sldId="413"/>
            <ac:grpSpMk id="16" creationId="{B31300A9-E3C5-4701-8EF1-45ED088A04DD}"/>
          </ac:grpSpMkLst>
        </pc:grpChg>
        <pc:grpChg chg="add">
          <ac:chgData name="Grace Lowther" userId="a8fe573b-0694-470f-9a15-3d4093241c1c" providerId="ADAL" clId="{D5C6FACD-A125-45F6-9212-5DD33C0B07AC}" dt="2019-05-28T14:20:11.205" v="2557"/>
          <ac:grpSpMkLst>
            <pc:docMk/>
            <pc:sldMk cId="2399423423" sldId="413"/>
            <ac:grpSpMk id="31" creationId="{5E761775-874B-44E5-A817-99F8E89FBD55}"/>
          </ac:grpSpMkLst>
        </pc:grpChg>
      </pc:sldChg>
      <pc:sldChg chg="addSp delSp modSp add">
        <pc:chgData name="Grace Lowther" userId="a8fe573b-0694-470f-9a15-3d4093241c1c" providerId="ADAL" clId="{D5C6FACD-A125-45F6-9212-5DD33C0B07AC}" dt="2019-05-29T10:08:29.434" v="2595" actId="207"/>
        <pc:sldMkLst>
          <pc:docMk/>
          <pc:sldMk cId="2417399832" sldId="414"/>
        </pc:sldMkLst>
        <pc:spChg chg="del">
          <ac:chgData name="Grace Lowther" userId="a8fe573b-0694-470f-9a15-3d4093241c1c" providerId="ADAL" clId="{D5C6FACD-A125-45F6-9212-5DD33C0B07AC}" dt="2019-05-28T13:40:09.642" v="658" actId="478"/>
          <ac:spMkLst>
            <pc:docMk/>
            <pc:sldMk cId="2417399832" sldId="414"/>
            <ac:spMk id="2" creationId="{B1C8E862-E714-40EE-B23E-94E0A7050C64}"/>
          </ac:spMkLst>
        </pc:spChg>
        <pc:spChg chg="mod">
          <ac:chgData name="Grace Lowther" userId="a8fe573b-0694-470f-9a15-3d4093241c1c" providerId="ADAL" clId="{D5C6FACD-A125-45F6-9212-5DD33C0B07AC}" dt="2019-05-28T13:40:45.678" v="664" actId="12789"/>
          <ac:spMkLst>
            <pc:docMk/>
            <pc:sldMk cId="2417399832" sldId="414"/>
            <ac:spMk id="3" creationId="{70C8B0A8-F9E1-4F08-81CF-E9D31727BBD9}"/>
          </ac:spMkLst>
        </pc:spChg>
        <pc:spChg chg="mod">
          <ac:chgData name="Grace Lowther" userId="a8fe573b-0694-470f-9a15-3d4093241c1c" providerId="ADAL" clId="{D5C6FACD-A125-45F6-9212-5DD33C0B07AC}" dt="2019-05-28T13:40:45.678" v="664" actId="12789"/>
          <ac:spMkLst>
            <pc:docMk/>
            <pc:sldMk cId="2417399832" sldId="414"/>
            <ac:spMk id="4" creationId="{32F6BB83-D436-456E-833A-21CD1DF7547D}"/>
          </ac:spMkLst>
        </pc:spChg>
        <pc:spChg chg="mod">
          <ac:chgData name="Grace Lowther" userId="a8fe573b-0694-470f-9a15-3d4093241c1c" providerId="ADAL" clId="{D5C6FACD-A125-45F6-9212-5DD33C0B07AC}" dt="2019-05-29T10:08:29.434" v="2595" actId="207"/>
          <ac:spMkLst>
            <pc:docMk/>
            <pc:sldMk cId="2417399832" sldId="414"/>
            <ac:spMk id="19" creationId="{5252A847-DE45-4FA3-A1F8-EEBEB845FF8E}"/>
          </ac:spMkLst>
        </pc:spChg>
        <pc:spChg chg="mod">
          <ac:chgData name="Grace Lowther" userId="a8fe573b-0694-470f-9a15-3d4093241c1c" providerId="ADAL" clId="{D5C6FACD-A125-45F6-9212-5DD33C0B07AC}" dt="2019-05-28T13:40:39.989" v="662" actId="12789"/>
          <ac:spMkLst>
            <pc:docMk/>
            <pc:sldMk cId="2417399832" sldId="414"/>
            <ac:spMk id="29" creationId="{8B1FA1A1-C506-4F33-898D-043720EF537F}"/>
          </ac:spMkLst>
        </pc:spChg>
        <pc:spChg chg="mod">
          <ac:chgData name="Grace Lowther" userId="a8fe573b-0694-470f-9a15-3d4093241c1c" providerId="ADAL" clId="{D5C6FACD-A125-45F6-9212-5DD33C0B07AC}" dt="2019-05-28T13:40:39.989" v="662" actId="12789"/>
          <ac:spMkLst>
            <pc:docMk/>
            <pc:sldMk cId="2417399832" sldId="414"/>
            <ac:spMk id="30" creationId="{00A0BA09-B5F9-444A-B628-33756334D4E2}"/>
          </ac:spMkLst>
        </pc:spChg>
        <pc:grpChg chg="del">
          <ac:chgData name="Grace Lowther" userId="a8fe573b-0694-470f-9a15-3d4093241c1c" providerId="ADAL" clId="{D5C6FACD-A125-45F6-9212-5DD33C0B07AC}" dt="2019-05-28T14:20:14.024" v="2558" actId="478"/>
          <ac:grpSpMkLst>
            <pc:docMk/>
            <pc:sldMk cId="2417399832" sldId="414"/>
            <ac:grpSpMk id="16" creationId="{B31300A9-E3C5-4701-8EF1-45ED088A04DD}"/>
          </ac:grpSpMkLst>
        </pc:grpChg>
        <pc:grpChg chg="add">
          <ac:chgData name="Grace Lowther" userId="a8fe573b-0694-470f-9a15-3d4093241c1c" providerId="ADAL" clId="{D5C6FACD-A125-45F6-9212-5DD33C0B07AC}" dt="2019-05-28T14:20:14.297" v="2559"/>
          <ac:grpSpMkLst>
            <pc:docMk/>
            <pc:sldMk cId="2417399832" sldId="414"/>
            <ac:grpSpMk id="31" creationId="{3316C8CC-D00B-4AAA-BC80-3BB49B15B7D5}"/>
          </ac:grpSpMkLst>
        </pc:grpChg>
      </pc:sldChg>
      <pc:sldChg chg="addSp delSp modSp add">
        <pc:chgData name="Grace Lowther" userId="a8fe573b-0694-470f-9a15-3d4093241c1c" providerId="ADAL" clId="{D5C6FACD-A125-45F6-9212-5DD33C0B07AC}" dt="2019-05-29T10:23:31.646" v="2710" actId="20577"/>
        <pc:sldMkLst>
          <pc:docMk/>
          <pc:sldMk cId="941729213" sldId="416"/>
        </pc:sldMkLst>
        <pc:spChg chg="add mod">
          <ac:chgData name="Grace Lowther" userId="a8fe573b-0694-470f-9a15-3d4093241c1c" providerId="ADAL" clId="{D5C6FACD-A125-45F6-9212-5DD33C0B07AC}" dt="2019-05-28T13:52:50.958" v="1025" actId="164"/>
          <ac:spMkLst>
            <pc:docMk/>
            <pc:sldMk cId="941729213" sldId="416"/>
            <ac:spMk id="3" creationId="{A6B84EDF-AD44-40EE-A3F2-8ACB9AA39A56}"/>
          </ac:spMkLst>
        </pc:spChg>
        <pc:spChg chg="mod">
          <ac:chgData name="Grace Lowther" userId="a8fe573b-0694-470f-9a15-3d4093241c1c" providerId="ADAL" clId="{D5C6FACD-A125-45F6-9212-5DD33C0B07AC}" dt="2019-05-29T10:09:35.872" v="2607" actId="404"/>
          <ac:spMkLst>
            <pc:docMk/>
            <pc:sldMk cId="941729213" sldId="416"/>
            <ac:spMk id="19" creationId="{5252A847-DE45-4FA3-A1F8-EEBEB845FF8E}"/>
          </ac:spMkLst>
        </pc:spChg>
        <pc:spChg chg="add mod">
          <ac:chgData name="Grace Lowther" userId="a8fe573b-0694-470f-9a15-3d4093241c1c" providerId="ADAL" clId="{D5C6FACD-A125-45F6-9212-5DD33C0B07AC}" dt="2019-05-29T10:23:31.646" v="2710" actId="20577"/>
          <ac:spMkLst>
            <pc:docMk/>
            <pc:sldMk cId="941729213" sldId="416"/>
            <ac:spMk id="35" creationId="{2DB793C5-F74B-41F0-AE75-9F8678D5A2C4}"/>
          </ac:spMkLst>
        </pc:spChg>
        <pc:grpChg chg="del">
          <ac:chgData name="Grace Lowther" userId="a8fe573b-0694-470f-9a15-3d4093241c1c" providerId="ADAL" clId="{D5C6FACD-A125-45F6-9212-5DD33C0B07AC}" dt="2019-05-28T13:46:25.238" v="866" actId="478"/>
          <ac:grpSpMkLst>
            <pc:docMk/>
            <pc:sldMk cId="941729213" sldId="416"/>
            <ac:grpSpMk id="5" creationId="{BFF98975-C69E-432F-B588-598468E47DCD}"/>
          </ac:grpSpMkLst>
        </pc:grpChg>
        <pc:grpChg chg="add mod">
          <ac:chgData name="Grace Lowther" userId="a8fe573b-0694-470f-9a15-3d4093241c1c" providerId="ADAL" clId="{D5C6FACD-A125-45F6-9212-5DD33C0B07AC}" dt="2019-05-28T13:52:31.973" v="1022" actId="164"/>
          <ac:grpSpMkLst>
            <pc:docMk/>
            <pc:sldMk cId="941729213" sldId="416"/>
            <ac:grpSpMk id="6" creationId="{ED0732F1-C811-4FAC-84A5-842E932C4BBB}"/>
          </ac:grpSpMkLst>
        </pc:grpChg>
        <pc:grpChg chg="add mod">
          <ac:chgData name="Grace Lowther" userId="a8fe573b-0694-470f-9a15-3d4093241c1c" providerId="ADAL" clId="{D5C6FACD-A125-45F6-9212-5DD33C0B07AC}" dt="2019-05-28T13:52:31.973" v="1022" actId="164"/>
          <ac:grpSpMkLst>
            <pc:docMk/>
            <pc:sldMk cId="941729213" sldId="416"/>
            <ac:grpSpMk id="7" creationId="{FFB50BC8-18C5-4431-908B-0C4E024A6C09}"/>
          </ac:grpSpMkLst>
        </pc:grpChg>
        <pc:grpChg chg="add mod">
          <ac:chgData name="Grace Lowther" userId="a8fe573b-0694-470f-9a15-3d4093241c1c" providerId="ADAL" clId="{D5C6FACD-A125-45F6-9212-5DD33C0B07AC}" dt="2019-05-28T13:54:29.560" v="1175" actId="164"/>
          <ac:grpSpMkLst>
            <pc:docMk/>
            <pc:sldMk cId="941729213" sldId="416"/>
            <ac:grpSpMk id="9" creationId="{98A615DC-311C-40AC-B7E4-6B0D78667777}"/>
          </ac:grpSpMkLst>
        </pc:grpChg>
        <pc:grpChg chg="del">
          <ac:chgData name="Grace Lowther" userId="a8fe573b-0694-470f-9a15-3d4093241c1c" providerId="ADAL" clId="{D5C6FACD-A125-45F6-9212-5DD33C0B07AC}" dt="2019-05-28T13:46:25.671" v="867" actId="478"/>
          <ac:grpSpMkLst>
            <pc:docMk/>
            <pc:sldMk cId="941729213" sldId="416"/>
            <ac:grpSpMk id="11" creationId="{D26FBADD-0CD7-412A-BA0E-C9242763FF02}"/>
          </ac:grpSpMkLst>
        </pc:grpChg>
        <pc:grpChg chg="del">
          <ac:chgData name="Grace Lowther" userId="a8fe573b-0694-470f-9a15-3d4093241c1c" providerId="ADAL" clId="{D5C6FACD-A125-45F6-9212-5DD33C0B07AC}" dt="2019-05-28T14:20:26.271" v="2568" actId="478"/>
          <ac:grpSpMkLst>
            <pc:docMk/>
            <pc:sldMk cId="941729213" sldId="416"/>
            <ac:grpSpMk id="16" creationId="{B31300A9-E3C5-4701-8EF1-45ED088A04DD}"/>
          </ac:grpSpMkLst>
        </pc:grpChg>
        <pc:grpChg chg="add mod">
          <ac:chgData name="Grace Lowther" userId="a8fe573b-0694-470f-9a15-3d4093241c1c" providerId="ADAL" clId="{D5C6FACD-A125-45F6-9212-5DD33C0B07AC}" dt="2019-05-28T13:54:29.560" v="1175" actId="164"/>
          <ac:grpSpMkLst>
            <pc:docMk/>
            <pc:sldMk cId="941729213" sldId="416"/>
            <ac:grpSpMk id="29" creationId="{4DBE053B-BF0E-4117-B11F-327D932413C6}"/>
          </ac:grpSpMkLst>
        </pc:grpChg>
        <pc:grpChg chg="add del mod">
          <ac:chgData name="Grace Lowther" userId="a8fe573b-0694-470f-9a15-3d4093241c1c" providerId="ADAL" clId="{D5C6FACD-A125-45F6-9212-5DD33C0B07AC}" dt="2019-05-28T13:51:47.102" v="1010" actId="165"/>
          <ac:grpSpMkLst>
            <pc:docMk/>
            <pc:sldMk cId="941729213" sldId="416"/>
            <ac:grpSpMk id="36" creationId="{1081D6CB-8FA9-47C4-BE2B-87E746FAF6A9}"/>
          </ac:grpSpMkLst>
        </pc:grpChg>
        <pc:grpChg chg="add mod">
          <ac:chgData name="Grace Lowther" userId="a8fe573b-0694-470f-9a15-3d4093241c1c" providerId="ADAL" clId="{D5C6FACD-A125-45F6-9212-5DD33C0B07AC}" dt="2019-05-28T13:52:54.508" v="1044" actId="1035"/>
          <ac:grpSpMkLst>
            <pc:docMk/>
            <pc:sldMk cId="941729213" sldId="416"/>
            <ac:grpSpMk id="49" creationId="{E15BFDDC-C097-4D68-83BD-87E044B204B6}"/>
          </ac:grpSpMkLst>
        </pc:grpChg>
        <pc:grpChg chg="add mod">
          <ac:chgData name="Grace Lowther" userId="a8fe573b-0694-470f-9a15-3d4093241c1c" providerId="ADAL" clId="{D5C6FACD-A125-45F6-9212-5DD33C0B07AC}" dt="2019-05-28T13:54:29.560" v="1175" actId="164"/>
          <ac:grpSpMkLst>
            <pc:docMk/>
            <pc:sldMk cId="941729213" sldId="416"/>
            <ac:grpSpMk id="50" creationId="{CF6FA722-36FC-4D70-A4A9-9F7BC8D09F89}"/>
          </ac:grpSpMkLst>
        </pc:grpChg>
        <pc:grpChg chg="add">
          <ac:chgData name="Grace Lowther" userId="a8fe573b-0694-470f-9a15-3d4093241c1c" providerId="ADAL" clId="{D5C6FACD-A125-45F6-9212-5DD33C0B07AC}" dt="2019-05-28T14:20:26.576" v="2569"/>
          <ac:grpSpMkLst>
            <pc:docMk/>
            <pc:sldMk cId="941729213" sldId="416"/>
            <ac:grpSpMk id="51" creationId="{B542053C-14C8-4343-AFD5-882354886DC8}"/>
          </ac:grpSpMkLst>
        </pc:grpChg>
        <pc:picChg chg="add mod">
          <ac:chgData name="Grace Lowther" userId="a8fe573b-0694-470f-9a15-3d4093241c1c" providerId="ADAL" clId="{D5C6FACD-A125-45F6-9212-5DD33C0B07AC}" dt="2019-05-28T13:52:50.958" v="1025" actId="164"/>
          <ac:picMkLst>
            <pc:docMk/>
            <pc:sldMk cId="941729213" sldId="416"/>
            <ac:picMk id="2" creationId="{C2E35E87-0C43-4460-9E47-E98002A7C4DA}"/>
          </ac:picMkLst>
        </pc:picChg>
        <pc:picChg chg="mod topLvl">
          <ac:chgData name="Grace Lowther" userId="a8fe573b-0694-470f-9a15-3d4093241c1c" providerId="ADAL" clId="{D5C6FACD-A125-45F6-9212-5DD33C0B07AC}" dt="2019-05-28T13:52:36.146" v="1023" actId="164"/>
          <ac:picMkLst>
            <pc:docMk/>
            <pc:sldMk cId="941729213" sldId="416"/>
            <ac:picMk id="37" creationId="{33C14840-46C5-47B1-9517-CBEBCD8EF049}"/>
          </ac:picMkLst>
        </pc:picChg>
        <pc:picChg chg="mod topLvl">
          <ac:chgData name="Grace Lowther" userId="a8fe573b-0694-470f-9a15-3d4093241c1c" providerId="ADAL" clId="{D5C6FACD-A125-45F6-9212-5DD33C0B07AC}" dt="2019-05-28T13:52:36.146" v="1023" actId="164"/>
          <ac:picMkLst>
            <pc:docMk/>
            <pc:sldMk cId="941729213" sldId="416"/>
            <ac:picMk id="38" creationId="{25E843D4-59A2-4109-914C-E7AEDB849AD4}"/>
          </ac:picMkLst>
        </pc:picChg>
        <pc:picChg chg="mod topLvl">
          <ac:chgData name="Grace Lowther" userId="a8fe573b-0694-470f-9a15-3d4093241c1c" providerId="ADAL" clId="{D5C6FACD-A125-45F6-9212-5DD33C0B07AC}" dt="2019-05-28T13:52:36.146" v="1023" actId="164"/>
          <ac:picMkLst>
            <pc:docMk/>
            <pc:sldMk cId="941729213" sldId="416"/>
            <ac:picMk id="39" creationId="{23502ECA-6480-4815-8E03-449755C045B3}"/>
          </ac:picMkLst>
        </pc:picChg>
        <pc:picChg chg="mod topLvl">
          <ac:chgData name="Grace Lowther" userId="a8fe573b-0694-470f-9a15-3d4093241c1c" providerId="ADAL" clId="{D5C6FACD-A125-45F6-9212-5DD33C0B07AC}" dt="2019-05-28T13:52:36.146" v="1023" actId="164"/>
          <ac:picMkLst>
            <pc:docMk/>
            <pc:sldMk cId="941729213" sldId="416"/>
            <ac:picMk id="40" creationId="{94454309-AABB-4632-BA2B-48AB035C12FD}"/>
          </ac:picMkLst>
        </pc:picChg>
        <pc:picChg chg="mod topLvl">
          <ac:chgData name="Grace Lowther" userId="a8fe573b-0694-470f-9a15-3d4093241c1c" providerId="ADAL" clId="{D5C6FACD-A125-45F6-9212-5DD33C0B07AC}" dt="2019-05-28T13:52:22.405" v="1019" actId="164"/>
          <ac:picMkLst>
            <pc:docMk/>
            <pc:sldMk cId="941729213" sldId="416"/>
            <ac:picMk id="41" creationId="{A09D11F6-145B-41DE-9F87-DECD46B5058F}"/>
          </ac:picMkLst>
        </pc:picChg>
        <pc:picChg chg="mod topLvl">
          <ac:chgData name="Grace Lowther" userId="a8fe573b-0694-470f-9a15-3d4093241c1c" providerId="ADAL" clId="{D5C6FACD-A125-45F6-9212-5DD33C0B07AC}" dt="2019-05-28T13:52:22.405" v="1019" actId="164"/>
          <ac:picMkLst>
            <pc:docMk/>
            <pc:sldMk cId="941729213" sldId="416"/>
            <ac:picMk id="42" creationId="{CB12F20F-C371-406E-AC18-6D60E4E40167}"/>
          </ac:picMkLst>
        </pc:picChg>
        <pc:picChg chg="mod topLvl">
          <ac:chgData name="Grace Lowther" userId="a8fe573b-0694-470f-9a15-3d4093241c1c" providerId="ADAL" clId="{D5C6FACD-A125-45F6-9212-5DD33C0B07AC}" dt="2019-05-28T13:52:22.405" v="1019" actId="164"/>
          <ac:picMkLst>
            <pc:docMk/>
            <pc:sldMk cId="941729213" sldId="416"/>
            <ac:picMk id="43" creationId="{20521FBC-8C21-423C-957A-B03127573539}"/>
          </ac:picMkLst>
        </pc:picChg>
        <pc:picChg chg="add mod">
          <ac:chgData name="Grace Lowther" userId="a8fe573b-0694-470f-9a15-3d4093241c1c" providerId="ADAL" clId="{D5C6FACD-A125-45F6-9212-5DD33C0B07AC}" dt="2019-05-28T13:52:36.146" v="1023" actId="164"/>
          <ac:picMkLst>
            <pc:docMk/>
            <pc:sldMk cId="941729213" sldId="416"/>
            <ac:picMk id="44" creationId="{46A50B64-0A86-477D-89EC-B78F0F4E9830}"/>
          </ac:picMkLst>
        </pc:picChg>
        <pc:picChg chg="add mod">
          <ac:chgData name="Grace Lowther" userId="a8fe573b-0694-470f-9a15-3d4093241c1c" providerId="ADAL" clId="{D5C6FACD-A125-45F6-9212-5DD33C0B07AC}" dt="2019-05-28T13:52:24.992" v="1020" actId="164"/>
          <ac:picMkLst>
            <pc:docMk/>
            <pc:sldMk cId="941729213" sldId="416"/>
            <ac:picMk id="45" creationId="{58315EEF-5336-471D-ACC4-F84D7229431A}"/>
          </ac:picMkLst>
        </pc:picChg>
        <pc:picChg chg="add mod">
          <ac:chgData name="Grace Lowther" userId="a8fe573b-0694-470f-9a15-3d4093241c1c" providerId="ADAL" clId="{D5C6FACD-A125-45F6-9212-5DD33C0B07AC}" dt="2019-05-28T13:52:24.992" v="1020" actId="164"/>
          <ac:picMkLst>
            <pc:docMk/>
            <pc:sldMk cId="941729213" sldId="416"/>
            <ac:picMk id="46" creationId="{E4D7F761-1BD6-4A9F-9A1C-FD133718EE30}"/>
          </ac:picMkLst>
        </pc:picChg>
        <pc:picChg chg="add mod">
          <ac:chgData name="Grace Lowther" userId="a8fe573b-0694-470f-9a15-3d4093241c1c" providerId="ADAL" clId="{D5C6FACD-A125-45F6-9212-5DD33C0B07AC}" dt="2019-05-28T13:52:24.992" v="1020" actId="164"/>
          <ac:picMkLst>
            <pc:docMk/>
            <pc:sldMk cId="941729213" sldId="416"/>
            <ac:picMk id="47" creationId="{069A9C0E-B788-4CBE-91EE-D001FF0F1B94}"/>
          </ac:picMkLst>
        </pc:picChg>
        <pc:picChg chg="add mod">
          <ac:chgData name="Grace Lowther" userId="a8fe573b-0694-470f-9a15-3d4093241c1c" providerId="ADAL" clId="{D5C6FACD-A125-45F6-9212-5DD33C0B07AC}" dt="2019-05-28T13:52:24.992" v="1020" actId="164"/>
          <ac:picMkLst>
            <pc:docMk/>
            <pc:sldMk cId="941729213" sldId="416"/>
            <ac:picMk id="48" creationId="{CA2AD48A-BA2C-4AA5-81EE-56C9CFBBF344}"/>
          </ac:picMkLst>
        </pc:picChg>
      </pc:sldChg>
      <pc:sldChg chg="addSp delSp modSp add">
        <pc:chgData name="Grace Lowther" userId="a8fe573b-0694-470f-9a15-3d4093241c1c" providerId="ADAL" clId="{D5C6FACD-A125-45F6-9212-5DD33C0B07AC}" dt="2019-05-29T10:26:17.283" v="2764" actId="164"/>
        <pc:sldMkLst>
          <pc:docMk/>
          <pc:sldMk cId="3801159426" sldId="419"/>
        </pc:sldMkLst>
        <pc:spChg chg="mod">
          <ac:chgData name="Grace Lowther" userId="a8fe573b-0694-470f-9a15-3d4093241c1c" providerId="ADAL" clId="{D5C6FACD-A125-45F6-9212-5DD33C0B07AC}" dt="2019-05-29T10:10:00.354" v="2615" actId="404"/>
          <ac:spMkLst>
            <pc:docMk/>
            <pc:sldMk cId="3801159426" sldId="419"/>
            <ac:spMk id="19" creationId="{5252A847-DE45-4FA3-A1F8-EEBEB845FF8E}"/>
          </ac:spMkLst>
        </pc:spChg>
        <pc:spChg chg="add mod">
          <ac:chgData name="Grace Lowther" userId="a8fe573b-0694-470f-9a15-3d4093241c1c" providerId="ADAL" clId="{D5C6FACD-A125-45F6-9212-5DD33C0B07AC}" dt="2019-05-28T13:59:58.618" v="1523" actId="20577"/>
          <ac:spMkLst>
            <pc:docMk/>
            <pc:sldMk cId="3801159426" sldId="419"/>
            <ac:spMk id="44" creationId="{C2F5C2BF-2E88-42C7-9B6C-95321382D8B7}"/>
          </ac:spMkLst>
        </pc:spChg>
        <pc:grpChg chg="add mod">
          <ac:chgData name="Grace Lowther" userId="a8fe573b-0694-470f-9a15-3d4093241c1c" providerId="ADAL" clId="{D5C6FACD-A125-45F6-9212-5DD33C0B07AC}" dt="2019-05-29T10:26:17.283" v="2764" actId="164"/>
          <ac:grpSpMkLst>
            <pc:docMk/>
            <pc:sldMk cId="3801159426" sldId="419"/>
            <ac:grpSpMk id="2" creationId="{671B7885-98D0-47E0-934F-5A6BDAEA549C}"/>
          </ac:grpSpMkLst>
        </pc:grpChg>
        <pc:grpChg chg="add mod">
          <ac:chgData name="Grace Lowther" userId="a8fe573b-0694-470f-9a15-3d4093241c1c" providerId="ADAL" clId="{D5C6FACD-A125-45F6-9212-5DD33C0B07AC}" dt="2019-05-29T10:26:17.283" v="2764" actId="164"/>
          <ac:grpSpMkLst>
            <pc:docMk/>
            <pc:sldMk cId="3801159426" sldId="419"/>
            <ac:grpSpMk id="3" creationId="{89FCB6E9-91E8-4C5F-8890-D0727FE9EAAF}"/>
          </ac:grpSpMkLst>
        </pc:grpChg>
        <pc:grpChg chg="add mod">
          <ac:chgData name="Grace Lowther" userId="a8fe573b-0694-470f-9a15-3d4093241c1c" providerId="ADAL" clId="{D5C6FACD-A125-45F6-9212-5DD33C0B07AC}" dt="2019-05-29T10:25:26.212" v="2763" actId="554"/>
          <ac:grpSpMkLst>
            <pc:docMk/>
            <pc:sldMk cId="3801159426" sldId="419"/>
            <ac:grpSpMk id="5" creationId="{E7869294-29E1-4F3D-97EC-5806D2C378C6}"/>
          </ac:grpSpMkLst>
        </pc:grpChg>
        <pc:grpChg chg="add del mod">
          <ac:chgData name="Grace Lowther" userId="a8fe573b-0694-470f-9a15-3d4093241c1c" providerId="ADAL" clId="{D5C6FACD-A125-45F6-9212-5DD33C0B07AC}" dt="2019-05-28T14:04:26.182" v="1609" actId="165"/>
          <ac:grpSpMkLst>
            <pc:docMk/>
            <pc:sldMk cId="3801159426" sldId="419"/>
            <ac:grpSpMk id="6" creationId="{4B2F7F35-88F0-4E38-8762-F3C49A341083}"/>
          </ac:grpSpMkLst>
        </pc:grpChg>
        <pc:grpChg chg="add mod">
          <ac:chgData name="Grace Lowther" userId="a8fe573b-0694-470f-9a15-3d4093241c1c" providerId="ADAL" clId="{D5C6FACD-A125-45F6-9212-5DD33C0B07AC}" dt="2019-05-29T10:26:17.283" v="2764" actId="164"/>
          <ac:grpSpMkLst>
            <pc:docMk/>
            <pc:sldMk cId="3801159426" sldId="419"/>
            <ac:grpSpMk id="6" creationId="{53F547D6-9472-462A-99C1-ECCD4850C887}"/>
          </ac:grpSpMkLst>
        </pc:grpChg>
        <pc:grpChg chg="add mod">
          <ac:chgData name="Grace Lowther" userId="a8fe573b-0694-470f-9a15-3d4093241c1c" providerId="ADAL" clId="{D5C6FACD-A125-45F6-9212-5DD33C0B07AC}" dt="2019-05-29T10:24:39.583" v="2740" actId="555"/>
          <ac:grpSpMkLst>
            <pc:docMk/>
            <pc:sldMk cId="3801159426" sldId="419"/>
            <ac:grpSpMk id="7" creationId="{EC6AE590-87D8-4663-BF67-59A8F827E0D5}"/>
          </ac:grpSpMkLst>
        </pc:grpChg>
        <pc:grpChg chg="add mod">
          <ac:chgData name="Grace Lowther" userId="a8fe573b-0694-470f-9a15-3d4093241c1c" providerId="ADAL" clId="{D5C6FACD-A125-45F6-9212-5DD33C0B07AC}" dt="2019-05-28T14:04:13.152" v="1606" actId="12788"/>
          <ac:grpSpMkLst>
            <pc:docMk/>
            <pc:sldMk cId="3801159426" sldId="419"/>
            <ac:grpSpMk id="9" creationId="{779031D6-324B-491C-A6C6-89223F780548}"/>
          </ac:grpSpMkLst>
        </pc:grpChg>
        <pc:grpChg chg="add mod">
          <ac:chgData name="Grace Lowther" userId="a8fe573b-0694-470f-9a15-3d4093241c1c" providerId="ADAL" clId="{D5C6FACD-A125-45F6-9212-5DD33C0B07AC}" dt="2019-05-28T14:04:14.567" v="1607" actId="164"/>
          <ac:grpSpMkLst>
            <pc:docMk/>
            <pc:sldMk cId="3801159426" sldId="419"/>
            <ac:grpSpMk id="10" creationId="{8073D714-22B1-4782-94C9-4E04D14A5AEA}"/>
          </ac:grpSpMkLst>
        </pc:grpChg>
        <pc:grpChg chg="add mod">
          <ac:chgData name="Grace Lowther" userId="a8fe573b-0694-470f-9a15-3d4093241c1c" providerId="ADAL" clId="{D5C6FACD-A125-45F6-9212-5DD33C0B07AC}" dt="2019-05-29T10:26:17.283" v="2764" actId="164"/>
          <ac:grpSpMkLst>
            <pc:docMk/>
            <pc:sldMk cId="3801159426" sldId="419"/>
            <ac:grpSpMk id="11" creationId="{040C9B9E-6534-492A-9A30-ACD499137EB5}"/>
          </ac:grpSpMkLst>
        </pc:grpChg>
        <pc:grpChg chg="add mod">
          <ac:chgData name="Grace Lowther" userId="a8fe573b-0694-470f-9a15-3d4093241c1c" providerId="ADAL" clId="{D5C6FACD-A125-45F6-9212-5DD33C0B07AC}" dt="2019-05-29T10:26:17.283" v="2764" actId="164"/>
          <ac:grpSpMkLst>
            <pc:docMk/>
            <pc:sldMk cId="3801159426" sldId="419"/>
            <ac:grpSpMk id="12" creationId="{53E0509F-FD98-430B-937F-09E2B162CD39}"/>
          </ac:grpSpMkLst>
        </pc:grpChg>
        <pc:grpChg chg="del">
          <ac:chgData name="Grace Lowther" userId="a8fe573b-0694-470f-9a15-3d4093241c1c" providerId="ADAL" clId="{D5C6FACD-A125-45F6-9212-5DD33C0B07AC}" dt="2019-05-28T14:20:36.335" v="2574" actId="478"/>
          <ac:grpSpMkLst>
            <pc:docMk/>
            <pc:sldMk cId="3801159426" sldId="419"/>
            <ac:grpSpMk id="16" creationId="{B31300A9-E3C5-4701-8EF1-45ED088A04DD}"/>
          </ac:grpSpMkLst>
        </pc:grpChg>
        <pc:grpChg chg="del">
          <ac:chgData name="Grace Lowther" userId="a8fe573b-0694-470f-9a15-3d4093241c1c" providerId="ADAL" clId="{D5C6FACD-A125-45F6-9212-5DD33C0B07AC}" dt="2019-05-28T13:56:14.041" v="1251" actId="478"/>
          <ac:grpSpMkLst>
            <pc:docMk/>
            <pc:sldMk cId="3801159426" sldId="419"/>
            <ac:grpSpMk id="27" creationId="{5CD08D82-4046-4888-ACDE-DBD96AC1D8B9}"/>
          </ac:grpSpMkLst>
        </pc:grpChg>
        <pc:grpChg chg="add mod">
          <ac:chgData name="Grace Lowther" userId="a8fe573b-0694-470f-9a15-3d4093241c1c" providerId="ADAL" clId="{D5C6FACD-A125-45F6-9212-5DD33C0B07AC}" dt="2019-05-29T10:26:17.283" v="2764" actId="164"/>
          <ac:grpSpMkLst>
            <pc:docMk/>
            <pc:sldMk cId="3801159426" sldId="419"/>
            <ac:grpSpMk id="29" creationId="{9C8A9306-5D6A-4053-A725-903C81E95E13}"/>
          </ac:grpSpMkLst>
        </pc:grpChg>
        <pc:grpChg chg="add mod topLvl">
          <ac:chgData name="Grace Lowther" userId="a8fe573b-0694-470f-9a15-3d4093241c1c" providerId="ADAL" clId="{D5C6FACD-A125-45F6-9212-5DD33C0B07AC}" dt="2019-05-29T10:24:34.369" v="2739" actId="164"/>
          <ac:grpSpMkLst>
            <pc:docMk/>
            <pc:sldMk cId="3801159426" sldId="419"/>
            <ac:grpSpMk id="45" creationId="{B7207E34-1D1B-42D4-8788-0F04AFE9AD85}"/>
          </ac:grpSpMkLst>
        </pc:grpChg>
        <pc:grpChg chg="del">
          <ac:chgData name="Grace Lowther" userId="a8fe573b-0694-470f-9a15-3d4093241c1c" providerId="ADAL" clId="{D5C6FACD-A125-45F6-9212-5DD33C0B07AC}" dt="2019-05-28T13:56:14.041" v="1251" actId="478"/>
          <ac:grpSpMkLst>
            <pc:docMk/>
            <pc:sldMk cId="3801159426" sldId="419"/>
            <ac:grpSpMk id="49" creationId="{E15BFDDC-C097-4D68-83BD-87E044B204B6}"/>
          </ac:grpSpMkLst>
        </pc:grpChg>
        <pc:grpChg chg="add mod topLvl">
          <ac:chgData name="Grace Lowther" userId="a8fe573b-0694-470f-9a15-3d4093241c1c" providerId="ADAL" clId="{D5C6FACD-A125-45F6-9212-5DD33C0B07AC}" dt="2019-05-29T10:24:34.369" v="2739" actId="164"/>
          <ac:grpSpMkLst>
            <pc:docMk/>
            <pc:sldMk cId="3801159426" sldId="419"/>
            <ac:grpSpMk id="64" creationId="{BE3FAF9A-25E3-4300-9665-04E77C4BD39A}"/>
          </ac:grpSpMkLst>
        </pc:grpChg>
        <pc:grpChg chg="mod">
          <ac:chgData name="Grace Lowther" userId="a8fe573b-0694-470f-9a15-3d4093241c1c" providerId="ADAL" clId="{D5C6FACD-A125-45F6-9212-5DD33C0B07AC}" dt="2019-05-28T14:01:05.080" v="1542" actId="12788"/>
          <ac:grpSpMkLst>
            <pc:docMk/>
            <pc:sldMk cId="3801159426" sldId="419"/>
            <ac:grpSpMk id="65" creationId="{F00F2A40-B36E-4B59-AFD6-D3DE799CDA2A}"/>
          </ac:grpSpMkLst>
        </pc:grpChg>
        <pc:grpChg chg="add mod">
          <ac:chgData name="Grace Lowther" userId="a8fe573b-0694-470f-9a15-3d4093241c1c" providerId="ADAL" clId="{D5C6FACD-A125-45F6-9212-5DD33C0B07AC}" dt="2019-05-29T10:25:26.212" v="2763" actId="554"/>
          <ac:grpSpMkLst>
            <pc:docMk/>
            <pc:sldMk cId="3801159426" sldId="419"/>
            <ac:grpSpMk id="70" creationId="{F2FB6D8D-AFAF-49E5-888D-7086A6F86059}"/>
          </ac:grpSpMkLst>
        </pc:grpChg>
        <pc:grpChg chg="add mod">
          <ac:chgData name="Grace Lowther" userId="a8fe573b-0694-470f-9a15-3d4093241c1c" providerId="ADAL" clId="{D5C6FACD-A125-45F6-9212-5DD33C0B07AC}" dt="2019-05-29T10:25:26.212" v="2763" actId="554"/>
          <ac:grpSpMkLst>
            <pc:docMk/>
            <pc:sldMk cId="3801159426" sldId="419"/>
            <ac:grpSpMk id="80" creationId="{A14E1A86-983E-487F-BB9C-0F9EA0B6DC43}"/>
          </ac:grpSpMkLst>
        </pc:grpChg>
        <pc:grpChg chg="mod">
          <ac:chgData name="Grace Lowther" userId="a8fe573b-0694-470f-9a15-3d4093241c1c" providerId="ADAL" clId="{D5C6FACD-A125-45F6-9212-5DD33C0B07AC}" dt="2019-05-29T10:25:26.212" v="2763" actId="554"/>
          <ac:grpSpMkLst>
            <pc:docMk/>
            <pc:sldMk cId="3801159426" sldId="419"/>
            <ac:grpSpMk id="81" creationId="{8B116AC1-C5A1-4910-B5F4-9FF866B79B99}"/>
          </ac:grpSpMkLst>
        </pc:grpChg>
        <pc:grpChg chg="add mod">
          <ac:chgData name="Grace Lowther" userId="a8fe573b-0694-470f-9a15-3d4093241c1c" providerId="ADAL" clId="{D5C6FACD-A125-45F6-9212-5DD33C0B07AC}" dt="2019-05-29T10:25:26.212" v="2763" actId="554"/>
          <ac:grpSpMkLst>
            <pc:docMk/>
            <pc:sldMk cId="3801159426" sldId="419"/>
            <ac:grpSpMk id="86" creationId="{C107573A-79F4-46A9-A7D4-3436E8C6C2A3}"/>
          </ac:grpSpMkLst>
        </pc:grpChg>
        <pc:grpChg chg="mod">
          <ac:chgData name="Grace Lowther" userId="a8fe573b-0694-470f-9a15-3d4093241c1c" providerId="ADAL" clId="{D5C6FACD-A125-45F6-9212-5DD33C0B07AC}" dt="2019-05-29T10:25:26.212" v="2763" actId="554"/>
          <ac:grpSpMkLst>
            <pc:docMk/>
            <pc:sldMk cId="3801159426" sldId="419"/>
            <ac:grpSpMk id="87" creationId="{DA2A6A54-73E2-4DD4-9EC5-46C31858E1A5}"/>
          </ac:grpSpMkLst>
        </pc:grpChg>
        <pc:grpChg chg="add del mod">
          <ac:chgData name="Grace Lowther" userId="a8fe573b-0694-470f-9a15-3d4093241c1c" providerId="ADAL" clId="{D5C6FACD-A125-45F6-9212-5DD33C0B07AC}" dt="2019-05-28T14:02:10.898" v="1567"/>
          <ac:grpSpMkLst>
            <pc:docMk/>
            <pc:sldMk cId="3801159426" sldId="419"/>
            <ac:grpSpMk id="92" creationId="{FFDDEBD8-A7A7-490A-92FB-742AD48EF4C2}"/>
          </ac:grpSpMkLst>
        </pc:grpChg>
        <pc:grpChg chg="add del mod">
          <ac:chgData name="Grace Lowther" userId="a8fe573b-0694-470f-9a15-3d4093241c1c" providerId="ADAL" clId="{D5C6FACD-A125-45F6-9212-5DD33C0B07AC}" dt="2019-05-28T14:02:10.898" v="1567"/>
          <ac:grpSpMkLst>
            <pc:docMk/>
            <pc:sldMk cId="3801159426" sldId="419"/>
            <ac:grpSpMk id="102" creationId="{D3CE0BCB-08EA-4941-A8B9-9C7AFE2C6BE8}"/>
          </ac:grpSpMkLst>
        </pc:grpChg>
        <pc:grpChg chg="mod">
          <ac:chgData name="Grace Lowther" userId="a8fe573b-0694-470f-9a15-3d4093241c1c" providerId="ADAL" clId="{D5C6FACD-A125-45F6-9212-5DD33C0B07AC}" dt="2019-05-28T14:02:07.194" v="1564"/>
          <ac:grpSpMkLst>
            <pc:docMk/>
            <pc:sldMk cId="3801159426" sldId="419"/>
            <ac:grpSpMk id="103" creationId="{B0A7831C-3D70-4049-B9D7-4FD7299B5F5F}"/>
          </ac:grpSpMkLst>
        </pc:grpChg>
        <pc:grpChg chg="add mod">
          <ac:chgData name="Grace Lowther" userId="a8fe573b-0694-470f-9a15-3d4093241c1c" providerId="ADAL" clId="{D5C6FACD-A125-45F6-9212-5DD33C0B07AC}" dt="2019-05-28T14:04:14.567" v="1607" actId="164"/>
          <ac:grpSpMkLst>
            <pc:docMk/>
            <pc:sldMk cId="3801159426" sldId="419"/>
            <ac:grpSpMk id="108" creationId="{91D002F8-E8FA-4A94-9407-7FE1A64F7522}"/>
          </ac:grpSpMkLst>
        </pc:grpChg>
        <pc:grpChg chg="add mod">
          <ac:chgData name="Grace Lowther" userId="a8fe573b-0694-470f-9a15-3d4093241c1c" providerId="ADAL" clId="{D5C6FACD-A125-45F6-9212-5DD33C0B07AC}" dt="2019-05-28T14:04:13.152" v="1606" actId="12788"/>
          <ac:grpSpMkLst>
            <pc:docMk/>
            <pc:sldMk cId="3801159426" sldId="419"/>
            <ac:grpSpMk id="118" creationId="{F44760B5-855C-410A-A7E8-BBE05D4EFB25}"/>
          </ac:grpSpMkLst>
        </pc:grpChg>
        <pc:grpChg chg="mod">
          <ac:chgData name="Grace Lowther" userId="a8fe573b-0694-470f-9a15-3d4093241c1c" providerId="ADAL" clId="{D5C6FACD-A125-45F6-9212-5DD33C0B07AC}" dt="2019-05-28T14:04:13.152" v="1606" actId="12788"/>
          <ac:grpSpMkLst>
            <pc:docMk/>
            <pc:sldMk cId="3801159426" sldId="419"/>
            <ac:grpSpMk id="119" creationId="{7AC074DE-A493-41BE-BD0F-887B96EAD111}"/>
          </ac:grpSpMkLst>
        </pc:grpChg>
        <pc:grpChg chg="add">
          <ac:chgData name="Grace Lowther" userId="a8fe573b-0694-470f-9a15-3d4093241c1c" providerId="ADAL" clId="{D5C6FACD-A125-45F6-9212-5DD33C0B07AC}" dt="2019-05-28T14:20:36.524" v="2575"/>
          <ac:grpSpMkLst>
            <pc:docMk/>
            <pc:sldMk cId="3801159426" sldId="419"/>
            <ac:grpSpMk id="132" creationId="{9858FE85-F29D-486B-BA76-356AA32E3E35}"/>
          </ac:grpSpMkLst>
        </pc:grpChg>
        <pc:picChg chg="add mod">
          <ac:chgData name="Grace Lowther" userId="a8fe573b-0694-470f-9a15-3d4093241c1c" providerId="ADAL" clId="{D5C6FACD-A125-45F6-9212-5DD33C0B07AC}" dt="2019-05-28T13:59:45.153" v="1514" actId="1076"/>
          <ac:picMkLst>
            <pc:docMk/>
            <pc:sldMk cId="3801159426" sldId="419"/>
            <ac:picMk id="4" creationId="{B631F68B-088E-43D9-A832-BDD14220DFA4}"/>
          </ac:picMkLst>
        </pc:picChg>
        <pc:picChg chg="del">
          <ac:chgData name="Grace Lowther" userId="a8fe573b-0694-470f-9a15-3d4093241c1c" providerId="ADAL" clId="{D5C6FACD-A125-45F6-9212-5DD33C0B07AC}" dt="2019-05-28T14:01:26.565" v="1546" actId="478"/>
          <ac:picMkLst>
            <pc:docMk/>
            <pc:sldMk cId="3801159426" sldId="419"/>
            <ac:picMk id="71" creationId="{0685E4EC-6488-4532-AC56-CBF8B4388C75}"/>
          </ac:picMkLst>
        </pc:picChg>
        <pc:picChg chg="del">
          <ac:chgData name="Grace Lowther" userId="a8fe573b-0694-470f-9a15-3d4093241c1c" providerId="ADAL" clId="{D5C6FACD-A125-45F6-9212-5DD33C0B07AC}" dt="2019-05-28T14:01:26.565" v="1546" actId="478"/>
          <ac:picMkLst>
            <pc:docMk/>
            <pc:sldMk cId="3801159426" sldId="419"/>
            <ac:picMk id="72" creationId="{DF4ED6AF-4912-4E9B-BF47-ED54EAD4A8FE}"/>
          </ac:picMkLst>
        </pc:picChg>
        <pc:picChg chg="del">
          <ac:chgData name="Grace Lowther" userId="a8fe573b-0694-470f-9a15-3d4093241c1c" providerId="ADAL" clId="{D5C6FACD-A125-45F6-9212-5DD33C0B07AC}" dt="2019-05-28T14:01:26.565" v="1546" actId="478"/>
          <ac:picMkLst>
            <pc:docMk/>
            <pc:sldMk cId="3801159426" sldId="419"/>
            <ac:picMk id="73" creationId="{F890DFE1-90A7-49F4-BCE6-BFC7D6EF25B5}"/>
          </ac:picMkLst>
        </pc:picChg>
        <pc:picChg chg="add mod">
          <ac:chgData name="Grace Lowther" userId="a8fe573b-0694-470f-9a15-3d4093241c1c" providerId="ADAL" clId="{D5C6FACD-A125-45F6-9212-5DD33C0B07AC}" dt="2019-05-28T14:03:50.465" v="1601" actId="164"/>
          <ac:picMkLst>
            <pc:docMk/>
            <pc:sldMk cId="3801159426" sldId="419"/>
            <ac:picMk id="124" creationId="{35A4BE13-87CA-4F78-ADE7-15964596897C}"/>
          </ac:picMkLst>
        </pc:picChg>
        <pc:picChg chg="add mod">
          <ac:chgData name="Grace Lowther" userId="a8fe573b-0694-470f-9a15-3d4093241c1c" providerId="ADAL" clId="{D5C6FACD-A125-45F6-9212-5DD33C0B07AC}" dt="2019-05-28T14:03:50.465" v="1601" actId="164"/>
          <ac:picMkLst>
            <pc:docMk/>
            <pc:sldMk cId="3801159426" sldId="419"/>
            <ac:picMk id="125" creationId="{3D5A2AF1-0F5B-47A1-8804-45B5DAB2FC1E}"/>
          </ac:picMkLst>
        </pc:picChg>
        <pc:picChg chg="add mod">
          <ac:chgData name="Grace Lowther" userId="a8fe573b-0694-470f-9a15-3d4093241c1c" providerId="ADAL" clId="{D5C6FACD-A125-45F6-9212-5DD33C0B07AC}" dt="2019-05-28T14:03:50.465" v="1601" actId="164"/>
          <ac:picMkLst>
            <pc:docMk/>
            <pc:sldMk cId="3801159426" sldId="419"/>
            <ac:picMk id="126" creationId="{486720D7-7D07-4318-B6F7-F24841A0B68D}"/>
          </ac:picMkLst>
        </pc:picChg>
        <pc:picChg chg="add mod">
          <ac:chgData name="Grace Lowther" userId="a8fe573b-0694-470f-9a15-3d4093241c1c" providerId="ADAL" clId="{D5C6FACD-A125-45F6-9212-5DD33C0B07AC}" dt="2019-05-28T14:03:05.318" v="1591" actId="164"/>
          <ac:picMkLst>
            <pc:docMk/>
            <pc:sldMk cId="3801159426" sldId="419"/>
            <ac:picMk id="127" creationId="{1948C095-C89D-4209-8E37-93BC52C01330}"/>
          </ac:picMkLst>
        </pc:picChg>
        <pc:picChg chg="add mod">
          <ac:chgData name="Grace Lowther" userId="a8fe573b-0694-470f-9a15-3d4093241c1c" providerId="ADAL" clId="{D5C6FACD-A125-45F6-9212-5DD33C0B07AC}" dt="2019-05-28T14:03:05.318" v="1591" actId="164"/>
          <ac:picMkLst>
            <pc:docMk/>
            <pc:sldMk cId="3801159426" sldId="419"/>
            <ac:picMk id="128" creationId="{5FDAE4BD-7347-4726-A328-FDD9AF31233D}"/>
          </ac:picMkLst>
        </pc:picChg>
        <pc:picChg chg="add mod">
          <ac:chgData name="Grace Lowther" userId="a8fe573b-0694-470f-9a15-3d4093241c1c" providerId="ADAL" clId="{D5C6FACD-A125-45F6-9212-5DD33C0B07AC}" dt="2019-05-28T14:03:05.318" v="1591" actId="164"/>
          <ac:picMkLst>
            <pc:docMk/>
            <pc:sldMk cId="3801159426" sldId="419"/>
            <ac:picMk id="129" creationId="{900F2425-0891-4FE1-8955-1D7B1FE8374C}"/>
          </ac:picMkLst>
        </pc:picChg>
        <pc:picChg chg="add mod">
          <ac:chgData name="Grace Lowther" userId="a8fe573b-0694-470f-9a15-3d4093241c1c" providerId="ADAL" clId="{D5C6FACD-A125-45F6-9212-5DD33C0B07AC}" dt="2019-05-28T14:03:05.318" v="1591" actId="164"/>
          <ac:picMkLst>
            <pc:docMk/>
            <pc:sldMk cId="3801159426" sldId="419"/>
            <ac:picMk id="130" creationId="{5B3BBF69-8A2E-4F67-A3BC-5BC8D6CA558C}"/>
          </ac:picMkLst>
        </pc:picChg>
        <pc:picChg chg="add mod">
          <ac:chgData name="Grace Lowther" userId="a8fe573b-0694-470f-9a15-3d4093241c1c" providerId="ADAL" clId="{D5C6FACD-A125-45F6-9212-5DD33C0B07AC}" dt="2019-05-29T10:24:31.858" v="2738" actId="164"/>
          <ac:picMkLst>
            <pc:docMk/>
            <pc:sldMk cId="3801159426" sldId="419"/>
            <ac:picMk id="131" creationId="{DC597202-3A9B-4F6C-811D-BA6C5CC3C19E}"/>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268681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117486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3039993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43C518-2E58-4E98-8F61-29A47E1D445A}" type="datetimeFigureOut">
              <a:rPr lang="en-GB" smtClean="0"/>
              <a:t>17/06/2019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146660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43C518-2E58-4E98-8F61-29A47E1D445A}" type="datetimeFigureOut">
              <a:rPr lang="en-GB" smtClean="0"/>
              <a:t>17/06/2019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681169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C43C518-2E58-4E98-8F61-29A47E1D445A}" type="datetimeFigureOut">
              <a:rPr lang="en-GB" smtClean="0"/>
              <a:t>17/06/2019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093138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C43C518-2E58-4E98-8F61-29A47E1D445A}" type="datetimeFigureOut">
              <a:rPr lang="en-GB" smtClean="0"/>
              <a:t>17/06/2019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13213319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C43C518-2E58-4E98-8F61-29A47E1D445A}" type="datetimeFigureOut">
              <a:rPr lang="en-GB" smtClean="0"/>
              <a:t>17/06/2019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23283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43C518-2E58-4E98-8F61-29A47E1D445A}" type="datetimeFigureOut">
              <a:rPr lang="en-GB" smtClean="0"/>
              <a:t>17/06/2019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3131063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0387609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43C518-2E58-4E98-8F61-29A47E1D445A}" type="datetimeFigureOut">
              <a:rPr lang="en-GB" smtClean="0"/>
              <a:t>17/06/2019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B0018D-5503-4B9E-8996-530C5B2D4BAD}" type="slidenum">
              <a:rPr lang="en-GB" smtClean="0"/>
              <a:t>‹#›</a:t>
            </a:fld>
            <a:endParaRPr lang="en-GB"/>
          </a:p>
        </p:txBody>
      </p:sp>
    </p:spTree>
    <p:extLst>
      <p:ext uri="{BB962C8B-B14F-4D97-AF65-F5344CB8AC3E}">
        <p14:creationId xmlns:p14="http://schemas.microsoft.com/office/powerpoint/2010/main" val="42458489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43C518-2E58-4E98-8F61-29A47E1D445A}" type="datetimeFigureOut">
              <a:rPr lang="en-GB" smtClean="0"/>
              <a:t>17/06/2019</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B0018D-5503-4B9E-8996-530C5B2D4BAD}" type="slidenum">
              <a:rPr lang="en-GB" smtClean="0"/>
              <a:t>‹#›</a:t>
            </a:fld>
            <a:endParaRPr lang="en-GB"/>
          </a:p>
        </p:txBody>
      </p:sp>
    </p:spTree>
    <p:extLst>
      <p:ext uri="{BB962C8B-B14F-4D97-AF65-F5344CB8AC3E}">
        <p14:creationId xmlns:p14="http://schemas.microsoft.com/office/powerpoint/2010/main" val="425241140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survey.zohopublic.eu/zs/V2BBWx"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hyperlink" Target="https://classroomsecrets.co.uk/content-domain-filter/?fwp_contentdomain=2n2a" TargetMode="External"/><Relationship Id="rId7" Type="http://schemas.openxmlformats.org/officeDocument/2006/relationships/hyperlink" Target="https://classroomsecrets.co.uk/count-objects-to-100-year-2-place-value-free-resource-pack" TargetMode="External"/><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hyperlink" Target="https://classroomsecrets.co.uk/category/maths/year-2/autumn-block-1-place-value-year-2/" TargetMode="External"/><Relationship Id="rId5" Type="http://schemas.openxmlformats.org/officeDocument/2006/relationships/hyperlink" Target="https://classroomsecrets.co.uk/content-domain-filter/?fwp_contentdomain=2n4" TargetMode="External"/><Relationship Id="rId4" Type="http://schemas.openxmlformats.org/officeDocument/2006/relationships/hyperlink" Target="https://classroomsecrets.co.uk/content-domain-filter/?fwp_contentdomain=2n3"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2" name="Group 1">
            <a:extLst>
              <a:ext uri="{FF2B5EF4-FFF2-40B4-BE49-F238E27FC236}">
                <a16:creationId xmlns:a16="http://schemas.microsoft.com/office/drawing/2014/main" id="{24021BD0-1409-44AC-BF17-AA17CAABEB92}"/>
              </a:ext>
            </a:extLst>
          </p:cNvPr>
          <p:cNvGrpSpPr/>
          <p:nvPr/>
        </p:nvGrpSpPr>
        <p:grpSpPr>
          <a:xfrm>
            <a:off x="27814" y="6454317"/>
            <a:ext cx="1231337" cy="403587"/>
            <a:chOff x="27814" y="6454317"/>
            <a:chExt cx="1231337" cy="403587"/>
          </a:xfrm>
        </p:grpSpPr>
        <p:pic>
          <p:nvPicPr>
            <p:cNvPr id="18" name="Picture 17" descr="A close up of a sign&#10;&#10;Description generated with high confidence">
              <a:extLst>
                <a:ext uri="{FF2B5EF4-FFF2-40B4-BE49-F238E27FC236}">
                  <a16:creationId xmlns:a16="http://schemas.microsoft.com/office/drawing/2014/main" id="{AF62330C-AB9B-43BE-82E4-98A7F5B9D6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7" name="TextBox 8">
              <a:extLst>
                <a:ext uri="{FF2B5EF4-FFF2-40B4-BE49-F238E27FC236}">
                  <a16:creationId xmlns:a16="http://schemas.microsoft.com/office/drawing/2014/main" id="{277FDC6C-B99A-4ED8-B341-A52126824B6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2019</a:t>
              </a:r>
            </a:p>
          </p:txBody>
        </p:sp>
      </p:grpSp>
      <p:sp>
        <p:nvSpPr>
          <p:cNvPr id="6" name="Rectangle 5">
            <a:extLst>
              <a:ext uri="{FF2B5EF4-FFF2-40B4-BE49-F238E27FC236}">
                <a16:creationId xmlns:a16="http://schemas.microsoft.com/office/drawing/2014/main" id="{E217BAE8-149C-45AB-9D28-3D61A5358F9F}"/>
              </a:ext>
            </a:extLst>
          </p:cNvPr>
          <p:cNvSpPr/>
          <p:nvPr/>
        </p:nvSpPr>
        <p:spPr>
          <a:xfrm>
            <a:off x="275304" y="277386"/>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LIFE/work balance</a:t>
            </a:r>
            <a:endParaRPr lang="en-GB" sz="1600" b="1" dirty="0">
              <a:solidFill>
                <a:srgbClr val="E7E6E6">
                  <a:lumMod val="25000"/>
                </a:srgbClr>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We have started a #</a:t>
            </a:r>
            <a:r>
              <a:rPr lang="en-GB" sz="1600" b="1" dirty="0" err="1">
                <a:solidFill>
                  <a:prstClr val="black"/>
                </a:solidFill>
                <a:latin typeface="Century Gothic" panose="020B0502020202020204" pitchFamily="34" charset="0"/>
              </a:rPr>
              <a:t>LIFEworkbalance</a:t>
            </a:r>
            <a:r>
              <a:rPr lang="en-GB" sz="1600" b="1" dirty="0">
                <a:solidFill>
                  <a:prstClr val="black"/>
                </a:solidFill>
                <a:latin typeface="Century Gothic" panose="020B0502020202020204" pitchFamily="34" charset="0"/>
              </a:rPr>
              <a:t> campaign and we need your help to complete our LIFE/work balance survey.</a:t>
            </a:r>
          </a:p>
          <a:p>
            <a:pPr lvl="0">
              <a:defRPr/>
            </a:pPr>
            <a:endParaRPr lang="en-GB" sz="1600" b="1" dirty="0">
              <a:solidFill>
                <a:prstClr val="black"/>
              </a:solidFill>
              <a:latin typeface="Century Gothic" panose="020B0502020202020204" pitchFamily="34" charset="0"/>
            </a:endParaRPr>
          </a:p>
          <a:p>
            <a:pPr lvl="0">
              <a:defRPr/>
            </a:pPr>
            <a:br>
              <a:rPr lang="en-GB" sz="1600" b="1" dirty="0">
                <a:solidFill>
                  <a:prstClr val="black"/>
                </a:solidFill>
                <a:latin typeface="Century Gothic" panose="020B0502020202020204" pitchFamily="34" charset="0"/>
              </a:rPr>
            </a:br>
            <a:r>
              <a:rPr lang="en-GB" sz="1600" b="1" dirty="0">
                <a:solidFill>
                  <a:prstClr val="black"/>
                </a:solidFill>
                <a:latin typeface="Century Gothic" panose="020B0502020202020204" pitchFamily="34" charset="0"/>
              </a:rPr>
              <a:t>We hope to publish the results soon, so please give 15 minutes of your time to help us get a true picture of school life.</a:t>
            </a:r>
          </a:p>
          <a:p>
            <a:pPr lvl="0">
              <a:defRPr/>
            </a:pPr>
            <a:endParaRPr lang="en-GB" sz="1600" b="1" dirty="0">
              <a:solidFill>
                <a:prstClr val="black"/>
              </a:solidFill>
              <a:latin typeface="Century Gothic" panose="020B0502020202020204" pitchFamily="34" charset="0"/>
            </a:endParaRPr>
          </a:p>
          <a:p>
            <a:pPr lvl="0">
              <a:defRPr/>
            </a:pPr>
            <a:endParaRPr lang="en-GB" sz="16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Want to be a part of this campaign? Take the </a:t>
            </a:r>
            <a:r>
              <a:rPr lang="en-GB" sz="1600" b="1" dirty="0">
                <a:solidFill>
                  <a:prstClr val="black"/>
                </a:solidFill>
                <a:latin typeface="Century Gothic" panose="020B0502020202020204" pitchFamily="34" charset="0"/>
                <a:hlinkClick r:id="rId4"/>
              </a:rPr>
              <a:t>survey</a:t>
            </a:r>
            <a:r>
              <a:rPr lang="en-GB" sz="1600" b="1" dirty="0">
                <a:solidFill>
                  <a:prstClr val="black"/>
                </a:solidFill>
                <a:latin typeface="Century Gothic" panose="020B0502020202020204" pitchFamily="34" charset="0"/>
              </a:rPr>
              <a:t> on our website and share it with your colleagues!</a:t>
            </a:r>
            <a:endParaRPr lang="en-GB" sz="1600" b="1" dirty="0">
              <a:solidFill>
                <a:schemeClr val="tx1"/>
              </a:solidFill>
              <a:latin typeface="Century Gothic" panose="020B0502020202020204" pitchFamily="34" charset="0"/>
            </a:endParaRPr>
          </a:p>
          <a:p>
            <a:pPr lvl="0" algn="ctr"/>
            <a:endParaRPr lang="en-GB" sz="1600" b="1" dirty="0">
              <a:solidFill>
                <a:schemeClr val="tx1"/>
              </a:solidFill>
              <a:latin typeface="Century Gothic" panose="020B0502020202020204" pitchFamily="34" charset="0"/>
            </a:endParaRPr>
          </a:p>
        </p:txBody>
      </p:sp>
      <p:pic>
        <p:nvPicPr>
          <p:cNvPr id="9" name="Picture 8">
            <a:extLst>
              <a:ext uri="{FF2B5EF4-FFF2-40B4-BE49-F238E27FC236}">
                <a16:creationId xmlns:a16="http://schemas.microsoft.com/office/drawing/2014/main" id="{BE10E778-FB36-475C-BE47-58C3ADAC705E}"/>
              </a:ext>
            </a:extLst>
          </p:cNvPr>
          <p:cNvPicPr>
            <a:picLocks noChangeAspect="1"/>
          </p:cNvPicPr>
          <p:nvPr/>
        </p:nvPicPr>
        <p:blipFill rotWithShape="1">
          <a:blip r:embed="rId5">
            <a:extLst>
              <a:ext uri="{28A0092B-C50C-407E-A947-70E740481C1C}">
                <a14:useLocalDpi xmlns:a14="http://schemas.microsoft.com/office/drawing/2010/main" val="0"/>
              </a:ext>
            </a:extLst>
          </a:blip>
          <a:srcRect t="22720" b="34574"/>
          <a:stretch/>
        </p:blipFill>
        <p:spPr>
          <a:xfrm>
            <a:off x="793488" y="701335"/>
            <a:ext cx="7557025" cy="2281561"/>
          </a:xfrm>
          <a:prstGeom prst="rect">
            <a:avLst/>
          </a:prstGeom>
        </p:spPr>
      </p:pic>
    </p:spTree>
    <p:extLst>
      <p:ext uri="{BB962C8B-B14F-4D97-AF65-F5344CB8AC3E}">
        <p14:creationId xmlns:p14="http://schemas.microsoft.com/office/powerpoint/2010/main" val="26790904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Jasmine starts at eighty-three and counts </a:t>
            </a:r>
          </a:p>
          <a:p>
            <a:pPr algn="ctr"/>
            <a:r>
              <a:rPr lang="en-GB" sz="2000" b="1" dirty="0">
                <a:solidFill>
                  <a:schemeClr val="tx1"/>
                </a:solidFill>
                <a:latin typeface="Century Gothic" panose="020B0502020202020204" pitchFamily="34" charset="0"/>
              </a:rPr>
              <a:t>in ones on a number line.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are the next four numbers she will say?</a:t>
            </a:r>
          </a:p>
          <a:p>
            <a:pPr algn="ctr"/>
            <a:endParaRPr lang="en-GB" sz="16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graphicFrame>
        <p:nvGraphicFramePr>
          <p:cNvPr id="2" name="Table 1">
            <a:extLst>
              <a:ext uri="{FF2B5EF4-FFF2-40B4-BE49-F238E27FC236}">
                <a16:creationId xmlns:a16="http://schemas.microsoft.com/office/drawing/2014/main" id="{3BB16B1A-3710-462F-8105-D7D387B38627}"/>
              </a:ext>
            </a:extLst>
          </p:cNvPr>
          <p:cNvGraphicFramePr>
            <a:graphicFrameLocks noGrp="1"/>
          </p:cNvGraphicFramePr>
          <p:nvPr>
            <p:extLst>
              <p:ext uri="{D42A27DB-BD31-4B8C-83A1-F6EECF244321}">
                <p14:modId xmlns:p14="http://schemas.microsoft.com/office/powerpoint/2010/main" val="3091875813"/>
              </p:ext>
            </p:extLst>
          </p:nvPr>
        </p:nvGraphicFramePr>
        <p:xfrm>
          <a:off x="541768" y="2520503"/>
          <a:ext cx="8060465" cy="698681"/>
        </p:xfrm>
        <a:graphic>
          <a:graphicData uri="http://schemas.openxmlformats.org/drawingml/2006/table">
            <a:tbl>
              <a:tblPr firstRow="1" bandRow="1">
                <a:tableStyleId>{5940675A-B579-460E-94D1-54222C63F5DA}</a:tableStyleId>
              </a:tblPr>
              <a:tblGrid>
                <a:gridCol w="216109">
                  <a:extLst>
                    <a:ext uri="{9D8B030D-6E8A-4147-A177-3AD203B41FA5}">
                      <a16:colId xmlns:a16="http://schemas.microsoft.com/office/drawing/2014/main" val="3492490277"/>
                    </a:ext>
                  </a:extLst>
                </a:gridCol>
                <a:gridCol w="1197530">
                  <a:extLst>
                    <a:ext uri="{9D8B030D-6E8A-4147-A177-3AD203B41FA5}">
                      <a16:colId xmlns:a16="http://schemas.microsoft.com/office/drawing/2014/main" val="1709484309"/>
                    </a:ext>
                  </a:extLst>
                </a:gridCol>
                <a:gridCol w="208280">
                  <a:extLst>
                    <a:ext uri="{9D8B030D-6E8A-4147-A177-3AD203B41FA5}">
                      <a16:colId xmlns:a16="http://schemas.microsoft.com/office/drawing/2014/main" val="3222795068"/>
                    </a:ext>
                  </a:extLst>
                </a:gridCol>
                <a:gridCol w="216109">
                  <a:extLst>
                    <a:ext uri="{9D8B030D-6E8A-4147-A177-3AD203B41FA5}">
                      <a16:colId xmlns:a16="http://schemas.microsoft.com/office/drawing/2014/main" val="380268532"/>
                    </a:ext>
                  </a:extLst>
                </a:gridCol>
                <a:gridCol w="1189701">
                  <a:extLst>
                    <a:ext uri="{9D8B030D-6E8A-4147-A177-3AD203B41FA5}">
                      <a16:colId xmlns:a16="http://schemas.microsoft.com/office/drawing/2014/main" val="3456282404"/>
                    </a:ext>
                  </a:extLst>
                </a:gridCol>
                <a:gridCol w="216109">
                  <a:extLst>
                    <a:ext uri="{9D8B030D-6E8A-4147-A177-3AD203B41FA5}">
                      <a16:colId xmlns:a16="http://schemas.microsoft.com/office/drawing/2014/main" val="1183016563"/>
                    </a:ext>
                  </a:extLst>
                </a:gridCol>
                <a:gridCol w="216109">
                  <a:extLst>
                    <a:ext uri="{9D8B030D-6E8A-4147-A177-3AD203B41FA5}">
                      <a16:colId xmlns:a16="http://schemas.microsoft.com/office/drawing/2014/main" val="1621145233"/>
                    </a:ext>
                  </a:extLst>
                </a:gridCol>
                <a:gridCol w="1189701">
                  <a:extLst>
                    <a:ext uri="{9D8B030D-6E8A-4147-A177-3AD203B41FA5}">
                      <a16:colId xmlns:a16="http://schemas.microsoft.com/office/drawing/2014/main" val="140371419"/>
                    </a:ext>
                  </a:extLst>
                </a:gridCol>
                <a:gridCol w="216109">
                  <a:extLst>
                    <a:ext uri="{9D8B030D-6E8A-4147-A177-3AD203B41FA5}">
                      <a16:colId xmlns:a16="http://schemas.microsoft.com/office/drawing/2014/main" val="2221118712"/>
                    </a:ext>
                  </a:extLst>
                </a:gridCol>
                <a:gridCol w="216109">
                  <a:extLst>
                    <a:ext uri="{9D8B030D-6E8A-4147-A177-3AD203B41FA5}">
                      <a16:colId xmlns:a16="http://schemas.microsoft.com/office/drawing/2014/main" val="3959383926"/>
                    </a:ext>
                  </a:extLst>
                </a:gridCol>
                <a:gridCol w="1189701">
                  <a:extLst>
                    <a:ext uri="{9D8B030D-6E8A-4147-A177-3AD203B41FA5}">
                      <a16:colId xmlns:a16="http://schemas.microsoft.com/office/drawing/2014/main" val="3446754340"/>
                    </a:ext>
                  </a:extLst>
                </a:gridCol>
                <a:gridCol w="216109">
                  <a:extLst>
                    <a:ext uri="{9D8B030D-6E8A-4147-A177-3AD203B41FA5}">
                      <a16:colId xmlns:a16="http://schemas.microsoft.com/office/drawing/2014/main" val="1715699487"/>
                    </a:ext>
                  </a:extLst>
                </a:gridCol>
                <a:gridCol w="216109">
                  <a:extLst>
                    <a:ext uri="{9D8B030D-6E8A-4147-A177-3AD203B41FA5}">
                      <a16:colId xmlns:a16="http://schemas.microsoft.com/office/drawing/2014/main" val="401487478"/>
                    </a:ext>
                  </a:extLst>
                </a:gridCol>
                <a:gridCol w="1148400">
                  <a:extLst>
                    <a:ext uri="{9D8B030D-6E8A-4147-A177-3AD203B41FA5}">
                      <a16:colId xmlns:a16="http://schemas.microsoft.com/office/drawing/2014/main" val="1354210791"/>
                    </a:ext>
                  </a:extLst>
                </a:gridCol>
                <a:gridCol w="208280">
                  <a:extLst>
                    <a:ext uri="{9D8B030D-6E8A-4147-A177-3AD203B41FA5}">
                      <a16:colId xmlns:a16="http://schemas.microsoft.com/office/drawing/2014/main" val="128167181"/>
                    </a:ext>
                  </a:extLst>
                </a:gridCol>
              </a:tblGrid>
              <a:tr h="698681">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000" b="1" dirty="0">
                          <a:solidFill>
                            <a:schemeClr val="tx1"/>
                          </a:solidFill>
                          <a:latin typeface="Century Gothic" panose="020B0502020202020204" pitchFamily="34" charset="0"/>
                        </a:rPr>
                        <a:t>83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3803129"/>
                  </a:ext>
                </a:extLst>
              </a:tr>
            </a:tbl>
          </a:graphicData>
        </a:graphic>
      </p:graphicFrame>
      <p:grpSp>
        <p:nvGrpSpPr>
          <p:cNvPr id="9" name="Group 8">
            <a:extLst>
              <a:ext uri="{FF2B5EF4-FFF2-40B4-BE49-F238E27FC236}">
                <a16:creationId xmlns:a16="http://schemas.microsoft.com/office/drawing/2014/main" id="{F68CDADF-7BAD-4259-B711-4C4971AA08BA}"/>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id="{A49B7355-0756-4C97-AF1E-AE503D171D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8CAD3C04-C41B-4D63-8B1C-5C8BB3EE936B}"/>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32387102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3</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Jasmine starts at eighty-three and counts </a:t>
            </a:r>
          </a:p>
          <a:p>
            <a:pPr algn="ctr"/>
            <a:r>
              <a:rPr lang="en-GB" sz="2000" b="1" dirty="0">
                <a:solidFill>
                  <a:schemeClr val="tx1"/>
                </a:solidFill>
                <a:latin typeface="Century Gothic" panose="020B0502020202020204" pitchFamily="34" charset="0"/>
              </a:rPr>
              <a:t>in ones on a number line. </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What are the next four numbers she will say?</a:t>
            </a:r>
          </a:p>
          <a:p>
            <a:pPr algn="ctr"/>
            <a:endParaRPr lang="en-GB" sz="1600" b="1" dirty="0">
              <a:solidFill>
                <a:schemeClr val="tx1"/>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p:txBody>
      </p:sp>
      <p:graphicFrame>
        <p:nvGraphicFramePr>
          <p:cNvPr id="9" name="Table 8">
            <a:extLst>
              <a:ext uri="{FF2B5EF4-FFF2-40B4-BE49-F238E27FC236}">
                <a16:creationId xmlns:a16="http://schemas.microsoft.com/office/drawing/2014/main" id="{6DE933AF-F88A-4E85-99D2-92AB0E6B5D64}"/>
              </a:ext>
            </a:extLst>
          </p:cNvPr>
          <p:cNvGraphicFramePr>
            <a:graphicFrameLocks noGrp="1"/>
          </p:cNvGraphicFramePr>
          <p:nvPr>
            <p:extLst>
              <p:ext uri="{D42A27DB-BD31-4B8C-83A1-F6EECF244321}">
                <p14:modId xmlns:p14="http://schemas.microsoft.com/office/powerpoint/2010/main" val="4059172576"/>
              </p:ext>
            </p:extLst>
          </p:nvPr>
        </p:nvGraphicFramePr>
        <p:xfrm>
          <a:off x="541768" y="2520503"/>
          <a:ext cx="8060465" cy="698681"/>
        </p:xfrm>
        <a:graphic>
          <a:graphicData uri="http://schemas.openxmlformats.org/drawingml/2006/table">
            <a:tbl>
              <a:tblPr firstRow="1" bandRow="1">
                <a:tableStyleId>{5940675A-B579-460E-94D1-54222C63F5DA}</a:tableStyleId>
              </a:tblPr>
              <a:tblGrid>
                <a:gridCol w="216109">
                  <a:extLst>
                    <a:ext uri="{9D8B030D-6E8A-4147-A177-3AD203B41FA5}">
                      <a16:colId xmlns:a16="http://schemas.microsoft.com/office/drawing/2014/main" val="3492490277"/>
                    </a:ext>
                  </a:extLst>
                </a:gridCol>
                <a:gridCol w="1197530">
                  <a:extLst>
                    <a:ext uri="{9D8B030D-6E8A-4147-A177-3AD203B41FA5}">
                      <a16:colId xmlns:a16="http://schemas.microsoft.com/office/drawing/2014/main" val="1709484309"/>
                    </a:ext>
                  </a:extLst>
                </a:gridCol>
                <a:gridCol w="208280">
                  <a:extLst>
                    <a:ext uri="{9D8B030D-6E8A-4147-A177-3AD203B41FA5}">
                      <a16:colId xmlns:a16="http://schemas.microsoft.com/office/drawing/2014/main" val="3222795068"/>
                    </a:ext>
                  </a:extLst>
                </a:gridCol>
                <a:gridCol w="216109">
                  <a:extLst>
                    <a:ext uri="{9D8B030D-6E8A-4147-A177-3AD203B41FA5}">
                      <a16:colId xmlns:a16="http://schemas.microsoft.com/office/drawing/2014/main" val="380268532"/>
                    </a:ext>
                  </a:extLst>
                </a:gridCol>
                <a:gridCol w="1189701">
                  <a:extLst>
                    <a:ext uri="{9D8B030D-6E8A-4147-A177-3AD203B41FA5}">
                      <a16:colId xmlns:a16="http://schemas.microsoft.com/office/drawing/2014/main" val="3456282404"/>
                    </a:ext>
                  </a:extLst>
                </a:gridCol>
                <a:gridCol w="216109">
                  <a:extLst>
                    <a:ext uri="{9D8B030D-6E8A-4147-A177-3AD203B41FA5}">
                      <a16:colId xmlns:a16="http://schemas.microsoft.com/office/drawing/2014/main" val="1183016563"/>
                    </a:ext>
                  </a:extLst>
                </a:gridCol>
                <a:gridCol w="216109">
                  <a:extLst>
                    <a:ext uri="{9D8B030D-6E8A-4147-A177-3AD203B41FA5}">
                      <a16:colId xmlns:a16="http://schemas.microsoft.com/office/drawing/2014/main" val="1621145233"/>
                    </a:ext>
                  </a:extLst>
                </a:gridCol>
                <a:gridCol w="1189701">
                  <a:extLst>
                    <a:ext uri="{9D8B030D-6E8A-4147-A177-3AD203B41FA5}">
                      <a16:colId xmlns:a16="http://schemas.microsoft.com/office/drawing/2014/main" val="140371419"/>
                    </a:ext>
                  </a:extLst>
                </a:gridCol>
                <a:gridCol w="216109">
                  <a:extLst>
                    <a:ext uri="{9D8B030D-6E8A-4147-A177-3AD203B41FA5}">
                      <a16:colId xmlns:a16="http://schemas.microsoft.com/office/drawing/2014/main" val="2221118712"/>
                    </a:ext>
                  </a:extLst>
                </a:gridCol>
                <a:gridCol w="216109">
                  <a:extLst>
                    <a:ext uri="{9D8B030D-6E8A-4147-A177-3AD203B41FA5}">
                      <a16:colId xmlns:a16="http://schemas.microsoft.com/office/drawing/2014/main" val="3959383926"/>
                    </a:ext>
                  </a:extLst>
                </a:gridCol>
                <a:gridCol w="1189701">
                  <a:extLst>
                    <a:ext uri="{9D8B030D-6E8A-4147-A177-3AD203B41FA5}">
                      <a16:colId xmlns:a16="http://schemas.microsoft.com/office/drawing/2014/main" val="3446754340"/>
                    </a:ext>
                  </a:extLst>
                </a:gridCol>
                <a:gridCol w="216109">
                  <a:extLst>
                    <a:ext uri="{9D8B030D-6E8A-4147-A177-3AD203B41FA5}">
                      <a16:colId xmlns:a16="http://schemas.microsoft.com/office/drawing/2014/main" val="1715699487"/>
                    </a:ext>
                  </a:extLst>
                </a:gridCol>
                <a:gridCol w="216109">
                  <a:extLst>
                    <a:ext uri="{9D8B030D-6E8A-4147-A177-3AD203B41FA5}">
                      <a16:colId xmlns:a16="http://schemas.microsoft.com/office/drawing/2014/main" val="401487478"/>
                    </a:ext>
                  </a:extLst>
                </a:gridCol>
                <a:gridCol w="1148400">
                  <a:extLst>
                    <a:ext uri="{9D8B030D-6E8A-4147-A177-3AD203B41FA5}">
                      <a16:colId xmlns:a16="http://schemas.microsoft.com/office/drawing/2014/main" val="1354210791"/>
                    </a:ext>
                  </a:extLst>
                </a:gridCol>
                <a:gridCol w="208280">
                  <a:extLst>
                    <a:ext uri="{9D8B030D-6E8A-4147-A177-3AD203B41FA5}">
                      <a16:colId xmlns:a16="http://schemas.microsoft.com/office/drawing/2014/main" val="128167181"/>
                    </a:ext>
                  </a:extLst>
                </a:gridCol>
              </a:tblGrid>
              <a:tr h="698681">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000" b="1" dirty="0">
                          <a:solidFill>
                            <a:schemeClr val="tx1"/>
                          </a:solidFill>
                          <a:latin typeface="Century Gothic" panose="020B0502020202020204" pitchFamily="34" charset="0"/>
                        </a:rPr>
                        <a:t>83</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noFill/>
                  </a:tcPr>
                </a:tc>
                <a:tc>
                  <a:txBody>
                    <a:bodyPr/>
                    <a:lstStyle/>
                    <a:p>
                      <a:pPr algn="ctr"/>
                      <a:r>
                        <a:rPr lang="en-GB" sz="2000" b="1" dirty="0">
                          <a:solidFill>
                            <a:srgbClr val="FF0000"/>
                          </a:solidFill>
                          <a:latin typeface="Century Gothic" panose="020B0502020202020204" pitchFamily="34" charset="0"/>
                        </a:rPr>
                        <a:t>84</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rgbClr val="FF000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solidFill>
                            <a:srgbClr val="FF0000"/>
                          </a:solidFill>
                          <a:latin typeface="Century Gothic" panose="020B0502020202020204" pitchFamily="34" charset="0"/>
                        </a:rPr>
                        <a:t>85</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rgbClr val="FF000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solidFill>
                            <a:srgbClr val="FF0000"/>
                          </a:solidFill>
                          <a:latin typeface="Century Gothic" panose="020B0502020202020204" pitchFamily="34" charset="0"/>
                        </a:rPr>
                        <a:t>86</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solidFill>
                          <a:srgbClr val="FF0000"/>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GB" sz="2000" b="1" dirty="0">
                        <a:solidFill>
                          <a:srgbClr val="FF0000"/>
                        </a:solidFill>
                        <a:latin typeface="Century Gothic" panose="020B0502020202020204" pitchFamily="34" charset="0"/>
                      </a:endParaRPr>
                    </a:p>
                  </a:txBody>
                  <a:tcPr anchor="ctr">
                    <a:lnL w="28575" cap="flat" cmpd="sng" algn="ctr">
                      <a:no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GB" sz="2000" b="1" dirty="0">
                          <a:solidFill>
                            <a:srgbClr val="FF0000"/>
                          </a:solidFill>
                          <a:latin typeface="Century Gothic" panose="020B0502020202020204" pitchFamily="34" charset="0"/>
                        </a:rPr>
                        <a:t>87</a:t>
                      </a:r>
                    </a:p>
                  </a:txBody>
                  <a:tcPr anchor="ctr">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solidFill>
                      <a:schemeClr val="bg1"/>
                    </a:solidFill>
                  </a:tcPr>
                </a:tc>
                <a:tc>
                  <a:txBody>
                    <a:bodyPr/>
                    <a:lstStyle/>
                    <a:p>
                      <a:pPr algn="ctr"/>
                      <a:endParaRPr lang="en-GB" sz="2000" b="1" dirty="0">
                        <a:solidFill>
                          <a:schemeClr val="tx1"/>
                        </a:solidFill>
                        <a:latin typeface="Century Gothic" panose="020B0502020202020204" pitchFamily="34" charset="0"/>
                      </a:endParaRPr>
                    </a:p>
                  </a:txBody>
                  <a:tcPr anchor="ctr">
                    <a:lnL w="28575" cap="flat" cmpd="sng" algn="ctr">
                      <a:solidFill>
                        <a:schemeClr val="tx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43803129"/>
                  </a:ext>
                </a:extLst>
              </a:tr>
            </a:tbl>
          </a:graphicData>
        </a:graphic>
      </p:graphicFrame>
      <p:grpSp>
        <p:nvGrpSpPr>
          <p:cNvPr id="10" name="Group 9">
            <a:extLst>
              <a:ext uri="{FF2B5EF4-FFF2-40B4-BE49-F238E27FC236}">
                <a16:creationId xmlns:a16="http://schemas.microsoft.com/office/drawing/2014/main" id="{1ADCED99-02DC-4F2C-8ACC-47DCF538BB67}"/>
              </a:ext>
            </a:extLst>
          </p:cNvPr>
          <p:cNvGrpSpPr/>
          <p:nvPr/>
        </p:nvGrpSpPr>
        <p:grpSpPr>
          <a:xfrm>
            <a:off x="27814" y="6454317"/>
            <a:ext cx="1231337" cy="403587"/>
            <a:chOff x="27814" y="6454317"/>
            <a:chExt cx="1231337" cy="403587"/>
          </a:xfrm>
        </p:grpSpPr>
        <p:pic>
          <p:nvPicPr>
            <p:cNvPr id="11" name="Picture 10" descr="A close up of a sign&#10;&#10;Description generated with high confidence">
              <a:extLst>
                <a:ext uri="{FF2B5EF4-FFF2-40B4-BE49-F238E27FC236}">
                  <a16:creationId xmlns:a16="http://schemas.microsoft.com/office/drawing/2014/main" id="{AF925A9E-A121-4231-AD34-5FFA973913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2" name="TextBox 8">
              <a:extLst>
                <a:ext uri="{FF2B5EF4-FFF2-40B4-BE49-F238E27FC236}">
                  <a16:creationId xmlns:a16="http://schemas.microsoft.com/office/drawing/2014/main" id="{7B1A3905-D7F2-4416-BDC8-2864F52C24B4}"/>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31049398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35" name="Group 34">
            <a:extLst>
              <a:ext uri="{FF2B5EF4-FFF2-40B4-BE49-F238E27FC236}">
                <a16:creationId xmlns:a16="http://schemas.microsoft.com/office/drawing/2014/main" id="{0A8484C3-6FFB-482C-B1AD-9CE861733B09}"/>
              </a:ext>
            </a:extLst>
          </p:cNvPr>
          <p:cNvGrpSpPr/>
          <p:nvPr/>
        </p:nvGrpSpPr>
        <p:grpSpPr>
          <a:xfrm>
            <a:off x="27814" y="6454317"/>
            <a:ext cx="1231337" cy="403587"/>
            <a:chOff x="27814" y="6454317"/>
            <a:chExt cx="1231337" cy="403587"/>
          </a:xfrm>
        </p:grpSpPr>
        <p:pic>
          <p:nvPicPr>
            <p:cNvPr id="36" name="Picture 35" descr="A close up of a sign&#10;&#10;Description generated with high confidence">
              <a:extLst>
                <a:ext uri="{FF2B5EF4-FFF2-40B4-BE49-F238E27FC236}">
                  <a16:creationId xmlns:a16="http://schemas.microsoft.com/office/drawing/2014/main" id="{03B8CE27-6DEE-4351-9055-4EE1DF646A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37" name="TextBox 8">
              <a:extLst>
                <a:ext uri="{FF2B5EF4-FFF2-40B4-BE49-F238E27FC236}">
                  <a16:creationId xmlns:a16="http://schemas.microsoft.com/office/drawing/2014/main" id="{37850F84-F4BC-4EB2-ACF5-0C902C0E9C8C}"/>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38" name="Picture 37">
            <a:extLst>
              <a:ext uri="{FF2B5EF4-FFF2-40B4-BE49-F238E27FC236}">
                <a16:creationId xmlns:a16="http://schemas.microsoft.com/office/drawing/2014/main" id="{E12E0F55-6DD2-474A-8D9D-555B5C2AD909}"/>
              </a:ext>
            </a:extLst>
          </p:cNvPr>
          <p:cNvPicPr>
            <a:picLocks noChangeAspect="1"/>
          </p:cNvPicPr>
          <p:nvPr/>
        </p:nvPicPr>
        <p:blipFill>
          <a:blip r:embed="rId4"/>
          <a:stretch>
            <a:fillRect/>
          </a:stretch>
        </p:blipFill>
        <p:spPr>
          <a:xfrm>
            <a:off x="115438" y="143658"/>
            <a:ext cx="8913124" cy="6322100"/>
          </a:xfrm>
          <a:prstGeom prst="rect">
            <a:avLst/>
          </a:prstGeom>
        </p:spPr>
      </p:pic>
      <p:sp>
        <p:nvSpPr>
          <p:cNvPr id="39" name="Rectangle 38">
            <a:extLst>
              <a:ext uri="{FF2B5EF4-FFF2-40B4-BE49-F238E27FC236}">
                <a16:creationId xmlns:a16="http://schemas.microsoft.com/office/drawing/2014/main" id="{3D16F261-FF45-45D3-B97B-10BC59E7CF7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The number shown below is 89.</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p:txBody>
      </p:sp>
    </p:spTree>
    <p:extLst>
      <p:ext uri="{BB962C8B-B14F-4D97-AF65-F5344CB8AC3E}">
        <p14:creationId xmlns:p14="http://schemas.microsoft.com/office/powerpoint/2010/main" val="26743295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35" name="Group 34">
            <a:extLst>
              <a:ext uri="{FF2B5EF4-FFF2-40B4-BE49-F238E27FC236}">
                <a16:creationId xmlns:a16="http://schemas.microsoft.com/office/drawing/2014/main" id="{0A8484C3-6FFB-482C-B1AD-9CE861733B09}"/>
              </a:ext>
            </a:extLst>
          </p:cNvPr>
          <p:cNvGrpSpPr/>
          <p:nvPr/>
        </p:nvGrpSpPr>
        <p:grpSpPr>
          <a:xfrm>
            <a:off x="27814" y="6454317"/>
            <a:ext cx="1231337" cy="403587"/>
            <a:chOff x="27814" y="6454317"/>
            <a:chExt cx="1231337" cy="403587"/>
          </a:xfrm>
        </p:grpSpPr>
        <p:pic>
          <p:nvPicPr>
            <p:cNvPr id="36" name="Picture 35" descr="A close up of a sign&#10;&#10;Description generated with high confidence">
              <a:extLst>
                <a:ext uri="{FF2B5EF4-FFF2-40B4-BE49-F238E27FC236}">
                  <a16:creationId xmlns:a16="http://schemas.microsoft.com/office/drawing/2014/main" id="{03B8CE27-6DEE-4351-9055-4EE1DF646A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37" name="TextBox 8">
              <a:extLst>
                <a:ext uri="{FF2B5EF4-FFF2-40B4-BE49-F238E27FC236}">
                  <a16:creationId xmlns:a16="http://schemas.microsoft.com/office/drawing/2014/main" id="{37850F84-F4BC-4EB2-ACF5-0C902C0E9C8C}"/>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38" name="Picture 37">
            <a:extLst>
              <a:ext uri="{FF2B5EF4-FFF2-40B4-BE49-F238E27FC236}">
                <a16:creationId xmlns:a16="http://schemas.microsoft.com/office/drawing/2014/main" id="{E12E0F55-6DD2-474A-8D9D-555B5C2AD909}"/>
              </a:ext>
            </a:extLst>
          </p:cNvPr>
          <p:cNvPicPr>
            <a:picLocks noChangeAspect="1"/>
          </p:cNvPicPr>
          <p:nvPr/>
        </p:nvPicPr>
        <p:blipFill>
          <a:blip r:embed="rId4"/>
          <a:stretch>
            <a:fillRect/>
          </a:stretch>
        </p:blipFill>
        <p:spPr>
          <a:xfrm>
            <a:off x="115438" y="143658"/>
            <a:ext cx="8913124" cy="6322100"/>
          </a:xfrm>
          <a:prstGeom prst="rect">
            <a:avLst/>
          </a:prstGeom>
        </p:spPr>
      </p:pic>
      <p:sp>
        <p:nvSpPr>
          <p:cNvPr id="39" name="Rectangle 38">
            <a:extLst>
              <a:ext uri="{FF2B5EF4-FFF2-40B4-BE49-F238E27FC236}">
                <a16:creationId xmlns:a16="http://schemas.microsoft.com/office/drawing/2014/main" id="{3D16F261-FF45-45D3-B97B-10BC59E7CF73}"/>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4</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True or false? The number shown below is 89.</a:t>
            </a:r>
          </a:p>
          <a:p>
            <a:pPr algn="ctr"/>
            <a:r>
              <a:rPr lang="en-GB" sz="2000" b="1" dirty="0">
                <a:solidFill>
                  <a:srgbClr val="FF0000"/>
                </a:solidFill>
                <a:latin typeface="Century Gothic" panose="020B0502020202020204" pitchFamily="34" charset="0"/>
              </a:rPr>
              <a:t>False. The number shown is 99.</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p:txBody>
      </p:sp>
    </p:spTree>
    <p:extLst>
      <p:ext uri="{BB962C8B-B14F-4D97-AF65-F5344CB8AC3E}">
        <p14:creationId xmlns:p14="http://schemas.microsoft.com/office/powerpoint/2010/main" val="1893667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51" name="Group 50">
            <a:extLst>
              <a:ext uri="{FF2B5EF4-FFF2-40B4-BE49-F238E27FC236}">
                <a16:creationId xmlns:a16="http://schemas.microsoft.com/office/drawing/2014/main" id="{B542053C-14C8-4343-AFD5-882354886DC8}"/>
              </a:ext>
            </a:extLst>
          </p:cNvPr>
          <p:cNvGrpSpPr/>
          <p:nvPr/>
        </p:nvGrpSpPr>
        <p:grpSpPr>
          <a:xfrm>
            <a:off x="27814" y="6454317"/>
            <a:ext cx="1231337" cy="403587"/>
            <a:chOff x="27814" y="6454317"/>
            <a:chExt cx="1231337" cy="403587"/>
          </a:xfrm>
        </p:grpSpPr>
        <p:pic>
          <p:nvPicPr>
            <p:cNvPr id="52" name="Picture 51" descr="A close up of a sign&#10;&#10;Description generated with high confidence">
              <a:extLst>
                <a:ext uri="{FF2B5EF4-FFF2-40B4-BE49-F238E27FC236}">
                  <a16:creationId xmlns:a16="http://schemas.microsoft.com/office/drawing/2014/main" id="{122215F3-EEA4-408E-AC65-BA1862C57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53" name="TextBox 8">
              <a:extLst>
                <a:ext uri="{FF2B5EF4-FFF2-40B4-BE49-F238E27FC236}">
                  <a16:creationId xmlns:a16="http://schemas.microsoft.com/office/drawing/2014/main" id="{FE6295E7-735E-4EF1-9400-3595C3ED8D2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30" name="Picture 29">
            <a:extLst>
              <a:ext uri="{FF2B5EF4-FFF2-40B4-BE49-F238E27FC236}">
                <a16:creationId xmlns:a16="http://schemas.microsoft.com/office/drawing/2014/main" id="{BDD48257-9EA5-4441-B035-82E3E90DAA63}"/>
              </a:ext>
            </a:extLst>
          </p:cNvPr>
          <p:cNvPicPr>
            <a:picLocks noChangeAspect="1"/>
          </p:cNvPicPr>
          <p:nvPr/>
        </p:nvPicPr>
        <p:blipFill>
          <a:blip r:embed="rId4"/>
          <a:stretch>
            <a:fillRect/>
          </a:stretch>
        </p:blipFill>
        <p:spPr>
          <a:xfrm>
            <a:off x="115438" y="143658"/>
            <a:ext cx="8913124" cy="6322100"/>
          </a:xfrm>
          <a:prstGeom prst="rect">
            <a:avLst/>
          </a:prstGeom>
        </p:spPr>
      </p:pic>
      <p:sp>
        <p:nvSpPr>
          <p:cNvPr id="31" name="Rectangle 30">
            <a:extLst>
              <a:ext uri="{FF2B5EF4-FFF2-40B4-BE49-F238E27FC236}">
                <a16:creationId xmlns:a16="http://schemas.microsoft.com/office/drawing/2014/main" id="{04952001-4F9B-4611-891D-6E90026F28D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Do you agree with Jane?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your answer.</a:t>
            </a:r>
          </a:p>
          <a:p>
            <a:pPr algn="ctr"/>
            <a:endParaRPr lang="en-GB" sz="2000" b="1" dirty="0">
              <a:solidFill>
                <a:schemeClr val="tx1"/>
              </a:solidFill>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p:txBody>
      </p:sp>
      <p:sp>
        <p:nvSpPr>
          <p:cNvPr id="32" name="Speech Bubble: Rectangle with Corners Rounded 18">
            <a:extLst>
              <a:ext uri="{FF2B5EF4-FFF2-40B4-BE49-F238E27FC236}">
                <a16:creationId xmlns:a16="http://schemas.microsoft.com/office/drawing/2014/main" id="{BD4D10E4-576E-48AF-9936-39FC7777BBC7}"/>
              </a:ext>
            </a:extLst>
          </p:cNvPr>
          <p:cNvSpPr/>
          <p:nvPr/>
        </p:nvSpPr>
        <p:spPr>
          <a:xfrm>
            <a:off x="2791326" y="1652959"/>
            <a:ext cx="2883435" cy="1291042"/>
          </a:xfrm>
          <a:prstGeom prst="wedgeRoundRectCallout">
            <a:avLst>
              <a:gd name="adj1" fmla="val -61717"/>
              <a:gd name="adj2" fmla="val 10902"/>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base 10 shows the number 47.</a:t>
            </a:r>
          </a:p>
        </p:txBody>
      </p:sp>
      <p:sp>
        <p:nvSpPr>
          <p:cNvPr id="33" name="TextBox 32">
            <a:extLst>
              <a:ext uri="{FF2B5EF4-FFF2-40B4-BE49-F238E27FC236}">
                <a16:creationId xmlns:a16="http://schemas.microsoft.com/office/drawing/2014/main" id="{3C5F2246-0EDF-4E72-AA74-5FDCD0D36FA2}"/>
              </a:ext>
            </a:extLst>
          </p:cNvPr>
          <p:cNvSpPr txBox="1"/>
          <p:nvPr/>
        </p:nvSpPr>
        <p:spPr>
          <a:xfrm>
            <a:off x="1263358" y="4081332"/>
            <a:ext cx="744114" cy="369332"/>
          </a:xfrm>
          <a:prstGeom prst="rect">
            <a:avLst/>
          </a:prstGeom>
          <a:noFill/>
        </p:spPr>
        <p:txBody>
          <a:bodyPr wrap="none" rtlCol="0">
            <a:spAutoFit/>
          </a:bodyPr>
          <a:lstStyle/>
          <a:p>
            <a:r>
              <a:rPr lang="en-GB" b="1" dirty="0">
                <a:latin typeface="Century Gothic" panose="020B0502020202020204" pitchFamily="34" charset="0"/>
              </a:rPr>
              <a:t>Jane</a:t>
            </a:r>
          </a:p>
        </p:txBody>
      </p:sp>
    </p:spTree>
    <p:extLst>
      <p:ext uri="{BB962C8B-B14F-4D97-AF65-F5344CB8AC3E}">
        <p14:creationId xmlns:p14="http://schemas.microsoft.com/office/powerpoint/2010/main" val="941729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51" name="Group 50">
            <a:extLst>
              <a:ext uri="{FF2B5EF4-FFF2-40B4-BE49-F238E27FC236}">
                <a16:creationId xmlns:a16="http://schemas.microsoft.com/office/drawing/2014/main" id="{B542053C-14C8-4343-AFD5-882354886DC8}"/>
              </a:ext>
            </a:extLst>
          </p:cNvPr>
          <p:cNvGrpSpPr/>
          <p:nvPr/>
        </p:nvGrpSpPr>
        <p:grpSpPr>
          <a:xfrm>
            <a:off x="27814" y="6454317"/>
            <a:ext cx="1231337" cy="403587"/>
            <a:chOff x="27814" y="6454317"/>
            <a:chExt cx="1231337" cy="403587"/>
          </a:xfrm>
        </p:grpSpPr>
        <p:pic>
          <p:nvPicPr>
            <p:cNvPr id="52" name="Picture 51" descr="A close up of a sign&#10;&#10;Description generated with high confidence">
              <a:extLst>
                <a:ext uri="{FF2B5EF4-FFF2-40B4-BE49-F238E27FC236}">
                  <a16:creationId xmlns:a16="http://schemas.microsoft.com/office/drawing/2014/main" id="{122215F3-EEA4-408E-AC65-BA1862C57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53" name="TextBox 8">
              <a:extLst>
                <a:ext uri="{FF2B5EF4-FFF2-40B4-BE49-F238E27FC236}">
                  <a16:creationId xmlns:a16="http://schemas.microsoft.com/office/drawing/2014/main" id="{FE6295E7-735E-4EF1-9400-3595C3ED8D2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30" name="Picture 29">
            <a:extLst>
              <a:ext uri="{FF2B5EF4-FFF2-40B4-BE49-F238E27FC236}">
                <a16:creationId xmlns:a16="http://schemas.microsoft.com/office/drawing/2014/main" id="{BDD48257-9EA5-4441-B035-82E3E90DAA63}"/>
              </a:ext>
            </a:extLst>
          </p:cNvPr>
          <p:cNvPicPr>
            <a:picLocks noChangeAspect="1"/>
          </p:cNvPicPr>
          <p:nvPr/>
        </p:nvPicPr>
        <p:blipFill>
          <a:blip r:embed="rId4"/>
          <a:stretch>
            <a:fillRect/>
          </a:stretch>
        </p:blipFill>
        <p:spPr>
          <a:xfrm>
            <a:off x="115438" y="143658"/>
            <a:ext cx="8913124" cy="6322100"/>
          </a:xfrm>
          <a:prstGeom prst="rect">
            <a:avLst/>
          </a:prstGeom>
        </p:spPr>
      </p:pic>
      <p:sp>
        <p:nvSpPr>
          <p:cNvPr id="31" name="Rectangle 30">
            <a:extLst>
              <a:ext uri="{FF2B5EF4-FFF2-40B4-BE49-F238E27FC236}">
                <a16:creationId xmlns:a16="http://schemas.microsoft.com/office/drawing/2014/main" id="{04952001-4F9B-4611-891D-6E90026F28D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Do you agree with Jane?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your answer.</a:t>
            </a:r>
          </a:p>
          <a:p>
            <a:r>
              <a:rPr lang="en-GB" sz="2000" b="1" dirty="0">
                <a:solidFill>
                  <a:schemeClr val="tx1"/>
                </a:solidFill>
                <a:latin typeface="Century Gothic" panose="020B0502020202020204" pitchFamily="34" charset="0"/>
              </a:rPr>
              <a:t>Jane is incorrect because…</a:t>
            </a:r>
          </a:p>
          <a:p>
            <a:pPr algn="ctr"/>
            <a:endParaRPr lang="en-GB" sz="2000" b="1" dirty="0">
              <a:solidFill>
                <a:schemeClr val="tx1"/>
              </a:solidFill>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p:txBody>
      </p:sp>
      <p:sp>
        <p:nvSpPr>
          <p:cNvPr id="32" name="Speech Bubble: Rectangle with Corners Rounded 18">
            <a:extLst>
              <a:ext uri="{FF2B5EF4-FFF2-40B4-BE49-F238E27FC236}">
                <a16:creationId xmlns:a16="http://schemas.microsoft.com/office/drawing/2014/main" id="{BD4D10E4-576E-48AF-9936-39FC7777BBC7}"/>
              </a:ext>
            </a:extLst>
          </p:cNvPr>
          <p:cNvSpPr/>
          <p:nvPr/>
        </p:nvSpPr>
        <p:spPr>
          <a:xfrm>
            <a:off x="2791326" y="1652959"/>
            <a:ext cx="2883435" cy="1291042"/>
          </a:xfrm>
          <a:prstGeom prst="wedgeRoundRectCallout">
            <a:avLst>
              <a:gd name="adj1" fmla="val -61717"/>
              <a:gd name="adj2" fmla="val 10902"/>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base 10 shows the number 47.</a:t>
            </a:r>
          </a:p>
        </p:txBody>
      </p:sp>
      <p:sp>
        <p:nvSpPr>
          <p:cNvPr id="33" name="TextBox 32">
            <a:extLst>
              <a:ext uri="{FF2B5EF4-FFF2-40B4-BE49-F238E27FC236}">
                <a16:creationId xmlns:a16="http://schemas.microsoft.com/office/drawing/2014/main" id="{3C5F2246-0EDF-4E72-AA74-5FDCD0D36FA2}"/>
              </a:ext>
            </a:extLst>
          </p:cNvPr>
          <p:cNvSpPr txBox="1"/>
          <p:nvPr/>
        </p:nvSpPr>
        <p:spPr>
          <a:xfrm>
            <a:off x="1263358" y="4081332"/>
            <a:ext cx="744114" cy="369332"/>
          </a:xfrm>
          <a:prstGeom prst="rect">
            <a:avLst/>
          </a:prstGeom>
          <a:noFill/>
        </p:spPr>
        <p:txBody>
          <a:bodyPr wrap="none" rtlCol="0">
            <a:spAutoFit/>
          </a:bodyPr>
          <a:lstStyle/>
          <a:p>
            <a:r>
              <a:rPr lang="en-GB" b="1" dirty="0">
                <a:latin typeface="Century Gothic" panose="020B0502020202020204" pitchFamily="34" charset="0"/>
              </a:rPr>
              <a:t>Jane</a:t>
            </a:r>
          </a:p>
        </p:txBody>
      </p:sp>
    </p:spTree>
    <p:extLst>
      <p:ext uri="{BB962C8B-B14F-4D97-AF65-F5344CB8AC3E}">
        <p14:creationId xmlns:p14="http://schemas.microsoft.com/office/powerpoint/2010/main" val="3424317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51" name="Group 50">
            <a:extLst>
              <a:ext uri="{FF2B5EF4-FFF2-40B4-BE49-F238E27FC236}">
                <a16:creationId xmlns:a16="http://schemas.microsoft.com/office/drawing/2014/main" id="{B542053C-14C8-4343-AFD5-882354886DC8}"/>
              </a:ext>
            </a:extLst>
          </p:cNvPr>
          <p:cNvGrpSpPr/>
          <p:nvPr/>
        </p:nvGrpSpPr>
        <p:grpSpPr>
          <a:xfrm>
            <a:off x="27814" y="6454317"/>
            <a:ext cx="1231337" cy="403587"/>
            <a:chOff x="27814" y="6454317"/>
            <a:chExt cx="1231337" cy="403587"/>
          </a:xfrm>
        </p:grpSpPr>
        <p:pic>
          <p:nvPicPr>
            <p:cNvPr id="52" name="Picture 51" descr="A close up of a sign&#10;&#10;Description generated with high confidence">
              <a:extLst>
                <a:ext uri="{FF2B5EF4-FFF2-40B4-BE49-F238E27FC236}">
                  <a16:creationId xmlns:a16="http://schemas.microsoft.com/office/drawing/2014/main" id="{122215F3-EEA4-408E-AC65-BA1862C57E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53" name="TextBox 8">
              <a:extLst>
                <a:ext uri="{FF2B5EF4-FFF2-40B4-BE49-F238E27FC236}">
                  <a16:creationId xmlns:a16="http://schemas.microsoft.com/office/drawing/2014/main" id="{FE6295E7-735E-4EF1-9400-3595C3ED8D22}"/>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30" name="Picture 29">
            <a:extLst>
              <a:ext uri="{FF2B5EF4-FFF2-40B4-BE49-F238E27FC236}">
                <a16:creationId xmlns:a16="http://schemas.microsoft.com/office/drawing/2014/main" id="{BDD48257-9EA5-4441-B035-82E3E90DAA63}"/>
              </a:ext>
            </a:extLst>
          </p:cNvPr>
          <p:cNvPicPr>
            <a:picLocks noChangeAspect="1"/>
          </p:cNvPicPr>
          <p:nvPr/>
        </p:nvPicPr>
        <p:blipFill>
          <a:blip r:embed="rId4"/>
          <a:stretch>
            <a:fillRect/>
          </a:stretch>
        </p:blipFill>
        <p:spPr>
          <a:xfrm>
            <a:off x="115438" y="143658"/>
            <a:ext cx="8913124" cy="6322100"/>
          </a:xfrm>
          <a:prstGeom prst="rect">
            <a:avLst/>
          </a:prstGeom>
        </p:spPr>
      </p:pic>
      <p:sp>
        <p:nvSpPr>
          <p:cNvPr id="31" name="Rectangle 30">
            <a:extLst>
              <a:ext uri="{FF2B5EF4-FFF2-40B4-BE49-F238E27FC236}">
                <a16:creationId xmlns:a16="http://schemas.microsoft.com/office/drawing/2014/main" id="{04952001-4F9B-4611-891D-6E90026F28D9}"/>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Do you agree with Jane?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Explain your answer.</a:t>
            </a:r>
          </a:p>
          <a:p>
            <a:r>
              <a:rPr lang="en-GB" sz="2000" b="1" dirty="0">
                <a:solidFill>
                  <a:srgbClr val="FF0000"/>
                </a:solidFill>
                <a:latin typeface="Century Gothic" panose="020B0502020202020204" pitchFamily="34" charset="0"/>
              </a:rPr>
              <a:t>Jane is incorrect because there are 5 tens and 7 ones which makes 57, not 47.</a:t>
            </a:r>
          </a:p>
          <a:p>
            <a:pPr algn="ctr"/>
            <a:endParaRPr lang="en-GB" sz="2000" b="1" dirty="0">
              <a:solidFill>
                <a:schemeClr val="tx1"/>
              </a:solidFill>
              <a:latin typeface="Century Gothic" panose="020B0502020202020204" pitchFamily="34" charset="0"/>
            </a:endParaRPr>
          </a:p>
          <a:p>
            <a:pPr algn="ctr"/>
            <a:endParaRPr lang="en-GB" sz="2000" u="sng" dirty="0">
              <a:solidFill>
                <a:schemeClr val="bg2">
                  <a:lumMod val="50000"/>
                </a:schemeClr>
              </a:solidFill>
              <a:latin typeface="SassoonCRInfantMedium" panose="02000603020000020003" pitchFamily="2" charset="0"/>
            </a:endParaRPr>
          </a:p>
        </p:txBody>
      </p:sp>
      <p:sp>
        <p:nvSpPr>
          <p:cNvPr id="32" name="Speech Bubble: Rectangle with Corners Rounded 18">
            <a:extLst>
              <a:ext uri="{FF2B5EF4-FFF2-40B4-BE49-F238E27FC236}">
                <a16:creationId xmlns:a16="http://schemas.microsoft.com/office/drawing/2014/main" id="{BD4D10E4-576E-48AF-9936-39FC7777BBC7}"/>
              </a:ext>
            </a:extLst>
          </p:cNvPr>
          <p:cNvSpPr/>
          <p:nvPr/>
        </p:nvSpPr>
        <p:spPr>
          <a:xfrm>
            <a:off x="2791326" y="1652959"/>
            <a:ext cx="2883435" cy="1291042"/>
          </a:xfrm>
          <a:prstGeom prst="wedgeRoundRectCallout">
            <a:avLst>
              <a:gd name="adj1" fmla="val -61717"/>
              <a:gd name="adj2" fmla="val 10902"/>
              <a:gd name="adj3" fmla="val 16667"/>
            </a:avLst>
          </a:prstGeom>
          <a:solidFill>
            <a:schemeClr val="bg1"/>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panose="020B0502020202020204" pitchFamily="34" charset="0"/>
              </a:rPr>
              <a:t>The base 10 shows the number 47.</a:t>
            </a:r>
          </a:p>
        </p:txBody>
      </p:sp>
      <p:sp>
        <p:nvSpPr>
          <p:cNvPr id="33" name="TextBox 32">
            <a:extLst>
              <a:ext uri="{FF2B5EF4-FFF2-40B4-BE49-F238E27FC236}">
                <a16:creationId xmlns:a16="http://schemas.microsoft.com/office/drawing/2014/main" id="{3C5F2246-0EDF-4E72-AA74-5FDCD0D36FA2}"/>
              </a:ext>
            </a:extLst>
          </p:cNvPr>
          <p:cNvSpPr txBox="1"/>
          <p:nvPr/>
        </p:nvSpPr>
        <p:spPr>
          <a:xfrm>
            <a:off x="1263358" y="4081332"/>
            <a:ext cx="744114" cy="369332"/>
          </a:xfrm>
          <a:prstGeom prst="rect">
            <a:avLst/>
          </a:prstGeom>
          <a:noFill/>
        </p:spPr>
        <p:txBody>
          <a:bodyPr wrap="none" rtlCol="0">
            <a:spAutoFit/>
          </a:bodyPr>
          <a:lstStyle/>
          <a:p>
            <a:r>
              <a:rPr lang="en-GB" b="1" dirty="0">
                <a:latin typeface="Century Gothic" panose="020B0502020202020204" pitchFamily="34" charset="0"/>
              </a:rPr>
              <a:t>Jane</a:t>
            </a:r>
          </a:p>
        </p:txBody>
      </p:sp>
    </p:spTree>
    <p:extLst>
      <p:ext uri="{BB962C8B-B14F-4D97-AF65-F5344CB8AC3E}">
        <p14:creationId xmlns:p14="http://schemas.microsoft.com/office/powerpoint/2010/main" val="37497623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32" name="Group 131">
            <a:extLst>
              <a:ext uri="{FF2B5EF4-FFF2-40B4-BE49-F238E27FC236}">
                <a16:creationId xmlns:a16="http://schemas.microsoft.com/office/drawing/2014/main" id="{9858FE85-F29D-486B-BA76-356AA32E3E35}"/>
              </a:ext>
            </a:extLst>
          </p:cNvPr>
          <p:cNvGrpSpPr/>
          <p:nvPr/>
        </p:nvGrpSpPr>
        <p:grpSpPr>
          <a:xfrm>
            <a:off x="27814" y="6454317"/>
            <a:ext cx="1231337" cy="403587"/>
            <a:chOff x="27814" y="6454317"/>
            <a:chExt cx="1231337" cy="403587"/>
          </a:xfrm>
        </p:grpSpPr>
        <p:pic>
          <p:nvPicPr>
            <p:cNvPr id="133" name="Picture 132" descr="A close up of a sign&#10;&#10;Description generated with high confidence">
              <a:extLst>
                <a:ext uri="{FF2B5EF4-FFF2-40B4-BE49-F238E27FC236}">
                  <a16:creationId xmlns:a16="http://schemas.microsoft.com/office/drawing/2014/main" id="{2D8838AE-E6DC-4447-B38A-729421C902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34" name="TextBox 8">
              <a:extLst>
                <a:ext uri="{FF2B5EF4-FFF2-40B4-BE49-F238E27FC236}">
                  <a16:creationId xmlns:a16="http://schemas.microsoft.com/office/drawing/2014/main" id="{ECCC7DE9-7B0A-45A1-A02F-00DFB61C5B71}"/>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92" name="Picture 91">
            <a:extLst>
              <a:ext uri="{FF2B5EF4-FFF2-40B4-BE49-F238E27FC236}">
                <a16:creationId xmlns:a16="http://schemas.microsoft.com/office/drawing/2014/main" id="{982148E2-E346-4C49-846B-C8636066A1A2}"/>
              </a:ext>
            </a:extLst>
          </p:cNvPr>
          <p:cNvPicPr>
            <a:picLocks noChangeAspect="1"/>
          </p:cNvPicPr>
          <p:nvPr/>
        </p:nvPicPr>
        <p:blipFill>
          <a:blip r:embed="rId4"/>
          <a:stretch>
            <a:fillRect/>
          </a:stretch>
        </p:blipFill>
        <p:spPr>
          <a:xfrm>
            <a:off x="115438" y="143658"/>
            <a:ext cx="8913124" cy="6322100"/>
          </a:xfrm>
          <a:prstGeom prst="rect">
            <a:avLst/>
          </a:prstGeom>
        </p:spPr>
      </p:pic>
      <p:sp>
        <p:nvSpPr>
          <p:cNvPr id="93" name="Rectangle 92">
            <a:extLst>
              <a:ext uri="{FF2B5EF4-FFF2-40B4-BE49-F238E27FC236}">
                <a16:creationId xmlns:a16="http://schemas.microsoft.com/office/drawing/2014/main" id="{CA971B20-669B-4128-8E45-86DEF7F03F6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If Derek spins the highest number on his spinner, what will the number be?</a:t>
            </a:r>
          </a:p>
          <a:p>
            <a:pPr algn="ctr"/>
            <a:endParaRPr lang="en-GB" sz="2000" u="sng" dirty="0">
              <a:solidFill>
                <a:schemeClr val="bg2">
                  <a:lumMod val="50000"/>
                </a:schemeClr>
              </a:solidFill>
              <a:latin typeface="SassoonCRInfantMedium" panose="02000603020000020003" pitchFamily="2" charset="0"/>
            </a:endParaRPr>
          </a:p>
        </p:txBody>
      </p:sp>
      <p:sp>
        <p:nvSpPr>
          <p:cNvPr id="94" name="TextBox 93">
            <a:extLst>
              <a:ext uri="{FF2B5EF4-FFF2-40B4-BE49-F238E27FC236}">
                <a16:creationId xmlns:a16="http://schemas.microsoft.com/office/drawing/2014/main" id="{096F987D-47BD-42C6-AB7E-FEF8E6FD7158}"/>
              </a:ext>
            </a:extLst>
          </p:cNvPr>
          <p:cNvSpPr txBox="1"/>
          <p:nvPr/>
        </p:nvSpPr>
        <p:spPr>
          <a:xfrm>
            <a:off x="6144938" y="4855472"/>
            <a:ext cx="849913" cy="369332"/>
          </a:xfrm>
          <a:prstGeom prst="rect">
            <a:avLst/>
          </a:prstGeom>
          <a:noFill/>
        </p:spPr>
        <p:txBody>
          <a:bodyPr wrap="none" rtlCol="0">
            <a:spAutoFit/>
          </a:bodyPr>
          <a:lstStyle/>
          <a:p>
            <a:r>
              <a:rPr lang="en-GB" b="1" dirty="0">
                <a:latin typeface="Century Gothic" panose="020B0502020202020204" pitchFamily="34" charset="0"/>
              </a:rPr>
              <a:t>Derek</a:t>
            </a:r>
          </a:p>
        </p:txBody>
      </p:sp>
    </p:spTree>
    <p:extLst>
      <p:ext uri="{BB962C8B-B14F-4D97-AF65-F5344CB8AC3E}">
        <p14:creationId xmlns:p14="http://schemas.microsoft.com/office/powerpoint/2010/main" val="3801159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32" name="Group 131">
            <a:extLst>
              <a:ext uri="{FF2B5EF4-FFF2-40B4-BE49-F238E27FC236}">
                <a16:creationId xmlns:a16="http://schemas.microsoft.com/office/drawing/2014/main" id="{9858FE85-F29D-486B-BA76-356AA32E3E35}"/>
              </a:ext>
            </a:extLst>
          </p:cNvPr>
          <p:cNvGrpSpPr/>
          <p:nvPr/>
        </p:nvGrpSpPr>
        <p:grpSpPr>
          <a:xfrm>
            <a:off x="27814" y="6454317"/>
            <a:ext cx="1231337" cy="403587"/>
            <a:chOff x="27814" y="6454317"/>
            <a:chExt cx="1231337" cy="403587"/>
          </a:xfrm>
        </p:grpSpPr>
        <p:pic>
          <p:nvPicPr>
            <p:cNvPr id="133" name="Picture 132" descr="A close up of a sign&#10;&#10;Description generated with high confidence">
              <a:extLst>
                <a:ext uri="{FF2B5EF4-FFF2-40B4-BE49-F238E27FC236}">
                  <a16:creationId xmlns:a16="http://schemas.microsoft.com/office/drawing/2014/main" id="{2D8838AE-E6DC-4447-B38A-729421C902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34" name="TextBox 8">
              <a:extLst>
                <a:ext uri="{FF2B5EF4-FFF2-40B4-BE49-F238E27FC236}">
                  <a16:creationId xmlns:a16="http://schemas.microsoft.com/office/drawing/2014/main" id="{ECCC7DE9-7B0A-45A1-A02F-00DFB61C5B71}"/>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92" name="Picture 91">
            <a:extLst>
              <a:ext uri="{FF2B5EF4-FFF2-40B4-BE49-F238E27FC236}">
                <a16:creationId xmlns:a16="http://schemas.microsoft.com/office/drawing/2014/main" id="{982148E2-E346-4C49-846B-C8636066A1A2}"/>
              </a:ext>
            </a:extLst>
          </p:cNvPr>
          <p:cNvPicPr>
            <a:picLocks noChangeAspect="1"/>
          </p:cNvPicPr>
          <p:nvPr/>
        </p:nvPicPr>
        <p:blipFill>
          <a:blip r:embed="rId4"/>
          <a:stretch>
            <a:fillRect/>
          </a:stretch>
        </p:blipFill>
        <p:spPr>
          <a:xfrm>
            <a:off x="115438" y="143658"/>
            <a:ext cx="8913124" cy="6322100"/>
          </a:xfrm>
          <a:prstGeom prst="rect">
            <a:avLst/>
          </a:prstGeom>
        </p:spPr>
      </p:pic>
      <p:sp>
        <p:nvSpPr>
          <p:cNvPr id="93" name="Rectangle 92">
            <a:extLst>
              <a:ext uri="{FF2B5EF4-FFF2-40B4-BE49-F238E27FC236}">
                <a16:creationId xmlns:a16="http://schemas.microsoft.com/office/drawing/2014/main" id="{CA971B20-669B-4128-8E45-86DEF7F03F6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Problem Solving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If Derek spins the highest number on his spinner, what will the number be?</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rgbClr val="FF0000"/>
                </a:solidFill>
                <a:latin typeface="Century Gothic" panose="020B0502020202020204" pitchFamily="34" charset="0"/>
              </a:rPr>
              <a:t>The highest number Derek can spin is 97.</a:t>
            </a:r>
            <a:endParaRPr lang="en-GB" sz="2000" u="sng" dirty="0">
              <a:solidFill>
                <a:schemeClr val="bg2">
                  <a:lumMod val="50000"/>
                </a:schemeClr>
              </a:solidFill>
              <a:latin typeface="SassoonCRInfantMedium" panose="02000603020000020003" pitchFamily="2" charset="0"/>
            </a:endParaRPr>
          </a:p>
        </p:txBody>
      </p:sp>
      <p:sp>
        <p:nvSpPr>
          <p:cNvPr id="94" name="TextBox 93">
            <a:extLst>
              <a:ext uri="{FF2B5EF4-FFF2-40B4-BE49-F238E27FC236}">
                <a16:creationId xmlns:a16="http://schemas.microsoft.com/office/drawing/2014/main" id="{096F987D-47BD-42C6-AB7E-FEF8E6FD7158}"/>
              </a:ext>
            </a:extLst>
          </p:cNvPr>
          <p:cNvSpPr txBox="1"/>
          <p:nvPr/>
        </p:nvSpPr>
        <p:spPr>
          <a:xfrm>
            <a:off x="6144938" y="4855472"/>
            <a:ext cx="849913" cy="369332"/>
          </a:xfrm>
          <a:prstGeom prst="rect">
            <a:avLst/>
          </a:prstGeom>
          <a:noFill/>
        </p:spPr>
        <p:txBody>
          <a:bodyPr wrap="none" rtlCol="0">
            <a:spAutoFit/>
          </a:bodyPr>
          <a:lstStyle/>
          <a:p>
            <a:r>
              <a:rPr lang="en-GB" b="1" dirty="0">
                <a:latin typeface="Century Gothic" panose="020B0502020202020204" pitchFamily="34" charset="0"/>
              </a:rPr>
              <a:t>Derek</a:t>
            </a:r>
          </a:p>
        </p:txBody>
      </p:sp>
    </p:spTree>
    <p:extLst>
      <p:ext uri="{BB962C8B-B14F-4D97-AF65-F5344CB8AC3E}">
        <p14:creationId xmlns:p14="http://schemas.microsoft.com/office/powerpoint/2010/main" val="30181990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45" name="Group 144">
            <a:extLst>
              <a:ext uri="{FF2B5EF4-FFF2-40B4-BE49-F238E27FC236}">
                <a16:creationId xmlns:a16="http://schemas.microsoft.com/office/drawing/2014/main" id="{A8BE688F-7FD9-4431-A18D-EE5C2D56AF73}"/>
              </a:ext>
            </a:extLst>
          </p:cNvPr>
          <p:cNvGrpSpPr/>
          <p:nvPr/>
        </p:nvGrpSpPr>
        <p:grpSpPr>
          <a:xfrm>
            <a:off x="27814" y="6454317"/>
            <a:ext cx="1231337" cy="403587"/>
            <a:chOff x="27814" y="6454317"/>
            <a:chExt cx="1231337" cy="403587"/>
          </a:xfrm>
        </p:grpSpPr>
        <p:pic>
          <p:nvPicPr>
            <p:cNvPr id="146" name="Picture 145" descr="A close up of a sign&#10;&#10;Description generated with high confidence">
              <a:extLst>
                <a:ext uri="{FF2B5EF4-FFF2-40B4-BE49-F238E27FC236}">
                  <a16:creationId xmlns:a16="http://schemas.microsoft.com/office/drawing/2014/main" id="{A03C7D1D-76FC-412B-8C1B-8E6C8FDD9D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47" name="TextBox 8">
              <a:extLst>
                <a:ext uri="{FF2B5EF4-FFF2-40B4-BE49-F238E27FC236}">
                  <a16:creationId xmlns:a16="http://schemas.microsoft.com/office/drawing/2014/main" id="{E0DE9F48-AC02-425D-BF93-1A36F993A2AC}"/>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45" name="Picture 44">
            <a:extLst>
              <a:ext uri="{FF2B5EF4-FFF2-40B4-BE49-F238E27FC236}">
                <a16:creationId xmlns:a16="http://schemas.microsoft.com/office/drawing/2014/main" id="{E043AC7A-669C-4AED-BB8E-59BF21C7DF3C}"/>
              </a:ext>
            </a:extLst>
          </p:cNvPr>
          <p:cNvPicPr>
            <a:picLocks noChangeAspect="1"/>
          </p:cNvPicPr>
          <p:nvPr/>
        </p:nvPicPr>
        <p:blipFill>
          <a:blip r:embed="rId4"/>
          <a:stretch>
            <a:fillRect/>
          </a:stretch>
        </p:blipFill>
        <p:spPr>
          <a:xfrm>
            <a:off x="115438" y="143658"/>
            <a:ext cx="8913124" cy="6322100"/>
          </a:xfrm>
          <a:prstGeom prst="rect">
            <a:avLst/>
          </a:prstGeom>
        </p:spPr>
      </p:pic>
      <p:sp>
        <p:nvSpPr>
          <p:cNvPr id="46" name="Rectangle 45">
            <a:extLst>
              <a:ext uri="{FF2B5EF4-FFF2-40B4-BE49-F238E27FC236}">
                <a16:creationId xmlns:a16="http://schemas.microsoft.com/office/drawing/2014/main" id="{6E22E9FF-83A9-40D3-99F6-DF946E22B07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Johnny and his friends are practising their basketball skills.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Find and explain the errors in the pictogram.</a:t>
            </a:r>
          </a:p>
        </p:txBody>
      </p:sp>
      <p:graphicFrame>
        <p:nvGraphicFramePr>
          <p:cNvPr id="47" name="Table 46">
            <a:extLst>
              <a:ext uri="{FF2B5EF4-FFF2-40B4-BE49-F238E27FC236}">
                <a16:creationId xmlns:a16="http://schemas.microsoft.com/office/drawing/2014/main" id="{F465140A-164A-47EE-88B8-540DF535368B}"/>
              </a:ext>
            </a:extLst>
          </p:cNvPr>
          <p:cNvGraphicFramePr>
            <a:graphicFrameLocks noGrp="1"/>
          </p:cNvGraphicFramePr>
          <p:nvPr>
            <p:extLst>
              <p:ext uri="{D42A27DB-BD31-4B8C-83A1-F6EECF244321}">
                <p14:modId xmlns:p14="http://schemas.microsoft.com/office/powerpoint/2010/main" val="1809713940"/>
              </p:ext>
            </p:extLst>
          </p:nvPr>
        </p:nvGraphicFramePr>
        <p:xfrm>
          <a:off x="1242000" y="1775957"/>
          <a:ext cx="6660000" cy="2880000"/>
        </p:xfrm>
        <a:graphic>
          <a:graphicData uri="http://schemas.openxmlformats.org/drawingml/2006/table">
            <a:tbl>
              <a:tblPr firstRow="1" bandRow="1">
                <a:tableStyleId>{5940675A-B579-460E-94D1-54222C63F5DA}</a:tableStyleId>
              </a:tblPr>
              <a:tblGrid>
                <a:gridCol w="1080000">
                  <a:extLst>
                    <a:ext uri="{9D8B030D-6E8A-4147-A177-3AD203B41FA5}">
                      <a16:colId xmlns:a16="http://schemas.microsoft.com/office/drawing/2014/main" val="2956316665"/>
                    </a:ext>
                  </a:extLst>
                </a:gridCol>
                <a:gridCol w="4500000">
                  <a:extLst>
                    <a:ext uri="{9D8B030D-6E8A-4147-A177-3AD203B41FA5}">
                      <a16:colId xmlns:a16="http://schemas.microsoft.com/office/drawing/2014/main" val="3790440397"/>
                    </a:ext>
                  </a:extLst>
                </a:gridCol>
                <a:gridCol w="1080000">
                  <a:extLst>
                    <a:ext uri="{9D8B030D-6E8A-4147-A177-3AD203B41FA5}">
                      <a16:colId xmlns:a16="http://schemas.microsoft.com/office/drawing/2014/main" val="3219770537"/>
                    </a:ext>
                  </a:extLst>
                </a:gridCol>
              </a:tblGrid>
              <a:tr h="720000">
                <a:tc>
                  <a:txBody>
                    <a:bodyPr/>
                    <a:lstStyle/>
                    <a:p>
                      <a:pPr algn="ctr"/>
                      <a:r>
                        <a:rPr lang="en-GB" sz="2000" b="1" dirty="0">
                          <a:latin typeface="Century Gothic" panose="020B0502020202020204" pitchFamily="34" charset="0"/>
                        </a:rPr>
                        <a:t>Rick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22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75036954"/>
                  </a:ext>
                </a:extLst>
              </a:tr>
              <a:tr h="720000">
                <a:tc>
                  <a:txBody>
                    <a:bodyPr/>
                    <a:lstStyle/>
                    <a:p>
                      <a:pPr algn="ctr"/>
                      <a:r>
                        <a:rPr lang="en-GB" sz="2000" b="1" dirty="0">
                          <a:latin typeface="Century Gothic" panose="020B0502020202020204" pitchFamily="34" charset="0"/>
                        </a:rPr>
                        <a:t>Tom</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32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3160840"/>
                  </a:ext>
                </a:extLst>
              </a:tr>
              <a:tr h="720000">
                <a:tc>
                  <a:txBody>
                    <a:bodyPr/>
                    <a:lstStyle/>
                    <a:p>
                      <a:pPr algn="ctr"/>
                      <a:r>
                        <a:rPr lang="en-GB" sz="2000" b="1" dirty="0">
                          <a:latin typeface="Century Gothic" panose="020B0502020202020204" pitchFamily="34" charset="0"/>
                        </a:rPr>
                        <a:t>Bella</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70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92602237"/>
                  </a:ext>
                </a:extLst>
              </a:tr>
              <a:tr h="720000">
                <a:tc>
                  <a:txBody>
                    <a:bodyPr/>
                    <a:lstStyle/>
                    <a:p>
                      <a:pPr algn="ctr"/>
                      <a:r>
                        <a:rPr lang="en-GB" sz="2000" b="1" dirty="0">
                          <a:latin typeface="Century Gothic" panose="020B0502020202020204" pitchFamily="34" charset="0"/>
                        </a:rPr>
                        <a:t>Freya</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53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50152002"/>
                  </a:ext>
                </a:extLst>
              </a:tr>
            </a:tbl>
          </a:graphicData>
        </a:graphic>
      </p:graphicFrame>
      <p:grpSp>
        <p:nvGrpSpPr>
          <p:cNvPr id="48" name="Group 47">
            <a:extLst>
              <a:ext uri="{FF2B5EF4-FFF2-40B4-BE49-F238E27FC236}">
                <a16:creationId xmlns:a16="http://schemas.microsoft.com/office/drawing/2014/main" id="{EBDB2957-2E1A-4F5A-A38F-111B146CC4EB}"/>
              </a:ext>
            </a:extLst>
          </p:cNvPr>
          <p:cNvGrpSpPr/>
          <p:nvPr/>
        </p:nvGrpSpPr>
        <p:grpSpPr>
          <a:xfrm>
            <a:off x="2886703" y="1301546"/>
            <a:ext cx="3947447" cy="474411"/>
            <a:chOff x="2980056" y="1395816"/>
            <a:chExt cx="3947447" cy="474411"/>
          </a:xfrm>
        </p:grpSpPr>
        <p:sp>
          <p:nvSpPr>
            <p:cNvPr id="54" name="TextBox 53">
              <a:extLst>
                <a:ext uri="{FF2B5EF4-FFF2-40B4-BE49-F238E27FC236}">
                  <a16:creationId xmlns:a16="http://schemas.microsoft.com/office/drawing/2014/main" id="{9210D539-2958-490A-BBC7-8979AA2960DA}"/>
                </a:ext>
              </a:extLst>
            </p:cNvPr>
            <p:cNvSpPr txBox="1"/>
            <p:nvPr/>
          </p:nvSpPr>
          <p:spPr>
            <a:xfrm>
              <a:off x="2980056" y="1395816"/>
              <a:ext cx="1771311" cy="461665"/>
            </a:xfrm>
            <a:prstGeom prst="rect">
              <a:avLst/>
            </a:prstGeom>
            <a:noFill/>
          </p:spPr>
          <p:txBody>
            <a:bodyPr wrap="square" rtlCol="0">
              <a:spAutoFit/>
            </a:bodyPr>
            <a:lstStyle/>
            <a:p>
              <a:r>
                <a:rPr lang="en-US" sz="2400" b="1" dirty="0">
                  <a:latin typeface="Century Gothic" panose="020B0502020202020204" pitchFamily="34" charset="0"/>
                </a:rPr>
                <a:t>= 10 points</a:t>
              </a:r>
              <a:endParaRPr lang="en-US" sz="3200" b="1" dirty="0">
                <a:latin typeface="Century Gothic" panose="020B0502020202020204" pitchFamily="34" charset="0"/>
              </a:endParaRPr>
            </a:p>
          </p:txBody>
        </p:sp>
        <p:sp>
          <p:nvSpPr>
            <p:cNvPr id="52" name="TextBox 51">
              <a:extLst>
                <a:ext uri="{FF2B5EF4-FFF2-40B4-BE49-F238E27FC236}">
                  <a16:creationId xmlns:a16="http://schemas.microsoft.com/office/drawing/2014/main" id="{C1AF7CB0-56E0-413D-B151-70B52EF104EE}"/>
                </a:ext>
              </a:extLst>
            </p:cNvPr>
            <p:cNvSpPr txBox="1"/>
            <p:nvPr/>
          </p:nvSpPr>
          <p:spPr>
            <a:xfrm>
              <a:off x="5156192" y="1408562"/>
              <a:ext cx="1771311" cy="461665"/>
            </a:xfrm>
            <a:prstGeom prst="rect">
              <a:avLst/>
            </a:prstGeom>
            <a:noFill/>
          </p:spPr>
          <p:txBody>
            <a:bodyPr wrap="square" rtlCol="0">
              <a:spAutoFit/>
            </a:bodyPr>
            <a:lstStyle/>
            <a:p>
              <a:r>
                <a:rPr lang="en-US" sz="2400" b="1" dirty="0">
                  <a:latin typeface="Century Gothic" panose="020B0502020202020204" pitchFamily="34" charset="0"/>
                </a:rPr>
                <a:t>= 1 point</a:t>
              </a:r>
              <a:endParaRPr lang="en-US" sz="3200" b="1" dirty="0">
                <a:latin typeface="Century Gothic" panose="020B0502020202020204" pitchFamily="34" charset="0"/>
              </a:endParaRPr>
            </a:p>
          </p:txBody>
        </p:sp>
      </p:grpSp>
    </p:spTree>
    <p:extLst>
      <p:ext uri="{BB962C8B-B14F-4D97-AF65-F5344CB8AC3E}">
        <p14:creationId xmlns:p14="http://schemas.microsoft.com/office/powerpoint/2010/main" val="3650911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gn="ctr"/>
            <a:r>
              <a:rPr lang="en-GB" sz="1600" b="1" u="sng" dirty="0">
                <a:solidFill>
                  <a:srgbClr val="E7E6E6">
                    <a:lumMod val="50000"/>
                  </a:srgbClr>
                </a:solidFill>
                <a:latin typeface="Century Gothic" panose="020B0502020202020204" pitchFamily="34" charset="0"/>
              </a:rPr>
              <a:t>Year 2 – Autumn Block 1 – Place Value – Count Objects to 100</a:t>
            </a:r>
          </a:p>
          <a:p>
            <a:pPr lvl="0" algn="ctr"/>
            <a:endParaRPr lang="en-GB" sz="2000" b="1" dirty="0">
              <a:solidFill>
                <a:srgbClr val="E7E6E6">
                  <a:lumMod val="25000"/>
                </a:srgbClr>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About This Resource:</a:t>
            </a: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200" b="1" dirty="0">
                <a:solidFill>
                  <a:prstClr val="black"/>
                </a:solidFill>
                <a:latin typeface="Century Gothic" panose="020B0502020202020204" pitchFamily="34" charset="0"/>
              </a:rPr>
              <a:t>This PowerPoint has been designed to support your teaching of this small step. It includes a starter activity and an example of each question from the Varied Fluency and Reasoning and Problem Solving resources also provided in this pack. You can choose to work through all examples provided or a selection of them depending on the needs of your class.</a:t>
            </a:r>
          </a:p>
          <a:p>
            <a:pPr lvl="0" defTabSz="457200">
              <a:defRPr/>
            </a:pPr>
            <a:endParaRPr lang="en-GB" sz="1200" b="1" dirty="0">
              <a:solidFill>
                <a:prstClr val="black"/>
              </a:solidFill>
              <a:latin typeface="Century Gothic" panose="020B0502020202020204" pitchFamily="34" charset="0"/>
            </a:endParaRPr>
          </a:p>
          <a:p>
            <a:pPr lvl="0" defTabSz="457200">
              <a:defRPr/>
            </a:pPr>
            <a:endParaRPr lang="en-GB" sz="1200" b="1" dirty="0">
              <a:solidFill>
                <a:prstClr val="black"/>
              </a:solidFill>
              <a:latin typeface="Century Gothic" panose="020B0502020202020204" pitchFamily="34" charset="0"/>
            </a:endParaRPr>
          </a:p>
          <a:p>
            <a:pPr lvl="0" defTabSz="457200">
              <a:defRPr/>
            </a:pPr>
            <a:r>
              <a:rPr lang="en-GB" sz="1600" b="1" dirty="0">
                <a:solidFill>
                  <a:prstClr val="black"/>
                </a:solidFill>
                <a:latin typeface="Century Gothic" panose="020B0502020202020204" pitchFamily="34" charset="0"/>
              </a:rPr>
              <a:t>National Curriculum Objectives:</a:t>
            </a:r>
            <a:endParaRPr lang="en-GB" sz="1600" b="1" dirty="0">
              <a:solidFill>
                <a:srgbClr val="FF0000"/>
              </a:solidFill>
              <a:latin typeface="Century Gothic" panose="020B0502020202020204" pitchFamily="34" charset="0"/>
            </a:endParaRPr>
          </a:p>
          <a:p>
            <a:pPr lvl="0" fontAlgn="base">
              <a:defRPr/>
            </a:pPr>
            <a:endParaRPr lang="en-GB" sz="1200" b="1" dirty="0">
              <a:solidFill>
                <a:prstClr val="black"/>
              </a:solidFill>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2: (2N2a) </a:t>
            </a:r>
            <a:r>
              <a:rPr lang="en-GB" sz="1200" b="1" dirty="0">
                <a:latin typeface="Century Gothic" panose="020B0502020202020204" pitchFamily="34" charset="0"/>
                <a:hlinkClick r:id="rId3"/>
              </a:rPr>
              <a:t>Read and write numbers to at least 100 in numerals and in words. </a:t>
            </a:r>
            <a:endParaRPr lang="en-GB" sz="1200" b="1" dirty="0">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2: (2N3)</a:t>
            </a:r>
            <a:r>
              <a:rPr lang="en-GB" sz="1200" b="1" dirty="0">
                <a:solidFill>
                  <a:schemeClr val="tx1"/>
                </a:solidFill>
                <a:latin typeface="Century Gothic" panose="020B0502020202020204" pitchFamily="34" charset="0"/>
              </a:rPr>
              <a:t> </a:t>
            </a:r>
            <a:r>
              <a:rPr lang="en-GB" sz="1200" b="1" dirty="0">
                <a:latin typeface="Century Gothic" panose="020B0502020202020204" pitchFamily="34" charset="0"/>
                <a:hlinkClick r:id="rId4"/>
              </a:rPr>
              <a:t>Recognise the place value of each digit in a two digit number (tens, ones) </a:t>
            </a:r>
            <a:endParaRPr lang="en-GB" sz="1200" b="1" dirty="0">
              <a:latin typeface="Century Gothic" panose="020B0502020202020204" pitchFamily="34" charset="0"/>
            </a:endParaRPr>
          </a:p>
          <a:p>
            <a:pPr fontAlgn="base">
              <a:lnSpc>
                <a:spcPct val="100000"/>
              </a:lnSpc>
              <a:spcAft>
                <a:spcPts val="0"/>
              </a:spcAft>
              <a:buClrTx/>
              <a:buSzTx/>
              <a:tabLst/>
              <a:defRPr/>
            </a:pPr>
            <a:r>
              <a:rPr lang="en-GB" sz="1200" b="1" dirty="0">
                <a:solidFill>
                  <a:prstClr val="black"/>
                </a:solidFill>
                <a:latin typeface="Century Gothic" panose="020B0502020202020204" pitchFamily="34" charset="0"/>
              </a:rPr>
              <a:t>Mathematics Year 2: (2N4) </a:t>
            </a:r>
            <a:r>
              <a:rPr lang="en-GB" sz="1200" b="1" dirty="0">
                <a:latin typeface="Century Gothic" panose="020B0502020202020204" pitchFamily="34" charset="0"/>
                <a:hlinkClick r:id="rId5"/>
              </a:rPr>
              <a:t>Identify, represent and estimate numbers using different representations including the number line. </a:t>
            </a:r>
            <a:br>
              <a:rPr lang="en-GB" sz="1200" b="1" u="sng" dirty="0">
                <a:solidFill>
                  <a:prstClr val="black"/>
                </a:solidFill>
                <a:latin typeface="Century Gothic" panose="020B0502020202020204" pitchFamily="34" charset="0"/>
              </a:rPr>
            </a:br>
            <a:endParaRPr lang="en-GB" sz="1200" b="1" u="sng"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u="sng" dirty="0">
              <a:solidFill>
                <a:prstClr val="black"/>
              </a:solidFill>
              <a:latin typeface="Century Gothic" panose="020B0502020202020204" pitchFamily="34" charset="0"/>
            </a:endParaRPr>
          </a:p>
          <a:p>
            <a:pPr>
              <a:defRPr/>
            </a:pPr>
            <a:r>
              <a:rPr lang="en-GB" sz="1600" b="1" dirty="0">
                <a:solidFill>
                  <a:prstClr val="black"/>
                </a:solidFill>
                <a:latin typeface="Century Gothic" panose="020B0502020202020204" pitchFamily="34" charset="0"/>
              </a:rPr>
              <a:t>More </a:t>
            </a:r>
            <a:r>
              <a:rPr lang="en-GB" sz="1600" b="1" dirty="0">
                <a:solidFill>
                  <a:prstClr val="black"/>
                </a:solidFill>
                <a:latin typeface="Century Gothic" panose="020B0502020202020204" pitchFamily="34" charset="0"/>
                <a:hlinkClick r:id="rId6"/>
              </a:rPr>
              <a:t>Year 2 Place Value</a:t>
            </a:r>
            <a:r>
              <a:rPr lang="en-GB" sz="1600" b="1" dirty="0">
                <a:solidFill>
                  <a:prstClr val="black"/>
                </a:solidFill>
                <a:latin typeface="Century Gothic" panose="020B0502020202020204" pitchFamily="34" charset="0"/>
              </a:rPr>
              <a:t> resources.</a:t>
            </a: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defTabSz="457200">
              <a:lnSpc>
                <a:spcPct val="100000"/>
              </a:lnSpc>
              <a:spcAft>
                <a:spcPts val="0"/>
              </a:spcAft>
              <a:buClrTx/>
              <a:buSzTx/>
              <a:tabLst/>
              <a:defRPr/>
            </a:pPr>
            <a:endParaRPr lang="en-GB" sz="1200" b="1" dirty="0">
              <a:solidFill>
                <a:prstClr val="black"/>
              </a:solidFill>
              <a:latin typeface="Century Gothic" panose="020B0502020202020204" pitchFamily="34" charset="0"/>
            </a:endParaRPr>
          </a:p>
          <a:p>
            <a:pPr lvl="0">
              <a:defRPr/>
            </a:pPr>
            <a:r>
              <a:rPr lang="en-GB" sz="1600" b="1" dirty="0">
                <a:solidFill>
                  <a:prstClr val="black"/>
                </a:solidFill>
                <a:latin typeface="Century Gothic" panose="020B0502020202020204" pitchFamily="34" charset="0"/>
              </a:rPr>
              <a:t>Did you like this resource? Don’t forget to </a:t>
            </a:r>
            <a:r>
              <a:rPr lang="en-GB" sz="1600" b="1" dirty="0">
                <a:solidFill>
                  <a:prstClr val="black"/>
                </a:solidFill>
                <a:latin typeface="Century Gothic" panose="020B0502020202020204" pitchFamily="34" charset="0"/>
                <a:hlinkClick r:id="rId7"/>
              </a:rPr>
              <a:t>review</a:t>
            </a:r>
            <a:r>
              <a:rPr lang="en-GB" sz="1600" b="1" dirty="0">
                <a:solidFill>
                  <a:prstClr val="black"/>
                </a:solidFill>
                <a:latin typeface="Century Gothic" panose="020B0502020202020204" pitchFamily="34" charset="0"/>
              </a:rPr>
              <a:t> it on our website.</a:t>
            </a:r>
          </a:p>
        </p:txBody>
      </p:sp>
      <p:grpSp>
        <p:nvGrpSpPr>
          <p:cNvPr id="7" name="Group 6">
            <a:extLst>
              <a:ext uri="{FF2B5EF4-FFF2-40B4-BE49-F238E27FC236}">
                <a16:creationId xmlns:a16="http://schemas.microsoft.com/office/drawing/2014/main" id="{56B6DFBE-A05B-4B81-A812-4A3B9080E03A}"/>
              </a:ext>
            </a:extLst>
          </p:cNvPr>
          <p:cNvGrpSpPr/>
          <p:nvPr/>
        </p:nvGrpSpPr>
        <p:grpSpPr>
          <a:xfrm>
            <a:off x="27814" y="6454317"/>
            <a:ext cx="1231337" cy="403587"/>
            <a:chOff x="27814"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A93A2024-83F6-4247-94CA-9A6177F2DE5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88D7DA78-382D-4CC4-83E2-7007DF2D581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2637481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45" name="Group 144">
            <a:extLst>
              <a:ext uri="{FF2B5EF4-FFF2-40B4-BE49-F238E27FC236}">
                <a16:creationId xmlns:a16="http://schemas.microsoft.com/office/drawing/2014/main" id="{A8BE688F-7FD9-4431-A18D-EE5C2D56AF73}"/>
              </a:ext>
            </a:extLst>
          </p:cNvPr>
          <p:cNvGrpSpPr/>
          <p:nvPr/>
        </p:nvGrpSpPr>
        <p:grpSpPr>
          <a:xfrm>
            <a:off x="27814" y="6454317"/>
            <a:ext cx="1231337" cy="403587"/>
            <a:chOff x="27814" y="6454317"/>
            <a:chExt cx="1231337" cy="403587"/>
          </a:xfrm>
        </p:grpSpPr>
        <p:pic>
          <p:nvPicPr>
            <p:cNvPr id="146" name="Picture 145" descr="A close up of a sign&#10;&#10;Description generated with high confidence">
              <a:extLst>
                <a:ext uri="{FF2B5EF4-FFF2-40B4-BE49-F238E27FC236}">
                  <a16:creationId xmlns:a16="http://schemas.microsoft.com/office/drawing/2014/main" id="{A03C7D1D-76FC-412B-8C1B-8E6C8FDD9D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47" name="TextBox 8">
              <a:extLst>
                <a:ext uri="{FF2B5EF4-FFF2-40B4-BE49-F238E27FC236}">
                  <a16:creationId xmlns:a16="http://schemas.microsoft.com/office/drawing/2014/main" id="{E0DE9F48-AC02-425D-BF93-1A36F993A2AC}"/>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45" name="Picture 44">
            <a:extLst>
              <a:ext uri="{FF2B5EF4-FFF2-40B4-BE49-F238E27FC236}">
                <a16:creationId xmlns:a16="http://schemas.microsoft.com/office/drawing/2014/main" id="{E043AC7A-669C-4AED-BB8E-59BF21C7DF3C}"/>
              </a:ext>
            </a:extLst>
          </p:cNvPr>
          <p:cNvPicPr>
            <a:picLocks noChangeAspect="1"/>
          </p:cNvPicPr>
          <p:nvPr/>
        </p:nvPicPr>
        <p:blipFill>
          <a:blip r:embed="rId4"/>
          <a:stretch>
            <a:fillRect/>
          </a:stretch>
        </p:blipFill>
        <p:spPr>
          <a:xfrm>
            <a:off x="115438" y="143658"/>
            <a:ext cx="8913124" cy="6322100"/>
          </a:xfrm>
          <a:prstGeom prst="rect">
            <a:avLst/>
          </a:prstGeom>
        </p:spPr>
      </p:pic>
      <p:sp>
        <p:nvSpPr>
          <p:cNvPr id="46" name="Rectangle 45">
            <a:extLst>
              <a:ext uri="{FF2B5EF4-FFF2-40B4-BE49-F238E27FC236}">
                <a16:creationId xmlns:a16="http://schemas.microsoft.com/office/drawing/2014/main" id="{6E22E9FF-83A9-40D3-99F6-DF946E22B07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Johnny and his friends are practising their basketball skills.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Find and explain the errors in the pictogram.</a:t>
            </a:r>
          </a:p>
          <a:p>
            <a:r>
              <a:rPr lang="en-GB" sz="2000" b="1" dirty="0">
                <a:solidFill>
                  <a:schemeClr val="tx1"/>
                </a:solidFill>
                <a:latin typeface="Century Gothic" panose="020B0502020202020204" pitchFamily="34" charset="0"/>
              </a:rPr>
              <a:t>Tom’s number is incorrect because…</a:t>
            </a:r>
          </a:p>
          <a:p>
            <a:endParaRPr lang="en-GB" sz="2000" b="1" dirty="0">
              <a:solidFill>
                <a:schemeClr val="tx1"/>
              </a:solidFill>
              <a:latin typeface="Century Gothic" panose="020B0502020202020204" pitchFamily="34" charset="0"/>
            </a:endParaRPr>
          </a:p>
        </p:txBody>
      </p:sp>
      <p:graphicFrame>
        <p:nvGraphicFramePr>
          <p:cNvPr id="47" name="Table 46">
            <a:extLst>
              <a:ext uri="{FF2B5EF4-FFF2-40B4-BE49-F238E27FC236}">
                <a16:creationId xmlns:a16="http://schemas.microsoft.com/office/drawing/2014/main" id="{F465140A-164A-47EE-88B8-540DF535368B}"/>
              </a:ext>
            </a:extLst>
          </p:cNvPr>
          <p:cNvGraphicFramePr>
            <a:graphicFrameLocks noGrp="1"/>
          </p:cNvGraphicFramePr>
          <p:nvPr/>
        </p:nvGraphicFramePr>
        <p:xfrm>
          <a:off x="1242000" y="1775957"/>
          <a:ext cx="6660000" cy="2880000"/>
        </p:xfrm>
        <a:graphic>
          <a:graphicData uri="http://schemas.openxmlformats.org/drawingml/2006/table">
            <a:tbl>
              <a:tblPr firstRow="1" bandRow="1">
                <a:tableStyleId>{5940675A-B579-460E-94D1-54222C63F5DA}</a:tableStyleId>
              </a:tblPr>
              <a:tblGrid>
                <a:gridCol w="1080000">
                  <a:extLst>
                    <a:ext uri="{9D8B030D-6E8A-4147-A177-3AD203B41FA5}">
                      <a16:colId xmlns:a16="http://schemas.microsoft.com/office/drawing/2014/main" val="2956316665"/>
                    </a:ext>
                  </a:extLst>
                </a:gridCol>
                <a:gridCol w="4500000">
                  <a:extLst>
                    <a:ext uri="{9D8B030D-6E8A-4147-A177-3AD203B41FA5}">
                      <a16:colId xmlns:a16="http://schemas.microsoft.com/office/drawing/2014/main" val="3790440397"/>
                    </a:ext>
                  </a:extLst>
                </a:gridCol>
                <a:gridCol w="1080000">
                  <a:extLst>
                    <a:ext uri="{9D8B030D-6E8A-4147-A177-3AD203B41FA5}">
                      <a16:colId xmlns:a16="http://schemas.microsoft.com/office/drawing/2014/main" val="3219770537"/>
                    </a:ext>
                  </a:extLst>
                </a:gridCol>
              </a:tblGrid>
              <a:tr h="720000">
                <a:tc>
                  <a:txBody>
                    <a:bodyPr/>
                    <a:lstStyle/>
                    <a:p>
                      <a:pPr algn="ctr"/>
                      <a:r>
                        <a:rPr lang="en-GB" sz="2000" b="1" dirty="0">
                          <a:latin typeface="Century Gothic" panose="020B0502020202020204" pitchFamily="34" charset="0"/>
                        </a:rPr>
                        <a:t>Rick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22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75036954"/>
                  </a:ext>
                </a:extLst>
              </a:tr>
              <a:tr h="720000">
                <a:tc>
                  <a:txBody>
                    <a:bodyPr/>
                    <a:lstStyle/>
                    <a:p>
                      <a:pPr algn="ctr"/>
                      <a:r>
                        <a:rPr lang="en-GB" sz="2000" b="1" dirty="0">
                          <a:latin typeface="Century Gothic" panose="020B0502020202020204" pitchFamily="34" charset="0"/>
                        </a:rPr>
                        <a:t>Tom</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32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3160840"/>
                  </a:ext>
                </a:extLst>
              </a:tr>
              <a:tr h="720000">
                <a:tc>
                  <a:txBody>
                    <a:bodyPr/>
                    <a:lstStyle/>
                    <a:p>
                      <a:pPr algn="ctr"/>
                      <a:r>
                        <a:rPr lang="en-GB" sz="2000" b="1" dirty="0">
                          <a:latin typeface="Century Gothic" panose="020B0502020202020204" pitchFamily="34" charset="0"/>
                        </a:rPr>
                        <a:t>Bella</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70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92602237"/>
                  </a:ext>
                </a:extLst>
              </a:tr>
              <a:tr h="720000">
                <a:tc>
                  <a:txBody>
                    <a:bodyPr/>
                    <a:lstStyle/>
                    <a:p>
                      <a:pPr algn="ctr"/>
                      <a:r>
                        <a:rPr lang="en-GB" sz="2000" b="1" dirty="0">
                          <a:latin typeface="Century Gothic" panose="020B0502020202020204" pitchFamily="34" charset="0"/>
                        </a:rPr>
                        <a:t>Freya</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53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50152002"/>
                  </a:ext>
                </a:extLst>
              </a:tr>
            </a:tbl>
          </a:graphicData>
        </a:graphic>
      </p:graphicFrame>
      <p:grpSp>
        <p:nvGrpSpPr>
          <p:cNvPr id="48" name="Group 47">
            <a:extLst>
              <a:ext uri="{FF2B5EF4-FFF2-40B4-BE49-F238E27FC236}">
                <a16:creationId xmlns:a16="http://schemas.microsoft.com/office/drawing/2014/main" id="{EBDB2957-2E1A-4F5A-A38F-111B146CC4EB}"/>
              </a:ext>
            </a:extLst>
          </p:cNvPr>
          <p:cNvGrpSpPr/>
          <p:nvPr/>
        </p:nvGrpSpPr>
        <p:grpSpPr>
          <a:xfrm>
            <a:off x="2886703" y="1301546"/>
            <a:ext cx="3947447" cy="474411"/>
            <a:chOff x="2980056" y="1395816"/>
            <a:chExt cx="3947447" cy="474411"/>
          </a:xfrm>
        </p:grpSpPr>
        <p:sp>
          <p:nvSpPr>
            <p:cNvPr id="54" name="TextBox 53">
              <a:extLst>
                <a:ext uri="{FF2B5EF4-FFF2-40B4-BE49-F238E27FC236}">
                  <a16:creationId xmlns:a16="http://schemas.microsoft.com/office/drawing/2014/main" id="{9210D539-2958-490A-BBC7-8979AA2960DA}"/>
                </a:ext>
              </a:extLst>
            </p:cNvPr>
            <p:cNvSpPr txBox="1"/>
            <p:nvPr/>
          </p:nvSpPr>
          <p:spPr>
            <a:xfrm>
              <a:off x="2980056" y="1395816"/>
              <a:ext cx="1771311" cy="461665"/>
            </a:xfrm>
            <a:prstGeom prst="rect">
              <a:avLst/>
            </a:prstGeom>
            <a:noFill/>
          </p:spPr>
          <p:txBody>
            <a:bodyPr wrap="square" rtlCol="0">
              <a:spAutoFit/>
            </a:bodyPr>
            <a:lstStyle/>
            <a:p>
              <a:r>
                <a:rPr lang="en-US" sz="2400" b="1" dirty="0">
                  <a:latin typeface="Century Gothic" panose="020B0502020202020204" pitchFamily="34" charset="0"/>
                </a:rPr>
                <a:t>= 10 points</a:t>
              </a:r>
              <a:endParaRPr lang="en-US" sz="3200" b="1" dirty="0">
                <a:latin typeface="Century Gothic" panose="020B0502020202020204" pitchFamily="34" charset="0"/>
              </a:endParaRPr>
            </a:p>
          </p:txBody>
        </p:sp>
        <p:sp>
          <p:nvSpPr>
            <p:cNvPr id="52" name="TextBox 51">
              <a:extLst>
                <a:ext uri="{FF2B5EF4-FFF2-40B4-BE49-F238E27FC236}">
                  <a16:creationId xmlns:a16="http://schemas.microsoft.com/office/drawing/2014/main" id="{C1AF7CB0-56E0-413D-B151-70B52EF104EE}"/>
                </a:ext>
              </a:extLst>
            </p:cNvPr>
            <p:cNvSpPr txBox="1"/>
            <p:nvPr/>
          </p:nvSpPr>
          <p:spPr>
            <a:xfrm>
              <a:off x="5156192" y="1408562"/>
              <a:ext cx="1771311" cy="461665"/>
            </a:xfrm>
            <a:prstGeom prst="rect">
              <a:avLst/>
            </a:prstGeom>
            <a:noFill/>
          </p:spPr>
          <p:txBody>
            <a:bodyPr wrap="square" rtlCol="0">
              <a:spAutoFit/>
            </a:bodyPr>
            <a:lstStyle/>
            <a:p>
              <a:r>
                <a:rPr lang="en-US" sz="2400" b="1" dirty="0">
                  <a:latin typeface="Century Gothic" panose="020B0502020202020204" pitchFamily="34" charset="0"/>
                </a:rPr>
                <a:t>= 1 point</a:t>
              </a:r>
              <a:endParaRPr lang="en-US" sz="3200" b="1" dirty="0">
                <a:latin typeface="Century Gothic" panose="020B0502020202020204" pitchFamily="34" charset="0"/>
              </a:endParaRPr>
            </a:p>
          </p:txBody>
        </p:sp>
      </p:grpSp>
    </p:spTree>
    <p:extLst>
      <p:ext uri="{BB962C8B-B14F-4D97-AF65-F5344CB8AC3E}">
        <p14:creationId xmlns:p14="http://schemas.microsoft.com/office/powerpoint/2010/main" val="36883348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45" name="Group 144">
            <a:extLst>
              <a:ext uri="{FF2B5EF4-FFF2-40B4-BE49-F238E27FC236}">
                <a16:creationId xmlns:a16="http://schemas.microsoft.com/office/drawing/2014/main" id="{A8BE688F-7FD9-4431-A18D-EE5C2D56AF73}"/>
              </a:ext>
            </a:extLst>
          </p:cNvPr>
          <p:cNvGrpSpPr/>
          <p:nvPr/>
        </p:nvGrpSpPr>
        <p:grpSpPr>
          <a:xfrm>
            <a:off x="27814" y="6454317"/>
            <a:ext cx="1231337" cy="403587"/>
            <a:chOff x="27814" y="6454317"/>
            <a:chExt cx="1231337" cy="403587"/>
          </a:xfrm>
        </p:grpSpPr>
        <p:pic>
          <p:nvPicPr>
            <p:cNvPr id="146" name="Picture 145" descr="A close up of a sign&#10;&#10;Description generated with high confidence">
              <a:extLst>
                <a:ext uri="{FF2B5EF4-FFF2-40B4-BE49-F238E27FC236}">
                  <a16:creationId xmlns:a16="http://schemas.microsoft.com/office/drawing/2014/main" id="{A03C7D1D-76FC-412B-8C1B-8E6C8FDD9D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47" name="TextBox 8">
              <a:extLst>
                <a:ext uri="{FF2B5EF4-FFF2-40B4-BE49-F238E27FC236}">
                  <a16:creationId xmlns:a16="http://schemas.microsoft.com/office/drawing/2014/main" id="{E0DE9F48-AC02-425D-BF93-1A36F993A2AC}"/>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45" name="Picture 44">
            <a:extLst>
              <a:ext uri="{FF2B5EF4-FFF2-40B4-BE49-F238E27FC236}">
                <a16:creationId xmlns:a16="http://schemas.microsoft.com/office/drawing/2014/main" id="{E043AC7A-669C-4AED-BB8E-59BF21C7DF3C}"/>
              </a:ext>
            </a:extLst>
          </p:cNvPr>
          <p:cNvPicPr>
            <a:picLocks noChangeAspect="1"/>
          </p:cNvPicPr>
          <p:nvPr/>
        </p:nvPicPr>
        <p:blipFill>
          <a:blip r:embed="rId4"/>
          <a:stretch>
            <a:fillRect/>
          </a:stretch>
        </p:blipFill>
        <p:spPr>
          <a:xfrm>
            <a:off x="115438" y="143658"/>
            <a:ext cx="8913124" cy="6322100"/>
          </a:xfrm>
          <a:prstGeom prst="rect">
            <a:avLst/>
          </a:prstGeom>
        </p:spPr>
      </p:pic>
      <p:sp>
        <p:nvSpPr>
          <p:cNvPr id="46" name="Rectangle 45">
            <a:extLst>
              <a:ext uri="{FF2B5EF4-FFF2-40B4-BE49-F238E27FC236}">
                <a16:creationId xmlns:a16="http://schemas.microsoft.com/office/drawing/2014/main" id="{6E22E9FF-83A9-40D3-99F6-DF946E22B077}"/>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Reasoning 2</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Johnny and his friends are practising their basketball skills.</a:t>
            </a: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pPr algn="ctr"/>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Find and explain the errors in the pictogram.</a:t>
            </a:r>
          </a:p>
          <a:p>
            <a:r>
              <a:rPr lang="en-GB" sz="2000" b="1" dirty="0">
                <a:solidFill>
                  <a:srgbClr val="FF0000"/>
                </a:solidFill>
                <a:latin typeface="Century Gothic" panose="020B0502020202020204" pitchFamily="34" charset="0"/>
              </a:rPr>
              <a:t>Tom’s number is incorrect because the pictogram shows 2 tens and 3 ones which makes 23, not 32. The number for Bella is also incorrect as the pictogram shows 1 ten and 7 ones which makes 17, not 70.</a:t>
            </a:r>
          </a:p>
          <a:p>
            <a:endParaRPr lang="en-GB" sz="2000" b="1" dirty="0">
              <a:solidFill>
                <a:schemeClr val="tx1"/>
              </a:solidFill>
              <a:latin typeface="Century Gothic" panose="020B0502020202020204" pitchFamily="34" charset="0"/>
            </a:endParaRPr>
          </a:p>
        </p:txBody>
      </p:sp>
      <p:graphicFrame>
        <p:nvGraphicFramePr>
          <p:cNvPr id="47" name="Table 46">
            <a:extLst>
              <a:ext uri="{FF2B5EF4-FFF2-40B4-BE49-F238E27FC236}">
                <a16:creationId xmlns:a16="http://schemas.microsoft.com/office/drawing/2014/main" id="{F465140A-164A-47EE-88B8-540DF535368B}"/>
              </a:ext>
            </a:extLst>
          </p:cNvPr>
          <p:cNvGraphicFramePr>
            <a:graphicFrameLocks noGrp="1"/>
          </p:cNvGraphicFramePr>
          <p:nvPr/>
        </p:nvGraphicFramePr>
        <p:xfrm>
          <a:off x="1242000" y="1775957"/>
          <a:ext cx="6660000" cy="2880000"/>
        </p:xfrm>
        <a:graphic>
          <a:graphicData uri="http://schemas.openxmlformats.org/drawingml/2006/table">
            <a:tbl>
              <a:tblPr firstRow="1" bandRow="1">
                <a:tableStyleId>{5940675A-B579-460E-94D1-54222C63F5DA}</a:tableStyleId>
              </a:tblPr>
              <a:tblGrid>
                <a:gridCol w="1080000">
                  <a:extLst>
                    <a:ext uri="{9D8B030D-6E8A-4147-A177-3AD203B41FA5}">
                      <a16:colId xmlns:a16="http://schemas.microsoft.com/office/drawing/2014/main" val="2956316665"/>
                    </a:ext>
                  </a:extLst>
                </a:gridCol>
                <a:gridCol w="4500000">
                  <a:extLst>
                    <a:ext uri="{9D8B030D-6E8A-4147-A177-3AD203B41FA5}">
                      <a16:colId xmlns:a16="http://schemas.microsoft.com/office/drawing/2014/main" val="3790440397"/>
                    </a:ext>
                  </a:extLst>
                </a:gridCol>
                <a:gridCol w="1080000">
                  <a:extLst>
                    <a:ext uri="{9D8B030D-6E8A-4147-A177-3AD203B41FA5}">
                      <a16:colId xmlns:a16="http://schemas.microsoft.com/office/drawing/2014/main" val="3219770537"/>
                    </a:ext>
                  </a:extLst>
                </a:gridCol>
              </a:tblGrid>
              <a:tr h="720000">
                <a:tc>
                  <a:txBody>
                    <a:bodyPr/>
                    <a:lstStyle/>
                    <a:p>
                      <a:pPr algn="ctr"/>
                      <a:r>
                        <a:rPr lang="en-GB" sz="2000" b="1" dirty="0">
                          <a:latin typeface="Century Gothic" panose="020B0502020202020204" pitchFamily="34" charset="0"/>
                        </a:rPr>
                        <a:t>Rick </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22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675036954"/>
                  </a:ext>
                </a:extLst>
              </a:tr>
              <a:tr h="720000">
                <a:tc>
                  <a:txBody>
                    <a:bodyPr/>
                    <a:lstStyle/>
                    <a:p>
                      <a:pPr algn="ctr"/>
                      <a:r>
                        <a:rPr lang="en-GB" sz="2000" b="1" dirty="0">
                          <a:latin typeface="Century Gothic" panose="020B0502020202020204" pitchFamily="34" charset="0"/>
                        </a:rPr>
                        <a:t>Tom</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32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223160840"/>
                  </a:ext>
                </a:extLst>
              </a:tr>
              <a:tr h="720000">
                <a:tc>
                  <a:txBody>
                    <a:bodyPr/>
                    <a:lstStyle/>
                    <a:p>
                      <a:pPr algn="ctr"/>
                      <a:r>
                        <a:rPr lang="en-GB" sz="2000" b="1" dirty="0">
                          <a:latin typeface="Century Gothic" panose="020B0502020202020204" pitchFamily="34" charset="0"/>
                        </a:rPr>
                        <a:t>Bella</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70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92602237"/>
                  </a:ext>
                </a:extLst>
              </a:tr>
              <a:tr h="720000">
                <a:tc>
                  <a:txBody>
                    <a:bodyPr/>
                    <a:lstStyle/>
                    <a:p>
                      <a:pPr algn="ctr"/>
                      <a:r>
                        <a:rPr lang="en-GB" sz="2000" b="1" dirty="0">
                          <a:latin typeface="Century Gothic" panose="020B0502020202020204" pitchFamily="34" charset="0"/>
                        </a:rPr>
                        <a:t>Freya</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endParaRPr lang="en-GB" sz="2000" b="1" dirty="0">
                        <a:latin typeface="Century Gothic" panose="020B0502020202020204" pitchFamily="34" charset="0"/>
                      </a:endParaRP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a:r>
                        <a:rPr lang="en-GB" sz="2000" b="1" dirty="0">
                          <a:latin typeface="Century Gothic" panose="020B0502020202020204" pitchFamily="34" charset="0"/>
                        </a:rPr>
                        <a:t>53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50152002"/>
                  </a:ext>
                </a:extLst>
              </a:tr>
            </a:tbl>
          </a:graphicData>
        </a:graphic>
      </p:graphicFrame>
      <p:grpSp>
        <p:nvGrpSpPr>
          <p:cNvPr id="48" name="Group 47">
            <a:extLst>
              <a:ext uri="{FF2B5EF4-FFF2-40B4-BE49-F238E27FC236}">
                <a16:creationId xmlns:a16="http://schemas.microsoft.com/office/drawing/2014/main" id="{EBDB2957-2E1A-4F5A-A38F-111B146CC4EB}"/>
              </a:ext>
            </a:extLst>
          </p:cNvPr>
          <p:cNvGrpSpPr/>
          <p:nvPr/>
        </p:nvGrpSpPr>
        <p:grpSpPr>
          <a:xfrm>
            <a:off x="2886703" y="1301546"/>
            <a:ext cx="3947447" cy="474411"/>
            <a:chOff x="2980056" y="1395816"/>
            <a:chExt cx="3947447" cy="474411"/>
          </a:xfrm>
        </p:grpSpPr>
        <p:sp>
          <p:nvSpPr>
            <p:cNvPr id="54" name="TextBox 53">
              <a:extLst>
                <a:ext uri="{FF2B5EF4-FFF2-40B4-BE49-F238E27FC236}">
                  <a16:creationId xmlns:a16="http://schemas.microsoft.com/office/drawing/2014/main" id="{9210D539-2958-490A-BBC7-8979AA2960DA}"/>
                </a:ext>
              </a:extLst>
            </p:cNvPr>
            <p:cNvSpPr txBox="1"/>
            <p:nvPr/>
          </p:nvSpPr>
          <p:spPr>
            <a:xfrm>
              <a:off x="2980056" y="1395816"/>
              <a:ext cx="1771311" cy="461665"/>
            </a:xfrm>
            <a:prstGeom prst="rect">
              <a:avLst/>
            </a:prstGeom>
            <a:noFill/>
          </p:spPr>
          <p:txBody>
            <a:bodyPr wrap="square" rtlCol="0">
              <a:spAutoFit/>
            </a:bodyPr>
            <a:lstStyle/>
            <a:p>
              <a:r>
                <a:rPr lang="en-US" sz="2400" b="1" dirty="0">
                  <a:latin typeface="Century Gothic" panose="020B0502020202020204" pitchFamily="34" charset="0"/>
                </a:rPr>
                <a:t>= 10 points</a:t>
              </a:r>
              <a:endParaRPr lang="en-US" sz="3200" b="1" dirty="0">
                <a:latin typeface="Century Gothic" panose="020B0502020202020204" pitchFamily="34" charset="0"/>
              </a:endParaRPr>
            </a:p>
          </p:txBody>
        </p:sp>
        <p:sp>
          <p:nvSpPr>
            <p:cNvPr id="52" name="TextBox 51">
              <a:extLst>
                <a:ext uri="{FF2B5EF4-FFF2-40B4-BE49-F238E27FC236}">
                  <a16:creationId xmlns:a16="http://schemas.microsoft.com/office/drawing/2014/main" id="{C1AF7CB0-56E0-413D-B151-70B52EF104EE}"/>
                </a:ext>
              </a:extLst>
            </p:cNvPr>
            <p:cNvSpPr txBox="1"/>
            <p:nvPr/>
          </p:nvSpPr>
          <p:spPr>
            <a:xfrm>
              <a:off x="5156192" y="1408562"/>
              <a:ext cx="1771311" cy="461665"/>
            </a:xfrm>
            <a:prstGeom prst="rect">
              <a:avLst/>
            </a:prstGeom>
            <a:noFill/>
          </p:spPr>
          <p:txBody>
            <a:bodyPr wrap="square" rtlCol="0">
              <a:spAutoFit/>
            </a:bodyPr>
            <a:lstStyle/>
            <a:p>
              <a:r>
                <a:rPr lang="en-US" sz="2400" b="1" dirty="0">
                  <a:latin typeface="Century Gothic" panose="020B0502020202020204" pitchFamily="34" charset="0"/>
                </a:rPr>
                <a:t>= 1 point</a:t>
              </a:r>
              <a:endParaRPr lang="en-US" sz="3200" b="1" dirty="0">
                <a:latin typeface="Century Gothic" panose="020B0502020202020204" pitchFamily="34" charset="0"/>
              </a:endParaRPr>
            </a:p>
          </p:txBody>
        </p:sp>
      </p:grpSp>
    </p:spTree>
    <p:extLst>
      <p:ext uri="{BB962C8B-B14F-4D97-AF65-F5344CB8AC3E}">
        <p14:creationId xmlns:p14="http://schemas.microsoft.com/office/powerpoint/2010/main" val="19453712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t"/>
          <a:lstStyle/>
          <a:p>
            <a:pPr lvl="0" algn="ctr"/>
            <a:r>
              <a:rPr lang="en-GB" sz="1600" b="1" u="sng" dirty="0">
                <a:solidFill>
                  <a:srgbClr val="E7E6E6">
                    <a:lumMod val="50000"/>
                  </a:srgbClr>
                </a:solidFill>
                <a:latin typeface="Century Gothic" panose="020B0502020202020204" pitchFamily="34" charset="0"/>
              </a:rPr>
              <a:t>Year 2 – Autumn Block 1 – Place Value</a:t>
            </a:r>
            <a:br>
              <a:rPr lang="en-GB" sz="1600" b="1" dirty="0">
                <a:solidFill>
                  <a:schemeClr val="bg2">
                    <a:lumMod val="50000"/>
                  </a:schemeClr>
                </a:solidFill>
                <a:latin typeface="Century Gothic" panose="020B0502020202020204" pitchFamily="34" charset="0"/>
              </a:rPr>
            </a:br>
            <a:endParaRPr lang="en-GB" sz="16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endParaRPr lang="en-GB" sz="4000" b="1" dirty="0">
              <a:solidFill>
                <a:schemeClr val="bg2">
                  <a:lumMod val="50000"/>
                </a:schemeClr>
              </a:solidFill>
              <a:latin typeface="Century Gothic" panose="020B0502020202020204" pitchFamily="34" charset="0"/>
            </a:endParaRPr>
          </a:p>
          <a:p>
            <a:pPr lvl="0" algn="ctr"/>
            <a:r>
              <a:rPr lang="en-GB" sz="4800" b="1" dirty="0">
                <a:solidFill>
                  <a:schemeClr val="bg2">
                    <a:lumMod val="25000"/>
                  </a:schemeClr>
                </a:solidFill>
                <a:latin typeface="Century Gothic" panose="020B0502020202020204" pitchFamily="34" charset="0"/>
              </a:rPr>
              <a:t>Step 1: </a:t>
            </a:r>
          </a:p>
          <a:p>
            <a:pPr lvl="0" algn="ctr"/>
            <a:r>
              <a:rPr lang="en-GB" sz="4800" b="1" dirty="0">
                <a:solidFill>
                  <a:schemeClr val="bg2">
                    <a:lumMod val="25000"/>
                  </a:schemeClr>
                </a:solidFill>
                <a:latin typeface="Century Gothic" panose="020B0502020202020204" pitchFamily="34" charset="0"/>
              </a:rPr>
              <a:t>Count Objects to 100</a:t>
            </a:r>
          </a:p>
          <a:p>
            <a:pPr lvl="0" fontAlgn="base">
              <a:defRPr/>
            </a:pPr>
            <a:endParaRPr lang="en-GB" sz="1200" b="1" dirty="0">
              <a:solidFill>
                <a:prstClr val="black"/>
              </a:solidFill>
              <a:latin typeface="Century Gothic" panose="020B0502020202020204" pitchFamily="34" charset="0"/>
            </a:endParaRPr>
          </a:p>
        </p:txBody>
      </p:sp>
      <p:grpSp>
        <p:nvGrpSpPr>
          <p:cNvPr id="7" name="Group 6">
            <a:extLst>
              <a:ext uri="{FF2B5EF4-FFF2-40B4-BE49-F238E27FC236}">
                <a16:creationId xmlns:a16="http://schemas.microsoft.com/office/drawing/2014/main" id="{ABD030CF-0CD5-4332-A46A-C99DC73055C7}"/>
              </a:ext>
            </a:extLst>
          </p:cNvPr>
          <p:cNvGrpSpPr/>
          <p:nvPr/>
        </p:nvGrpSpPr>
        <p:grpSpPr>
          <a:xfrm>
            <a:off x="27814" y="6454317"/>
            <a:ext cx="1231337" cy="403587"/>
            <a:chOff x="27814" y="6454317"/>
            <a:chExt cx="1231337" cy="403587"/>
          </a:xfrm>
        </p:grpSpPr>
        <p:pic>
          <p:nvPicPr>
            <p:cNvPr id="9" name="Picture 8" descr="A close up of a sign&#10;&#10;Description generated with high confidence">
              <a:extLst>
                <a:ext uri="{FF2B5EF4-FFF2-40B4-BE49-F238E27FC236}">
                  <a16:creationId xmlns:a16="http://schemas.microsoft.com/office/drawing/2014/main" id="{1094E910-36D8-4103-8C06-412DD68367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0" name="TextBox 8">
              <a:extLst>
                <a:ext uri="{FF2B5EF4-FFF2-40B4-BE49-F238E27FC236}">
                  <a16:creationId xmlns:a16="http://schemas.microsoft.com/office/drawing/2014/main" id="{F18F6BC8-6E41-45E5-BC5C-C253544AD8F7}"/>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3855900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Identify the missing numbers in each row.</a:t>
            </a:r>
          </a:p>
          <a:p>
            <a:pPr algn="ctr"/>
            <a:endParaRPr lang="en-GB" sz="2000" b="1" dirty="0">
              <a:solidFill>
                <a:schemeClr val="tx1"/>
              </a:solidFill>
              <a:latin typeface="Century Gothic" panose="020B0502020202020204" pitchFamily="34" charset="0"/>
            </a:endParaRPr>
          </a:p>
          <a:p>
            <a:pPr marL="88900" algn="ctr"/>
            <a:endParaRPr lang="en-GB" sz="2400" b="1" dirty="0">
              <a:solidFill>
                <a:schemeClr val="bg2">
                  <a:lumMod val="25000"/>
                </a:schemeClr>
              </a:solidFill>
              <a:latin typeface="Century Gothic" panose="020B0502020202020204" pitchFamily="34" charset="0"/>
            </a:endParaRPr>
          </a:p>
        </p:txBody>
      </p:sp>
      <p:graphicFrame>
        <p:nvGraphicFramePr>
          <p:cNvPr id="3" name="Table 2">
            <a:extLst>
              <a:ext uri="{FF2B5EF4-FFF2-40B4-BE49-F238E27FC236}">
                <a16:creationId xmlns:a16="http://schemas.microsoft.com/office/drawing/2014/main" id="{FCE1A810-306E-4A7D-9401-5F45B331A676}"/>
              </a:ext>
            </a:extLst>
          </p:cNvPr>
          <p:cNvGraphicFramePr>
            <a:graphicFrameLocks noGrp="1"/>
          </p:cNvGraphicFramePr>
          <p:nvPr>
            <p:extLst>
              <p:ext uri="{D42A27DB-BD31-4B8C-83A1-F6EECF244321}">
                <p14:modId xmlns:p14="http://schemas.microsoft.com/office/powerpoint/2010/main" val="3850549758"/>
              </p:ext>
            </p:extLst>
          </p:nvPr>
        </p:nvGraphicFramePr>
        <p:xfrm>
          <a:off x="881270" y="1458132"/>
          <a:ext cx="7381460" cy="4449565"/>
        </p:xfrm>
        <a:graphic>
          <a:graphicData uri="http://schemas.openxmlformats.org/drawingml/2006/table">
            <a:tbl>
              <a:tblPr firstRow="1" bandRow="1">
                <a:tableStyleId>{5940675A-B579-460E-94D1-54222C63F5DA}</a:tableStyleId>
              </a:tblPr>
              <a:tblGrid>
                <a:gridCol w="738146">
                  <a:extLst>
                    <a:ext uri="{9D8B030D-6E8A-4147-A177-3AD203B41FA5}">
                      <a16:colId xmlns:a16="http://schemas.microsoft.com/office/drawing/2014/main" val="1397304233"/>
                    </a:ext>
                  </a:extLst>
                </a:gridCol>
                <a:gridCol w="738146">
                  <a:extLst>
                    <a:ext uri="{9D8B030D-6E8A-4147-A177-3AD203B41FA5}">
                      <a16:colId xmlns:a16="http://schemas.microsoft.com/office/drawing/2014/main" val="1295456494"/>
                    </a:ext>
                  </a:extLst>
                </a:gridCol>
                <a:gridCol w="738146">
                  <a:extLst>
                    <a:ext uri="{9D8B030D-6E8A-4147-A177-3AD203B41FA5}">
                      <a16:colId xmlns:a16="http://schemas.microsoft.com/office/drawing/2014/main" val="446606660"/>
                    </a:ext>
                  </a:extLst>
                </a:gridCol>
                <a:gridCol w="738146">
                  <a:extLst>
                    <a:ext uri="{9D8B030D-6E8A-4147-A177-3AD203B41FA5}">
                      <a16:colId xmlns:a16="http://schemas.microsoft.com/office/drawing/2014/main" val="4103660993"/>
                    </a:ext>
                  </a:extLst>
                </a:gridCol>
                <a:gridCol w="738146">
                  <a:extLst>
                    <a:ext uri="{9D8B030D-6E8A-4147-A177-3AD203B41FA5}">
                      <a16:colId xmlns:a16="http://schemas.microsoft.com/office/drawing/2014/main" val="3153046970"/>
                    </a:ext>
                  </a:extLst>
                </a:gridCol>
                <a:gridCol w="738146">
                  <a:extLst>
                    <a:ext uri="{9D8B030D-6E8A-4147-A177-3AD203B41FA5}">
                      <a16:colId xmlns:a16="http://schemas.microsoft.com/office/drawing/2014/main" val="3050117193"/>
                    </a:ext>
                  </a:extLst>
                </a:gridCol>
                <a:gridCol w="738146">
                  <a:extLst>
                    <a:ext uri="{9D8B030D-6E8A-4147-A177-3AD203B41FA5}">
                      <a16:colId xmlns:a16="http://schemas.microsoft.com/office/drawing/2014/main" val="1562658044"/>
                    </a:ext>
                  </a:extLst>
                </a:gridCol>
                <a:gridCol w="738146">
                  <a:extLst>
                    <a:ext uri="{9D8B030D-6E8A-4147-A177-3AD203B41FA5}">
                      <a16:colId xmlns:a16="http://schemas.microsoft.com/office/drawing/2014/main" val="3302298499"/>
                    </a:ext>
                  </a:extLst>
                </a:gridCol>
                <a:gridCol w="738146">
                  <a:extLst>
                    <a:ext uri="{9D8B030D-6E8A-4147-A177-3AD203B41FA5}">
                      <a16:colId xmlns:a16="http://schemas.microsoft.com/office/drawing/2014/main" val="1711036738"/>
                    </a:ext>
                  </a:extLst>
                </a:gridCol>
                <a:gridCol w="738146">
                  <a:extLst>
                    <a:ext uri="{9D8B030D-6E8A-4147-A177-3AD203B41FA5}">
                      <a16:colId xmlns:a16="http://schemas.microsoft.com/office/drawing/2014/main" val="233958089"/>
                    </a:ext>
                  </a:extLst>
                </a:gridCol>
              </a:tblGrid>
              <a:tr h="524153">
                <a:tc>
                  <a:txBody>
                    <a:bodyPr/>
                    <a:lstStyle/>
                    <a:p>
                      <a:pPr algn="ctr"/>
                      <a:r>
                        <a:rPr lang="en-GB" sz="1800" b="1" dirty="0">
                          <a:solidFill>
                            <a:schemeClr val="tx1"/>
                          </a:solidFill>
                          <a:latin typeface="Century Gothic" panose="020B0502020202020204" pitchFamily="34" charset="0"/>
                        </a:rPr>
                        <a:t>1</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Century Gothic" panose="020B0502020202020204" pitchFamily="34" charset="0"/>
                        </a:rPr>
                        <a:t>2</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Century Gothic" panose="020B0502020202020204" pitchFamily="34" charset="0"/>
                        </a:rPr>
                        <a:t>4</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Century Gothic" panose="020B0502020202020204" pitchFamily="34" charset="0"/>
                        </a:rPr>
                        <a:t>6</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Century Gothic" panose="020B0502020202020204" pitchFamily="34" charset="0"/>
                        </a:rPr>
                        <a:t>9</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extLst>
                  <a:ext uri="{0D108BD9-81ED-4DB2-BD59-A6C34878D82A}">
                    <a16:rowId xmlns:a16="http://schemas.microsoft.com/office/drawing/2014/main" val="721034966"/>
                  </a:ext>
                </a:extLst>
              </a:tr>
              <a:tr h="457200">
                <a:tc>
                  <a:txBody>
                    <a:bodyPr/>
                    <a:lstStyle/>
                    <a:p>
                      <a:pPr algn="ctr"/>
                      <a:endParaRPr lang="en-US" sz="1800" b="1">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2170709982"/>
                  </a:ext>
                </a:extLst>
              </a:tr>
              <a:tr h="524153">
                <a:tc gridSpan="2">
                  <a:txBody>
                    <a:bodyPr/>
                    <a:lstStyle/>
                    <a:p>
                      <a:pPr algn="ctr"/>
                      <a:r>
                        <a:rPr lang="en-GB" sz="1800" b="1" dirty="0">
                          <a:solidFill>
                            <a:schemeClr val="tx1"/>
                          </a:solidFill>
                          <a:latin typeface="Century Gothic" panose="020B0502020202020204" pitchFamily="34" charset="0"/>
                        </a:rPr>
                        <a:t>eleven</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hMerge="1">
                  <a:txBody>
                    <a:bodyPr/>
                    <a:lstStyle/>
                    <a:p>
                      <a:pPr algn="ctr"/>
                      <a:endParaRPr lang="en-US" sz="2000" dirty="0">
                        <a:latin typeface="SassoonCRInfantMedium" panose="02000603020000020003" pitchFamily="2" charset="0"/>
                      </a:endParaRPr>
                    </a:p>
                  </a:txBody>
                  <a:tcPr anchor="ctr"/>
                </a:tc>
                <a:tc gridSpan="2">
                  <a:txBody>
                    <a:bodyPr/>
                    <a:lstStyle/>
                    <a:p>
                      <a:pPr algn="ctr"/>
                      <a:r>
                        <a:rPr lang="en-GB" sz="1800" b="1" dirty="0">
                          <a:solidFill>
                            <a:schemeClr val="tx1"/>
                          </a:solidFill>
                          <a:latin typeface="Century Gothic" panose="020B0502020202020204" pitchFamily="34" charset="0"/>
                        </a:rPr>
                        <a:t>twelve</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hMerge="1">
                  <a:txBody>
                    <a:bodyPr/>
                    <a:lstStyle/>
                    <a:p>
                      <a:pPr algn="ctr"/>
                      <a:endParaRPr lang="en-US" sz="2000" dirty="0">
                        <a:latin typeface="SassoonCRInfantMedium" panose="02000603020000020003" pitchFamily="2" charset="0"/>
                      </a:endParaRPr>
                    </a:p>
                  </a:txBody>
                  <a:tcPr anchor="ctr"/>
                </a:tc>
                <a:tc gridSpan="2">
                  <a:txBody>
                    <a:bodyPr/>
                    <a:lstStyle/>
                    <a:p>
                      <a:pPr algn="ct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hMerge="1">
                  <a:txBody>
                    <a:bodyPr/>
                    <a:lstStyle/>
                    <a:p>
                      <a:pPr algn="ctr"/>
                      <a:endParaRPr lang="en-US" sz="2000" dirty="0">
                        <a:latin typeface="SassoonCRInfantMedium" panose="02000603020000020003" pitchFamily="2" charset="0"/>
                      </a:endParaRPr>
                    </a:p>
                  </a:txBody>
                  <a:tcPr anchor="ctr"/>
                </a:tc>
                <a:tc gridSpan="2">
                  <a:txBody>
                    <a:bodyPr/>
                    <a:lstStyle/>
                    <a:p>
                      <a:pPr algn="ctr"/>
                      <a:r>
                        <a:rPr lang="en-GB" sz="1800" b="1" dirty="0">
                          <a:solidFill>
                            <a:schemeClr val="tx1"/>
                          </a:solidFill>
                          <a:latin typeface="Century Gothic" panose="020B0502020202020204" pitchFamily="34" charset="0"/>
                        </a:rPr>
                        <a:t>fourteen</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hMerge="1">
                  <a:txBody>
                    <a:bodyPr/>
                    <a:lstStyle/>
                    <a:p>
                      <a:pPr algn="ctr"/>
                      <a:endParaRPr lang="en-US" sz="2000" dirty="0">
                        <a:latin typeface="SassoonCRInfantMedium" panose="02000603020000020003" pitchFamily="2" charset="0"/>
                      </a:endParaRPr>
                    </a:p>
                  </a:txBody>
                  <a:tcPr anchor="ctr"/>
                </a:tc>
                <a:tc gridSpan="2">
                  <a:txBody>
                    <a:bodyPr/>
                    <a:lstStyle/>
                    <a:p>
                      <a:pPr algn="ct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hMerge="1">
                  <a:txBody>
                    <a:bodyPr/>
                    <a:lstStyle/>
                    <a:p>
                      <a:pPr algn="ctr"/>
                      <a:endParaRPr lang="en-US" sz="2000" dirty="0">
                        <a:latin typeface="SassoonCRInfantMedium" panose="02000603020000020003" pitchFamily="2" charset="0"/>
                      </a:endParaRPr>
                    </a:p>
                  </a:txBody>
                  <a:tcPr anchor="ctr"/>
                </a:tc>
                <a:extLst>
                  <a:ext uri="{0D108BD9-81ED-4DB2-BD59-A6C34878D82A}">
                    <a16:rowId xmlns:a16="http://schemas.microsoft.com/office/drawing/2014/main" val="2896102270"/>
                  </a:ext>
                </a:extLst>
              </a:tr>
              <a:tr h="457200">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1733961739"/>
                  </a:ext>
                </a:extLst>
              </a:tr>
              <a:tr h="524153">
                <a:tc>
                  <a:txBody>
                    <a:bodyPr/>
                    <a:lstStyle/>
                    <a:p>
                      <a:pPr algn="ctr"/>
                      <a:r>
                        <a:rPr lang="en-GB" sz="1800" b="1" dirty="0">
                          <a:solidFill>
                            <a:schemeClr val="tx1"/>
                          </a:solidFill>
                          <a:latin typeface="Century Gothic" panose="020B0502020202020204" pitchFamily="34" charset="0"/>
                        </a:rPr>
                        <a:t>21</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Century Gothic" panose="020B0502020202020204" pitchFamily="34" charset="0"/>
                        </a:rPr>
                        <a:t>22</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Century Gothic" panose="020B0502020202020204" pitchFamily="34" charset="0"/>
                        </a:rPr>
                        <a:t>25</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Century Gothic" panose="020B0502020202020204" pitchFamily="34" charset="0"/>
                        </a:rPr>
                        <a:t>27</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Century Gothic" panose="020B0502020202020204" pitchFamily="34" charset="0"/>
                        </a:rPr>
                        <a:t>30</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extLst>
                  <a:ext uri="{0D108BD9-81ED-4DB2-BD59-A6C34878D82A}">
                    <a16:rowId xmlns:a16="http://schemas.microsoft.com/office/drawing/2014/main" val="3692691901"/>
                  </a:ext>
                </a:extLst>
              </a:tr>
              <a:tr h="457200">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3718078497"/>
                  </a:ext>
                </a:extLst>
              </a:tr>
              <a:tr h="524153">
                <a:tc gridSpan="2">
                  <a:txBody>
                    <a:bodyPr/>
                    <a:lstStyle/>
                    <a:p>
                      <a:pPr algn="ctr"/>
                      <a:r>
                        <a:rPr lang="en-GB" sz="1800" b="1" dirty="0">
                          <a:solidFill>
                            <a:schemeClr val="tx1"/>
                          </a:solidFill>
                          <a:latin typeface="Century Gothic" panose="020B0502020202020204" pitchFamily="34" charset="0"/>
                        </a:rPr>
                        <a:t>thirty-one</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hMerge="1">
                  <a:txBody>
                    <a:bodyPr/>
                    <a:lstStyle/>
                    <a:p>
                      <a:pPr algn="ctr"/>
                      <a:endParaRPr lang="en-US" sz="2000" dirty="0">
                        <a:solidFill>
                          <a:schemeClr val="bg2">
                            <a:lumMod val="25000"/>
                          </a:schemeClr>
                        </a:solidFill>
                        <a:latin typeface="SassoonCRInfantMedium" panose="02000603020000020003" pitchFamily="2"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gridSpan="2">
                  <a:txBody>
                    <a:bodyPr/>
                    <a:lstStyle/>
                    <a:p>
                      <a:pPr algn="ctr"/>
                      <a:r>
                        <a:rPr lang="en-GB" sz="1800" b="1" dirty="0">
                          <a:solidFill>
                            <a:schemeClr val="tx1"/>
                          </a:solidFill>
                          <a:latin typeface="Century Gothic" panose="020B0502020202020204" pitchFamily="34" charset="0"/>
                        </a:rPr>
                        <a:t>thirty-two</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hMerge="1">
                  <a:txBody>
                    <a:bodyPr/>
                    <a:lstStyle/>
                    <a:p>
                      <a:pPr algn="ctr"/>
                      <a:endParaRPr lang="en-US" sz="2000" dirty="0">
                        <a:solidFill>
                          <a:schemeClr val="bg2">
                            <a:lumMod val="25000"/>
                          </a:schemeClr>
                        </a:solidFill>
                        <a:latin typeface="SassoonCRInfantMedium" panose="02000603020000020003" pitchFamily="2"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gridSpan="2">
                  <a:txBody>
                    <a:bodyPr/>
                    <a:lstStyle/>
                    <a:p>
                      <a:pPr algn="ct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hMerge="1">
                  <a:txBody>
                    <a:bodyPr/>
                    <a:lstStyle/>
                    <a:p>
                      <a:pPr algn="ctr"/>
                      <a:endParaRPr lang="en-US" sz="2000" dirty="0">
                        <a:solidFill>
                          <a:schemeClr val="bg2">
                            <a:lumMod val="25000"/>
                          </a:schemeClr>
                        </a:solidFill>
                        <a:latin typeface="SassoonCRInfantMedium" panose="02000603020000020003" pitchFamily="2"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gridSpan="2">
                  <a:txBody>
                    <a:bodyPr/>
                    <a:lstStyle/>
                    <a:p>
                      <a:pPr algn="ct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hMerge="1">
                  <a:txBody>
                    <a:bodyPr/>
                    <a:lstStyle/>
                    <a:p>
                      <a:pPr algn="ctr"/>
                      <a:endParaRPr lang="en-US" sz="2000" dirty="0">
                        <a:solidFill>
                          <a:schemeClr val="bg2">
                            <a:lumMod val="25000"/>
                          </a:schemeClr>
                        </a:solidFill>
                        <a:latin typeface="SassoonCRInfantMedium" panose="02000603020000020003" pitchFamily="2"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gridSpan="2">
                  <a:txBody>
                    <a:bodyPr/>
                    <a:lstStyle/>
                    <a:p>
                      <a:pPr algn="ctr"/>
                      <a:r>
                        <a:rPr lang="en-GB" sz="1800" b="1" dirty="0">
                          <a:solidFill>
                            <a:schemeClr val="tx1"/>
                          </a:solidFill>
                          <a:latin typeface="Century Gothic" panose="020B0502020202020204" pitchFamily="34" charset="0"/>
                        </a:rPr>
                        <a:t>thirty-five</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hMerge="1">
                  <a:txBody>
                    <a:bodyPr/>
                    <a:lstStyle/>
                    <a:p>
                      <a:pPr algn="ctr"/>
                      <a:endParaRPr lang="en-US" sz="2000" dirty="0">
                        <a:solidFill>
                          <a:schemeClr val="bg2">
                            <a:lumMod val="25000"/>
                          </a:schemeClr>
                        </a:solidFill>
                        <a:latin typeface="SassoonCRInfantMedium" panose="02000603020000020003" pitchFamily="2"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470569852"/>
                  </a:ext>
                </a:extLst>
              </a:tr>
              <a:tr h="457200">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3062369586"/>
                  </a:ext>
                </a:extLst>
              </a:tr>
              <a:tr h="524153">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Century Gothic" panose="020B0502020202020204" pitchFamily="34" charset="0"/>
                        </a:rPr>
                        <a:t>42</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Century Gothic" panose="020B0502020202020204" pitchFamily="34" charset="0"/>
                        </a:rPr>
                        <a:t>43</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Century Gothic" panose="020B0502020202020204" pitchFamily="34" charset="0"/>
                        </a:rPr>
                        <a:t>46</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Century Gothic" panose="020B0502020202020204" pitchFamily="34" charset="0"/>
                        </a:rPr>
                        <a:t>48</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Century Gothic" panose="020B0502020202020204" pitchFamily="34" charset="0"/>
                        </a:rPr>
                        <a:t>49</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extLst>
                  <a:ext uri="{0D108BD9-81ED-4DB2-BD59-A6C34878D82A}">
                    <a16:rowId xmlns:a16="http://schemas.microsoft.com/office/drawing/2014/main" val="890239141"/>
                  </a:ext>
                </a:extLst>
              </a:tr>
            </a:tbl>
          </a:graphicData>
        </a:graphic>
      </p:graphicFrame>
      <p:grpSp>
        <p:nvGrpSpPr>
          <p:cNvPr id="9" name="Group 8">
            <a:extLst>
              <a:ext uri="{FF2B5EF4-FFF2-40B4-BE49-F238E27FC236}">
                <a16:creationId xmlns:a16="http://schemas.microsoft.com/office/drawing/2014/main" id="{47E795EA-BA36-4D47-830F-4C7595429C1E}"/>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id="{5053125E-F302-4FA0-92E2-DD027EF7BD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EB0D6D11-CDAD-465D-8282-243571B2CBE1}"/>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2737233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4"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Introduction</a:t>
            </a:r>
            <a:endParaRPr lang="en-GB" b="1" u="sng" dirty="0">
              <a:solidFill>
                <a:schemeClr val="bg2">
                  <a:lumMod val="50000"/>
                </a:schemeClr>
              </a:solidFill>
              <a:latin typeface="Century Gothic" panose="020B0502020202020204" pitchFamily="34" charset="0"/>
            </a:endParaRP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Identify the missing numbers in each row.</a:t>
            </a:r>
          </a:p>
          <a:p>
            <a:pPr algn="ctr"/>
            <a:endParaRPr lang="en-GB" sz="2000" b="1" dirty="0">
              <a:solidFill>
                <a:schemeClr val="bg2">
                  <a:lumMod val="25000"/>
                </a:schemeClr>
              </a:solidFill>
              <a:latin typeface="Century Gothic" panose="020B0502020202020204" pitchFamily="34" charset="0"/>
            </a:endParaRPr>
          </a:p>
          <a:p>
            <a:pPr marL="88900" algn="ctr"/>
            <a:endParaRPr lang="en-GB" sz="2400" b="1" dirty="0">
              <a:solidFill>
                <a:schemeClr val="bg2">
                  <a:lumMod val="25000"/>
                </a:schemeClr>
              </a:solidFill>
              <a:latin typeface="Century Gothic" panose="020B0502020202020204" pitchFamily="34" charset="0"/>
            </a:endParaRPr>
          </a:p>
        </p:txBody>
      </p:sp>
      <p:graphicFrame>
        <p:nvGraphicFramePr>
          <p:cNvPr id="3" name="Table 2">
            <a:extLst>
              <a:ext uri="{FF2B5EF4-FFF2-40B4-BE49-F238E27FC236}">
                <a16:creationId xmlns:a16="http://schemas.microsoft.com/office/drawing/2014/main" id="{FCE1A810-306E-4A7D-9401-5F45B331A676}"/>
              </a:ext>
            </a:extLst>
          </p:cNvPr>
          <p:cNvGraphicFramePr>
            <a:graphicFrameLocks noGrp="1"/>
          </p:cNvGraphicFramePr>
          <p:nvPr>
            <p:extLst>
              <p:ext uri="{D42A27DB-BD31-4B8C-83A1-F6EECF244321}">
                <p14:modId xmlns:p14="http://schemas.microsoft.com/office/powerpoint/2010/main" val="2360183423"/>
              </p:ext>
            </p:extLst>
          </p:nvPr>
        </p:nvGraphicFramePr>
        <p:xfrm>
          <a:off x="881270" y="1458132"/>
          <a:ext cx="7381460" cy="4449565"/>
        </p:xfrm>
        <a:graphic>
          <a:graphicData uri="http://schemas.openxmlformats.org/drawingml/2006/table">
            <a:tbl>
              <a:tblPr firstRow="1" bandRow="1">
                <a:tableStyleId>{5940675A-B579-460E-94D1-54222C63F5DA}</a:tableStyleId>
              </a:tblPr>
              <a:tblGrid>
                <a:gridCol w="738146">
                  <a:extLst>
                    <a:ext uri="{9D8B030D-6E8A-4147-A177-3AD203B41FA5}">
                      <a16:colId xmlns:a16="http://schemas.microsoft.com/office/drawing/2014/main" val="1397304233"/>
                    </a:ext>
                  </a:extLst>
                </a:gridCol>
                <a:gridCol w="738146">
                  <a:extLst>
                    <a:ext uri="{9D8B030D-6E8A-4147-A177-3AD203B41FA5}">
                      <a16:colId xmlns:a16="http://schemas.microsoft.com/office/drawing/2014/main" val="1295456494"/>
                    </a:ext>
                  </a:extLst>
                </a:gridCol>
                <a:gridCol w="738146">
                  <a:extLst>
                    <a:ext uri="{9D8B030D-6E8A-4147-A177-3AD203B41FA5}">
                      <a16:colId xmlns:a16="http://schemas.microsoft.com/office/drawing/2014/main" val="446606660"/>
                    </a:ext>
                  </a:extLst>
                </a:gridCol>
                <a:gridCol w="738146">
                  <a:extLst>
                    <a:ext uri="{9D8B030D-6E8A-4147-A177-3AD203B41FA5}">
                      <a16:colId xmlns:a16="http://schemas.microsoft.com/office/drawing/2014/main" val="4103660993"/>
                    </a:ext>
                  </a:extLst>
                </a:gridCol>
                <a:gridCol w="738146">
                  <a:extLst>
                    <a:ext uri="{9D8B030D-6E8A-4147-A177-3AD203B41FA5}">
                      <a16:colId xmlns:a16="http://schemas.microsoft.com/office/drawing/2014/main" val="3153046970"/>
                    </a:ext>
                  </a:extLst>
                </a:gridCol>
                <a:gridCol w="738146">
                  <a:extLst>
                    <a:ext uri="{9D8B030D-6E8A-4147-A177-3AD203B41FA5}">
                      <a16:colId xmlns:a16="http://schemas.microsoft.com/office/drawing/2014/main" val="3050117193"/>
                    </a:ext>
                  </a:extLst>
                </a:gridCol>
                <a:gridCol w="738146">
                  <a:extLst>
                    <a:ext uri="{9D8B030D-6E8A-4147-A177-3AD203B41FA5}">
                      <a16:colId xmlns:a16="http://schemas.microsoft.com/office/drawing/2014/main" val="1562658044"/>
                    </a:ext>
                  </a:extLst>
                </a:gridCol>
                <a:gridCol w="738146">
                  <a:extLst>
                    <a:ext uri="{9D8B030D-6E8A-4147-A177-3AD203B41FA5}">
                      <a16:colId xmlns:a16="http://schemas.microsoft.com/office/drawing/2014/main" val="3302298499"/>
                    </a:ext>
                  </a:extLst>
                </a:gridCol>
                <a:gridCol w="738146">
                  <a:extLst>
                    <a:ext uri="{9D8B030D-6E8A-4147-A177-3AD203B41FA5}">
                      <a16:colId xmlns:a16="http://schemas.microsoft.com/office/drawing/2014/main" val="1711036738"/>
                    </a:ext>
                  </a:extLst>
                </a:gridCol>
                <a:gridCol w="738146">
                  <a:extLst>
                    <a:ext uri="{9D8B030D-6E8A-4147-A177-3AD203B41FA5}">
                      <a16:colId xmlns:a16="http://schemas.microsoft.com/office/drawing/2014/main" val="233958089"/>
                    </a:ext>
                  </a:extLst>
                </a:gridCol>
              </a:tblGrid>
              <a:tr h="524153">
                <a:tc>
                  <a:txBody>
                    <a:bodyPr/>
                    <a:lstStyle/>
                    <a:p>
                      <a:pPr algn="ctr"/>
                      <a:r>
                        <a:rPr lang="en-GB" sz="1800" b="1" dirty="0">
                          <a:solidFill>
                            <a:schemeClr val="tx1"/>
                          </a:solidFill>
                          <a:latin typeface="Century Gothic" panose="020B0502020202020204" pitchFamily="34" charset="0"/>
                        </a:rPr>
                        <a:t>1</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Century Gothic" panose="020B0502020202020204" pitchFamily="34" charset="0"/>
                        </a:rPr>
                        <a:t>2</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rgbClr val="FF0000"/>
                          </a:solidFill>
                          <a:latin typeface="Century Gothic" panose="020B0502020202020204" pitchFamily="34" charset="0"/>
                        </a:rPr>
                        <a:t>3</a:t>
                      </a:r>
                      <a:endParaRPr lang="en-US" sz="1800" b="1" dirty="0">
                        <a:solidFill>
                          <a:srgbClr val="FF0000"/>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Century Gothic" panose="020B0502020202020204" pitchFamily="34" charset="0"/>
                        </a:rPr>
                        <a:t>4</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rgbClr val="FF0000"/>
                          </a:solidFill>
                          <a:latin typeface="Century Gothic" panose="020B0502020202020204" pitchFamily="34" charset="0"/>
                        </a:rPr>
                        <a:t>5</a:t>
                      </a:r>
                      <a:endParaRPr lang="en-US" sz="1800" b="1" dirty="0">
                        <a:solidFill>
                          <a:srgbClr val="FF0000"/>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Century Gothic" panose="020B0502020202020204" pitchFamily="34" charset="0"/>
                        </a:rPr>
                        <a:t>6</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rgbClr val="FF0000"/>
                          </a:solidFill>
                          <a:latin typeface="Century Gothic" panose="020B0502020202020204" pitchFamily="34" charset="0"/>
                        </a:rPr>
                        <a:t>7</a:t>
                      </a:r>
                      <a:endParaRPr lang="en-US" sz="1800" b="1" dirty="0">
                        <a:solidFill>
                          <a:srgbClr val="FF0000"/>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rgbClr val="FF0000"/>
                          </a:solidFill>
                          <a:latin typeface="Century Gothic" panose="020B0502020202020204" pitchFamily="34" charset="0"/>
                        </a:rPr>
                        <a:t>8</a:t>
                      </a:r>
                      <a:endParaRPr lang="en-US" sz="1800" b="1" dirty="0">
                        <a:solidFill>
                          <a:srgbClr val="FF0000"/>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Century Gothic" panose="020B0502020202020204" pitchFamily="34" charset="0"/>
                        </a:rPr>
                        <a:t>9</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rgbClr val="FF0000"/>
                          </a:solidFill>
                          <a:latin typeface="Century Gothic" panose="020B0502020202020204" pitchFamily="34" charset="0"/>
                        </a:rPr>
                        <a:t>10</a:t>
                      </a:r>
                      <a:endParaRPr lang="en-US" sz="1800" b="1" dirty="0">
                        <a:solidFill>
                          <a:srgbClr val="FF0000"/>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extLst>
                  <a:ext uri="{0D108BD9-81ED-4DB2-BD59-A6C34878D82A}">
                    <a16:rowId xmlns:a16="http://schemas.microsoft.com/office/drawing/2014/main" val="721034966"/>
                  </a:ext>
                </a:extLst>
              </a:tr>
              <a:tr h="457200">
                <a:tc>
                  <a:txBody>
                    <a:bodyPr/>
                    <a:lstStyle/>
                    <a:p>
                      <a:pPr algn="ctr"/>
                      <a:endParaRPr lang="en-US" sz="1800" b="1">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2170709982"/>
                  </a:ext>
                </a:extLst>
              </a:tr>
              <a:tr h="524153">
                <a:tc gridSpan="2">
                  <a:txBody>
                    <a:bodyPr/>
                    <a:lstStyle/>
                    <a:p>
                      <a:pPr algn="ctr"/>
                      <a:r>
                        <a:rPr lang="en-GB" sz="1800" b="1" dirty="0">
                          <a:solidFill>
                            <a:schemeClr val="tx1"/>
                          </a:solidFill>
                          <a:latin typeface="Century Gothic" panose="020B0502020202020204" pitchFamily="34" charset="0"/>
                        </a:rPr>
                        <a:t>eleven</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hMerge="1">
                  <a:txBody>
                    <a:bodyPr/>
                    <a:lstStyle/>
                    <a:p>
                      <a:pPr algn="ctr"/>
                      <a:endParaRPr lang="en-US" sz="2000" dirty="0">
                        <a:latin typeface="SassoonCRInfantMedium" panose="02000603020000020003" pitchFamily="2" charset="0"/>
                      </a:endParaRPr>
                    </a:p>
                  </a:txBody>
                  <a:tcPr anchor="ctr"/>
                </a:tc>
                <a:tc gridSpan="2">
                  <a:txBody>
                    <a:bodyPr/>
                    <a:lstStyle/>
                    <a:p>
                      <a:pPr algn="ctr"/>
                      <a:r>
                        <a:rPr lang="en-GB" sz="1800" b="1" dirty="0">
                          <a:solidFill>
                            <a:schemeClr val="tx1"/>
                          </a:solidFill>
                          <a:latin typeface="Century Gothic" panose="020B0502020202020204" pitchFamily="34" charset="0"/>
                        </a:rPr>
                        <a:t>twelve</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hMerge="1">
                  <a:txBody>
                    <a:bodyPr/>
                    <a:lstStyle/>
                    <a:p>
                      <a:pPr algn="ctr"/>
                      <a:endParaRPr lang="en-US" sz="2000" dirty="0">
                        <a:latin typeface="SassoonCRInfantMedium" panose="02000603020000020003" pitchFamily="2" charset="0"/>
                      </a:endParaRPr>
                    </a:p>
                  </a:txBody>
                  <a:tcPr anchor="ctr"/>
                </a:tc>
                <a:tc gridSpan="2">
                  <a:txBody>
                    <a:bodyPr/>
                    <a:lstStyle/>
                    <a:p>
                      <a:pPr algn="ctr"/>
                      <a:r>
                        <a:rPr lang="en-GB" sz="1800" b="1" dirty="0">
                          <a:solidFill>
                            <a:srgbClr val="FF0000"/>
                          </a:solidFill>
                          <a:latin typeface="Century Gothic" panose="020B0502020202020204" pitchFamily="34" charset="0"/>
                        </a:rPr>
                        <a:t>thirteen</a:t>
                      </a:r>
                      <a:endParaRPr lang="en-US" sz="1800" b="1" dirty="0">
                        <a:solidFill>
                          <a:srgbClr val="FF0000"/>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hMerge="1">
                  <a:txBody>
                    <a:bodyPr/>
                    <a:lstStyle/>
                    <a:p>
                      <a:pPr algn="ctr"/>
                      <a:endParaRPr lang="en-US" sz="2000" dirty="0">
                        <a:latin typeface="SassoonCRInfantMedium" panose="02000603020000020003" pitchFamily="2" charset="0"/>
                      </a:endParaRPr>
                    </a:p>
                  </a:txBody>
                  <a:tcPr anchor="ctr">
                    <a:lnL w="12700" cap="flat" cmpd="sng" algn="ctr">
                      <a:solidFill>
                        <a:srgbClr val="7030A0"/>
                      </a:solidFill>
                      <a:prstDash val="solid"/>
                      <a:round/>
                      <a:headEnd type="none" w="med" len="med"/>
                      <a:tailEnd type="none" w="med" len="med"/>
                    </a:lnL>
                    <a:lnT w="12700" cap="flat" cmpd="sng" algn="ctr">
                      <a:solidFill>
                        <a:srgbClr val="7030A0"/>
                      </a:solidFill>
                      <a:prstDash val="solid"/>
                      <a:round/>
                      <a:headEnd type="none" w="med" len="med"/>
                      <a:tailEnd type="none" w="med" len="med"/>
                    </a:lnT>
                  </a:tcPr>
                </a:tc>
                <a:tc gridSpan="2">
                  <a:txBody>
                    <a:bodyPr/>
                    <a:lstStyle/>
                    <a:p>
                      <a:pPr algn="ctr"/>
                      <a:r>
                        <a:rPr lang="en-GB" sz="1800" b="1" dirty="0">
                          <a:solidFill>
                            <a:schemeClr val="tx1"/>
                          </a:solidFill>
                          <a:latin typeface="Century Gothic" panose="020B0502020202020204" pitchFamily="34" charset="0"/>
                        </a:rPr>
                        <a:t>fourteen</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hMerge="1">
                  <a:txBody>
                    <a:bodyPr/>
                    <a:lstStyle/>
                    <a:p>
                      <a:pPr algn="ctr"/>
                      <a:endParaRPr lang="en-US" sz="2000" dirty="0">
                        <a:latin typeface="SassoonCRInfantMedium" panose="02000603020000020003" pitchFamily="2" charset="0"/>
                      </a:endParaRPr>
                    </a:p>
                  </a:txBody>
                  <a:tcPr anchor="ctr"/>
                </a:tc>
                <a:tc gridSpan="2">
                  <a:txBody>
                    <a:bodyPr/>
                    <a:lstStyle/>
                    <a:p>
                      <a:pPr algn="ctr"/>
                      <a:r>
                        <a:rPr lang="en-GB" sz="1800" b="1" dirty="0">
                          <a:solidFill>
                            <a:srgbClr val="FF0000"/>
                          </a:solidFill>
                          <a:latin typeface="Century Gothic" panose="020B0502020202020204" pitchFamily="34" charset="0"/>
                        </a:rPr>
                        <a:t>fifteen</a:t>
                      </a:r>
                      <a:endParaRPr lang="en-US" sz="1800" b="1" dirty="0">
                        <a:solidFill>
                          <a:srgbClr val="FF0000"/>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hMerge="1">
                  <a:txBody>
                    <a:bodyPr/>
                    <a:lstStyle/>
                    <a:p>
                      <a:pPr algn="ctr"/>
                      <a:endParaRPr lang="en-US" sz="2000" dirty="0">
                        <a:latin typeface="SassoonCRInfantMedium" panose="02000603020000020003" pitchFamily="2" charset="0"/>
                      </a:endParaRPr>
                    </a:p>
                  </a:txBody>
                  <a:tcPr anchor="ctr"/>
                </a:tc>
                <a:extLst>
                  <a:ext uri="{0D108BD9-81ED-4DB2-BD59-A6C34878D82A}">
                    <a16:rowId xmlns:a16="http://schemas.microsoft.com/office/drawing/2014/main" val="2896102270"/>
                  </a:ext>
                </a:extLst>
              </a:tr>
              <a:tr h="457200">
                <a:tc>
                  <a:txBody>
                    <a:bodyPr/>
                    <a:lstStyle/>
                    <a:p>
                      <a:pPr algn="ctr"/>
                      <a:endParaRPr lang="en-US" sz="18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1733961739"/>
                  </a:ext>
                </a:extLst>
              </a:tr>
              <a:tr h="524153">
                <a:tc>
                  <a:txBody>
                    <a:bodyPr/>
                    <a:lstStyle/>
                    <a:p>
                      <a:pPr algn="ctr"/>
                      <a:r>
                        <a:rPr lang="en-GB" sz="1800" b="1" dirty="0">
                          <a:solidFill>
                            <a:schemeClr val="tx1"/>
                          </a:solidFill>
                          <a:latin typeface="Century Gothic" panose="020B0502020202020204" pitchFamily="34" charset="0"/>
                        </a:rPr>
                        <a:t>21</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Century Gothic" panose="020B0502020202020204" pitchFamily="34" charset="0"/>
                        </a:rPr>
                        <a:t>22</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rgbClr val="FF0000"/>
                          </a:solidFill>
                          <a:latin typeface="Century Gothic" panose="020B0502020202020204" pitchFamily="34" charset="0"/>
                        </a:rPr>
                        <a:t>23</a:t>
                      </a:r>
                      <a:endParaRPr lang="en-US" sz="1800" b="1" dirty="0">
                        <a:solidFill>
                          <a:srgbClr val="FF0000"/>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rgbClr val="FF0000"/>
                          </a:solidFill>
                          <a:latin typeface="Century Gothic" panose="020B0502020202020204" pitchFamily="34" charset="0"/>
                        </a:rPr>
                        <a:t>24</a:t>
                      </a:r>
                      <a:endParaRPr lang="en-US" sz="1800" b="1" dirty="0">
                        <a:solidFill>
                          <a:srgbClr val="FF0000"/>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Century Gothic" panose="020B0502020202020204" pitchFamily="34" charset="0"/>
                        </a:rPr>
                        <a:t>25</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rgbClr val="FF0000"/>
                          </a:solidFill>
                          <a:latin typeface="Century Gothic" panose="020B0502020202020204" pitchFamily="34" charset="0"/>
                        </a:rPr>
                        <a:t>26</a:t>
                      </a:r>
                      <a:endParaRPr lang="en-US" sz="1800" b="1" dirty="0">
                        <a:solidFill>
                          <a:srgbClr val="FF0000"/>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Century Gothic" panose="020B0502020202020204" pitchFamily="34" charset="0"/>
                        </a:rPr>
                        <a:t>27</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rgbClr val="FF0000"/>
                          </a:solidFill>
                          <a:latin typeface="Century Gothic" panose="020B0502020202020204" pitchFamily="34" charset="0"/>
                        </a:rPr>
                        <a:t>28</a:t>
                      </a:r>
                      <a:endParaRPr lang="en-US" sz="1800" b="1" dirty="0">
                        <a:solidFill>
                          <a:srgbClr val="FF0000"/>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rgbClr val="FF0000"/>
                          </a:solidFill>
                          <a:latin typeface="Century Gothic" panose="020B0502020202020204" pitchFamily="34" charset="0"/>
                        </a:rPr>
                        <a:t>29</a:t>
                      </a:r>
                      <a:endParaRPr lang="en-US" sz="1800" b="1" dirty="0">
                        <a:solidFill>
                          <a:srgbClr val="FF0000"/>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Century Gothic" panose="020B0502020202020204" pitchFamily="34" charset="0"/>
                        </a:rPr>
                        <a:t>30</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extLst>
                  <a:ext uri="{0D108BD9-81ED-4DB2-BD59-A6C34878D82A}">
                    <a16:rowId xmlns:a16="http://schemas.microsoft.com/office/drawing/2014/main" val="3692691901"/>
                  </a:ext>
                </a:extLst>
              </a:tr>
              <a:tr h="457200">
                <a:tc>
                  <a:txBody>
                    <a:bodyPr/>
                    <a:lstStyle/>
                    <a:p>
                      <a:pPr algn="ctr"/>
                      <a:endParaRPr lang="en-US" sz="18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3718078497"/>
                  </a:ext>
                </a:extLst>
              </a:tr>
              <a:tr h="524153">
                <a:tc gridSpan="2">
                  <a:txBody>
                    <a:bodyPr/>
                    <a:lstStyle/>
                    <a:p>
                      <a:pPr algn="ctr"/>
                      <a:r>
                        <a:rPr lang="en-GB" sz="1800" b="1" dirty="0">
                          <a:solidFill>
                            <a:schemeClr val="tx1"/>
                          </a:solidFill>
                          <a:latin typeface="Century Gothic" panose="020B0502020202020204" pitchFamily="34" charset="0"/>
                        </a:rPr>
                        <a:t>thirty-one</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hMerge="1">
                  <a:txBody>
                    <a:bodyPr/>
                    <a:lstStyle/>
                    <a:p>
                      <a:pPr algn="ctr"/>
                      <a:endParaRPr lang="en-US" sz="2000" dirty="0">
                        <a:solidFill>
                          <a:schemeClr val="bg2">
                            <a:lumMod val="25000"/>
                          </a:schemeClr>
                        </a:solidFill>
                        <a:latin typeface="SassoonCRInfantMedium" panose="02000603020000020003" pitchFamily="2"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gridSpan="2">
                  <a:txBody>
                    <a:bodyPr/>
                    <a:lstStyle/>
                    <a:p>
                      <a:pPr algn="ctr"/>
                      <a:r>
                        <a:rPr lang="en-GB" sz="1800" b="1" dirty="0">
                          <a:solidFill>
                            <a:schemeClr val="tx1"/>
                          </a:solidFill>
                          <a:latin typeface="Century Gothic" panose="020B0502020202020204" pitchFamily="34" charset="0"/>
                        </a:rPr>
                        <a:t>thirty-two</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hMerge="1">
                  <a:txBody>
                    <a:bodyPr/>
                    <a:lstStyle/>
                    <a:p>
                      <a:pPr algn="ctr"/>
                      <a:endParaRPr lang="en-US" sz="2000" dirty="0">
                        <a:solidFill>
                          <a:schemeClr val="bg2">
                            <a:lumMod val="25000"/>
                          </a:schemeClr>
                        </a:solidFill>
                        <a:latin typeface="SassoonCRInfantMedium" panose="02000603020000020003" pitchFamily="2"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gridSpan="2">
                  <a:txBody>
                    <a:bodyPr/>
                    <a:lstStyle/>
                    <a:p>
                      <a:pPr algn="ctr"/>
                      <a:r>
                        <a:rPr lang="en-GB" sz="1800" b="1" dirty="0">
                          <a:solidFill>
                            <a:srgbClr val="FF0000"/>
                          </a:solidFill>
                          <a:latin typeface="Century Gothic" panose="020B0502020202020204" pitchFamily="34" charset="0"/>
                        </a:rPr>
                        <a:t>thirty-three</a:t>
                      </a:r>
                      <a:endParaRPr lang="en-US" sz="1800" b="1" dirty="0">
                        <a:solidFill>
                          <a:srgbClr val="FF0000"/>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hMerge="1">
                  <a:txBody>
                    <a:bodyPr/>
                    <a:lstStyle/>
                    <a:p>
                      <a:pPr algn="ctr"/>
                      <a:endParaRPr lang="en-US" sz="2000" dirty="0">
                        <a:solidFill>
                          <a:schemeClr val="bg2">
                            <a:lumMod val="25000"/>
                          </a:schemeClr>
                        </a:solidFill>
                        <a:latin typeface="SassoonCRInfantMedium" panose="02000603020000020003" pitchFamily="2"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gridSpan="2">
                  <a:txBody>
                    <a:bodyPr/>
                    <a:lstStyle/>
                    <a:p>
                      <a:pPr algn="ctr"/>
                      <a:r>
                        <a:rPr lang="en-GB" sz="1800" b="1" dirty="0">
                          <a:solidFill>
                            <a:srgbClr val="FF0000"/>
                          </a:solidFill>
                          <a:latin typeface="Century Gothic" panose="020B0502020202020204" pitchFamily="34" charset="0"/>
                        </a:rPr>
                        <a:t>thirty-four</a:t>
                      </a:r>
                      <a:endParaRPr lang="en-US" sz="1800" b="1" dirty="0">
                        <a:solidFill>
                          <a:srgbClr val="FF0000"/>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hMerge="1">
                  <a:txBody>
                    <a:bodyPr/>
                    <a:lstStyle/>
                    <a:p>
                      <a:pPr algn="ctr"/>
                      <a:endParaRPr lang="en-US" sz="2000" dirty="0">
                        <a:solidFill>
                          <a:schemeClr val="bg2">
                            <a:lumMod val="25000"/>
                          </a:schemeClr>
                        </a:solidFill>
                        <a:latin typeface="SassoonCRInfantMedium" panose="02000603020000020003" pitchFamily="2"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gridSpan="2">
                  <a:txBody>
                    <a:bodyPr/>
                    <a:lstStyle/>
                    <a:p>
                      <a:pPr algn="ctr"/>
                      <a:r>
                        <a:rPr lang="en-GB" sz="1800" b="1" dirty="0">
                          <a:solidFill>
                            <a:schemeClr val="tx1"/>
                          </a:solidFill>
                          <a:latin typeface="Century Gothic" panose="020B0502020202020204" pitchFamily="34" charset="0"/>
                        </a:rPr>
                        <a:t>thirty-five</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hMerge="1">
                  <a:txBody>
                    <a:bodyPr/>
                    <a:lstStyle/>
                    <a:p>
                      <a:pPr algn="ctr"/>
                      <a:endParaRPr lang="en-US" sz="2000" dirty="0">
                        <a:solidFill>
                          <a:schemeClr val="bg2">
                            <a:lumMod val="25000"/>
                          </a:schemeClr>
                        </a:solidFill>
                        <a:latin typeface="SassoonCRInfantMedium" panose="02000603020000020003" pitchFamily="2"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470569852"/>
                  </a:ext>
                </a:extLst>
              </a:tr>
              <a:tr h="457200">
                <a:tc>
                  <a:txBody>
                    <a:bodyPr/>
                    <a:lstStyle/>
                    <a:p>
                      <a:pPr algn="ctr"/>
                      <a:endParaRPr lang="en-US" sz="18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tc>
                  <a:txBody>
                    <a:bodyPr/>
                    <a:lstStyle/>
                    <a:p>
                      <a:pPr algn="ctr"/>
                      <a:endParaRPr lang="en-US" sz="1800" b="1" dirty="0">
                        <a:solidFill>
                          <a:schemeClr val="bg2">
                            <a:lumMod val="25000"/>
                          </a:schemeClr>
                        </a:solidFill>
                        <a:latin typeface="Century Gothic" panose="020B0502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tcPr>
                </a:tc>
                <a:extLst>
                  <a:ext uri="{0D108BD9-81ED-4DB2-BD59-A6C34878D82A}">
                    <a16:rowId xmlns:a16="http://schemas.microsoft.com/office/drawing/2014/main" val="3062369586"/>
                  </a:ext>
                </a:extLst>
              </a:tr>
              <a:tr h="524153">
                <a:tc>
                  <a:txBody>
                    <a:bodyPr/>
                    <a:lstStyle/>
                    <a:p>
                      <a:pPr algn="ctr"/>
                      <a:r>
                        <a:rPr lang="en-GB" sz="1800" b="1" dirty="0">
                          <a:solidFill>
                            <a:srgbClr val="FF0000"/>
                          </a:solidFill>
                          <a:latin typeface="Century Gothic" panose="020B0502020202020204" pitchFamily="34" charset="0"/>
                        </a:rPr>
                        <a:t>41</a:t>
                      </a:r>
                      <a:endParaRPr lang="en-US" sz="1800" b="1" dirty="0">
                        <a:solidFill>
                          <a:srgbClr val="FF0000"/>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Century Gothic" panose="020B0502020202020204" pitchFamily="34" charset="0"/>
                        </a:rPr>
                        <a:t>42</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Century Gothic" panose="020B0502020202020204" pitchFamily="34" charset="0"/>
                        </a:rPr>
                        <a:t>43</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rgbClr val="FF0000"/>
                          </a:solidFill>
                          <a:latin typeface="Century Gothic" panose="020B0502020202020204" pitchFamily="34" charset="0"/>
                        </a:rPr>
                        <a:t>44</a:t>
                      </a:r>
                      <a:endParaRPr lang="en-US" sz="1800" b="1" dirty="0">
                        <a:solidFill>
                          <a:srgbClr val="FF0000"/>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rgbClr val="FF0000"/>
                          </a:solidFill>
                          <a:latin typeface="Century Gothic" panose="020B0502020202020204" pitchFamily="34" charset="0"/>
                        </a:rPr>
                        <a:t>45</a:t>
                      </a:r>
                      <a:endParaRPr lang="en-US" sz="1800" b="1" dirty="0">
                        <a:solidFill>
                          <a:srgbClr val="FF0000"/>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Century Gothic" panose="020B0502020202020204" pitchFamily="34" charset="0"/>
                        </a:rPr>
                        <a:t>46</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rgbClr val="FF0000"/>
                          </a:solidFill>
                          <a:latin typeface="Century Gothic" panose="020B0502020202020204" pitchFamily="34" charset="0"/>
                        </a:rPr>
                        <a:t>47</a:t>
                      </a:r>
                      <a:endParaRPr lang="en-US" sz="1800" b="1" dirty="0">
                        <a:solidFill>
                          <a:srgbClr val="FF0000"/>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Century Gothic" panose="020B0502020202020204" pitchFamily="34" charset="0"/>
                        </a:rPr>
                        <a:t>48</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chemeClr val="tx1"/>
                          </a:solidFill>
                          <a:latin typeface="Century Gothic" panose="020B0502020202020204" pitchFamily="34" charset="0"/>
                        </a:rPr>
                        <a:t>49</a:t>
                      </a:r>
                      <a:endParaRPr lang="en-US" sz="1800" b="1" dirty="0">
                        <a:solidFill>
                          <a:schemeClr val="tx1"/>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tc>
                  <a:txBody>
                    <a:bodyPr/>
                    <a:lstStyle/>
                    <a:p>
                      <a:pPr algn="ctr"/>
                      <a:r>
                        <a:rPr lang="en-GB" sz="1800" b="1" dirty="0">
                          <a:solidFill>
                            <a:srgbClr val="FF0000"/>
                          </a:solidFill>
                          <a:latin typeface="Century Gothic" panose="020B0502020202020204" pitchFamily="34" charset="0"/>
                        </a:rPr>
                        <a:t>50</a:t>
                      </a:r>
                      <a:endParaRPr lang="en-US" sz="1800" b="1" dirty="0">
                        <a:solidFill>
                          <a:srgbClr val="FF0000"/>
                        </a:solidFill>
                        <a:latin typeface="Century Gothic" panose="020B0502020202020204" pitchFamily="34" charset="0"/>
                      </a:endParaRPr>
                    </a:p>
                  </a:txBody>
                  <a:tcPr anchor="ctr">
                    <a:lnL w="12700" cap="flat" cmpd="sng" algn="ctr">
                      <a:solidFill>
                        <a:srgbClr val="7030A0"/>
                      </a:solidFill>
                      <a:prstDash val="solid"/>
                      <a:round/>
                      <a:headEnd type="none" w="med" len="med"/>
                      <a:tailEnd type="none" w="med" len="med"/>
                    </a:lnL>
                    <a:lnR w="12700" cap="flat" cmpd="sng" algn="ctr">
                      <a:solidFill>
                        <a:srgbClr val="7030A0"/>
                      </a:solidFill>
                      <a:prstDash val="solid"/>
                      <a:round/>
                      <a:headEnd type="none" w="med" len="med"/>
                      <a:tailEnd type="none" w="med" len="med"/>
                    </a:lnR>
                    <a:lnT w="12700" cap="flat" cmpd="sng" algn="ctr">
                      <a:solidFill>
                        <a:srgbClr val="7030A0"/>
                      </a:solidFill>
                      <a:prstDash val="solid"/>
                      <a:round/>
                      <a:headEnd type="none" w="med" len="med"/>
                      <a:tailEnd type="none" w="med" len="med"/>
                    </a:lnT>
                    <a:lnB w="12700" cap="flat" cmpd="sng" algn="ctr">
                      <a:solidFill>
                        <a:srgbClr val="7030A0"/>
                      </a:solidFill>
                      <a:prstDash val="solid"/>
                      <a:round/>
                      <a:headEnd type="none" w="med" len="med"/>
                      <a:tailEnd type="none" w="med" len="med"/>
                    </a:lnB>
                    <a:solidFill>
                      <a:schemeClr val="bg1"/>
                    </a:solidFill>
                  </a:tcPr>
                </a:tc>
                <a:extLst>
                  <a:ext uri="{0D108BD9-81ED-4DB2-BD59-A6C34878D82A}">
                    <a16:rowId xmlns:a16="http://schemas.microsoft.com/office/drawing/2014/main" val="890239141"/>
                  </a:ext>
                </a:extLst>
              </a:tr>
            </a:tbl>
          </a:graphicData>
        </a:graphic>
      </p:graphicFrame>
      <p:grpSp>
        <p:nvGrpSpPr>
          <p:cNvPr id="9" name="Group 8">
            <a:extLst>
              <a:ext uri="{FF2B5EF4-FFF2-40B4-BE49-F238E27FC236}">
                <a16:creationId xmlns:a16="http://schemas.microsoft.com/office/drawing/2014/main" id="{825B01AF-DB31-4A2E-A1A2-E72ED131F8E6}"/>
              </a:ext>
            </a:extLst>
          </p:cNvPr>
          <p:cNvGrpSpPr/>
          <p:nvPr/>
        </p:nvGrpSpPr>
        <p:grpSpPr>
          <a:xfrm>
            <a:off x="27814" y="6454317"/>
            <a:ext cx="1231337" cy="403587"/>
            <a:chOff x="27814" y="6454317"/>
            <a:chExt cx="1231337" cy="403587"/>
          </a:xfrm>
        </p:grpSpPr>
        <p:pic>
          <p:nvPicPr>
            <p:cNvPr id="10" name="Picture 9" descr="A close up of a sign&#10;&#10;Description generated with high confidence">
              <a:extLst>
                <a:ext uri="{FF2B5EF4-FFF2-40B4-BE49-F238E27FC236}">
                  <a16:creationId xmlns:a16="http://schemas.microsoft.com/office/drawing/2014/main" id="{44D398A3-16AD-431C-9063-B13FE3129E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11" name="TextBox 8">
              <a:extLst>
                <a:ext uri="{FF2B5EF4-FFF2-40B4-BE49-F238E27FC236}">
                  <a16:creationId xmlns:a16="http://schemas.microsoft.com/office/drawing/2014/main" id="{3FDCF43E-3BB4-471B-BEEA-6129A9A2756B}"/>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9610625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each diagram to its number.</a:t>
            </a:r>
          </a:p>
        </p:txBody>
      </p:sp>
      <p:grpSp>
        <p:nvGrpSpPr>
          <p:cNvPr id="235" name="Group 234">
            <a:extLst>
              <a:ext uri="{FF2B5EF4-FFF2-40B4-BE49-F238E27FC236}">
                <a16:creationId xmlns:a16="http://schemas.microsoft.com/office/drawing/2014/main" id="{A087CDA0-B5DF-4FDE-BF2F-115065692211}"/>
              </a:ext>
            </a:extLst>
          </p:cNvPr>
          <p:cNvGrpSpPr/>
          <p:nvPr/>
        </p:nvGrpSpPr>
        <p:grpSpPr>
          <a:xfrm>
            <a:off x="27814" y="6454317"/>
            <a:ext cx="1231337" cy="403587"/>
            <a:chOff x="27814" y="6454317"/>
            <a:chExt cx="1231337" cy="403587"/>
          </a:xfrm>
        </p:grpSpPr>
        <p:pic>
          <p:nvPicPr>
            <p:cNvPr id="236" name="Picture 235" descr="A close up of a sign&#10;&#10;Description generated with high confidence">
              <a:extLst>
                <a:ext uri="{FF2B5EF4-FFF2-40B4-BE49-F238E27FC236}">
                  <a16:creationId xmlns:a16="http://schemas.microsoft.com/office/drawing/2014/main" id="{2A715919-B736-4024-A6BB-280D9C74DF0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237" name="TextBox 8">
              <a:extLst>
                <a:ext uri="{FF2B5EF4-FFF2-40B4-BE49-F238E27FC236}">
                  <a16:creationId xmlns:a16="http://schemas.microsoft.com/office/drawing/2014/main" id="{3E6A18EE-C740-439F-B4A7-62C473EDB5FB}"/>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
        <p:nvSpPr>
          <p:cNvPr id="31" name="Rectangle: Rounded Corners 30">
            <a:extLst>
              <a:ext uri="{FF2B5EF4-FFF2-40B4-BE49-F238E27FC236}">
                <a16:creationId xmlns:a16="http://schemas.microsoft.com/office/drawing/2014/main" id="{1BAFD66D-093F-475D-877C-E6DCF701CB1F}"/>
              </a:ext>
            </a:extLst>
          </p:cNvPr>
          <p:cNvSpPr/>
          <p:nvPr/>
        </p:nvSpPr>
        <p:spPr>
          <a:xfrm>
            <a:off x="6888672" y="1496950"/>
            <a:ext cx="1154332" cy="1205511"/>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fifty- one </a:t>
            </a:r>
          </a:p>
        </p:txBody>
      </p:sp>
      <p:sp>
        <p:nvSpPr>
          <p:cNvPr id="32" name="Rectangle: Rounded Corners 31">
            <a:extLst>
              <a:ext uri="{FF2B5EF4-FFF2-40B4-BE49-F238E27FC236}">
                <a16:creationId xmlns:a16="http://schemas.microsoft.com/office/drawing/2014/main" id="{4525C308-E09C-4BE4-B46D-0BD4EE3A4F7A}"/>
              </a:ext>
            </a:extLst>
          </p:cNvPr>
          <p:cNvSpPr/>
          <p:nvPr/>
        </p:nvSpPr>
        <p:spPr>
          <a:xfrm>
            <a:off x="6878724" y="3085392"/>
            <a:ext cx="1174228" cy="1205511"/>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16</a:t>
            </a:r>
          </a:p>
        </p:txBody>
      </p:sp>
      <p:sp>
        <p:nvSpPr>
          <p:cNvPr id="33" name="Rectangle: Rounded Corners 32">
            <a:extLst>
              <a:ext uri="{FF2B5EF4-FFF2-40B4-BE49-F238E27FC236}">
                <a16:creationId xmlns:a16="http://schemas.microsoft.com/office/drawing/2014/main" id="{6355B9F5-D95F-4D36-94E5-392502E0E874}"/>
              </a:ext>
            </a:extLst>
          </p:cNvPr>
          <p:cNvSpPr/>
          <p:nvPr/>
        </p:nvSpPr>
        <p:spPr>
          <a:xfrm>
            <a:off x="6890836" y="4782283"/>
            <a:ext cx="1150005" cy="1205511"/>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sixty</a:t>
            </a:r>
          </a:p>
        </p:txBody>
      </p:sp>
      <p:grpSp>
        <p:nvGrpSpPr>
          <p:cNvPr id="15" name="Group 14">
            <a:extLst>
              <a:ext uri="{FF2B5EF4-FFF2-40B4-BE49-F238E27FC236}">
                <a16:creationId xmlns:a16="http://schemas.microsoft.com/office/drawing/2014/main" id="{8528ACD3-53AC-4292-B711-C29735B067C1}"/>
              </a:ext>
            </a:extLst>
          </p:cNvPr>
          <p:cNvGrpSpPr/>
          <p:nvPr/>
        </p:nvGrpSpPr>
        <p:grpSpPr>
          <a:xfrm>
            <a:off x="1091046" y="1403009"/>
            <a:ext cx="6149733" cy="4678726"/>
            <a:chOff x="875908" y="1403009"/>
            <a:chExt cx="6149733" cy="4678726"/>
          </a:xfrm>
        </p:grpSpPr>
        <p:grpSp>
          <p:nvGrpSpPr>
            <p:cNvPr id="12" name="Group 11">
              <a:extLst>
                <a:ext uri="{FF2B5EF4-FFF2-40B4-BE49-F238E27FC236}">
                  <a16:creationId xmlns:a16="http://schemas.microsoft.com/office/drawing/2014/main" id="{2E5AD6E2-93BD-46E4-B8C7-EC4ED47EF2E2}"/>
                </a:ext>
              </a:extLst>
            </p:cNvPr>
            <p:cNvGrpSpPr/>
            <p:nvPr/>
          </p:nvGrpSpPr>
          <p:grpSpPr>
            <a:xfrm>
              <a:off x="884832" y="1403009"/>
              <a:ext cx="4260336" cy="1393393"/>
              <a:chOff x="884832" y="1403009"/>
              <a:chExt cx="4260336" cy="1393393"/>
            </a:xfrm>
          </p:grpSpPr>
          <p:pic>
            <p:nvPicPr>
              <p:cNvPr id="211" name="Picture 210">
                <a:extLst>
                  <a:ext uri="{FF2B5EF4-FFF2-40B4-BE49-F238E27FC236}">
                    <a16:creationId xmlns:a16="http://schemas.microsoft.com/office/drawing/2014/main" id="{9FE45621-520A-4481-AC76-CAC6CC81F421}"/>
                  </a:ext>
                </a:extLst>
              </p:cNvPr>
              <p:cNvPicPr>
                <a:picLocks noChangeAspect="1"/>
              </p:cNvPicPr>
              <p:nvPr/>
            </p:nvPicPr>
            <p:blipFill>
              <a:blip r:embed="rId4">
                <a:duotone>
                  <a:schemeClr val="accent5">
                    <a:shade val="45000"/>
                    <a:satMod val="135000"/>
                  </a:schemeClr>
                  <a:prstClr val="white"/>
                </a:duotone>
              </a:blip>
              <a:stretch>
                <a:fillRect/>
              </a:stretch>
            </p:blipFill>
            <p:spPr>
              <a:xfrm>
                <a:off x="884832" y="1403009"/>
                <a:ext cx="557357" cy="1393393"/>
              </a:xfrm>
              <a:prstGeom prst="rect">
                <a:avLst/>
              </a:prstGeom>
            </p:spPr>
          </p:pic>
          <p:pic>
            <p:nvPicPr>
              <p:cNvPr id="214" name="Picture 213">
                <a:extLst>
                  <a:ext uri="{FF2B5EF4-FFF2-40B4-BE49-F238E27FC236}">
                    <a16:creationId xmlns:a16="http://schemas.microsoft.com/office/drawing/2014/main" id="{F23AB80F-FC34-4605-B718-78265BEEE684}"/>
                  </a:ext>
                </a:extLst>
              </p:cNvPr>
              <p:cNvPicPr>
                <a:picLocks noChangeAspect="1"/>
              </p:cNvPicPr>
              <p:nvPr/>
            </p:nvPicPr>
            <p:blipFill>
              <a:blip r:embed="rId4">
                <a:duotone>
                  <a:schemeClr val="accent5">
                    <a:shade val="45000"/>
                    <a:satMod val="135000"/>
                  </a:schemeClr>
                  <a:prstClr val="white"/>
                </a:duotone>
              </a:blip>
              <a:stretch>
                <a:fillRect/>
              </a:stretch>
            </p:blipFill>
            <p:spPr>
              <a:xfrm>
                <a:off x="1625428" y="1403009"/>
                <a:ext cx="557357" cy="1393393"/>
              </a:xfrm>
              <a:prstGeom prst="rect">
                <a:avLst/>
              </a:prstGeom>
            </p:spPr>
          </p:pic>
          <p:pic>
            <p:nvPicPr>
              <p:cNvPr id="215" name="Picture 214">
                <a:extLst>
                  <a:ext uri="{FF2B5EF4-FFF2-40B4-BE49-F238E27FC236}">
                    <a16:creationId xmlns:a16="http://schemas.microsoft.com/office/drawing/2014/main" id="{0B9429B1-4BB9-4E78-ADA5-36772B6B859A}"/>
                  </a:ext>
                </a:extLst>
              </p:cNvPr>
              <p:cNvPicPr>
                <a:picLocks noChangeAspect="1"/>
              </p:cNvPicPr>
              <p:nvPr/>
            </p:nvPicPr>
            <p:blipFill>
              <a:blip r:embed="rId4">
                <a:duotone>
                  <a:schemeClr val="accent5">
                    <a:shade val="45000"/>
                    <a:satMod val="135000"/>
                  </a:schemeClr>
                  <a:prstClr val="white"/>
                </a:duotone>
              </a:blip>
              <a:stretch>
                <a:fillRect/>
              </a:stretch>
            </p:blipFill>
            <p:spPr>
              <a:xfrm>
                <a:off x="2366024" y="1403009"/>
                <a:ext cx="557357" cy="1393393"/>
              </a:xfrm>
              <a:prstGeom prst="rect">
                <a:avLst/>
              </a:prstGeom>
            </p:spPr>
          </p:pic>
          <p:pic>
            <p:nvPicPr>
              <p:cNvPr id="216" name="Picture 215">
                <a:extLst>
                  <a:ext uri="{FF2B5EF4-FFF2-40B4-BE49-F238E27FC236}">
                    <a16:creationId xmlns:a16="http://schemas.microsoft.com/office/drawing/2014/main" id="{7A40B062-F3DD-4229-8F42-A3972486F8D4}"/>
                  </a:ext>
                </a:extLst>
              </p:cNvPr>
              <p:cNvPicPr>
                <a:picLocks noChangeAspect="1"/>
              </p:cNvPicPr>
              <p:nvPr/>
            </p:nvPicPr>
            <p:blipFill>
              <a:blip r:embed="rId4">
                <a:duotone>
                  <a:schemeClr val="accent5">
                    <a:shade val="45000"/>
                    <a:satMod val="135000"/>
                  </a:schemeClr>
                  <a:prstClr val="white"/>
                </a:duotone>
              </a:blip>
              <a:stretch>
                <a:fillRect/>
              </a:stretch>
            </p:blipFill>
            <p:spPr>
              <a:xfrm>
                <a:off x="3106620" y="1403009"/>
                <a:ext cx="557357" cy="1393393"/>
              </a:xfrm>
              <a:prstGeom prst="rect">
                <a:avLst/>
              </a:prstGeom>
            </p:spPr>
          </p:pic>
          <p:pic>
            <p:nvPicPr>
              <p:cNvPr id="217" name="Picture 216">
                <a:extLst>
                  <a:ext uri="{FF2B5EF4-FFF2-40B4-BE49-F238E27FC236}">
                    <a16:creationId xmlns:a16="http://schemas.microsoft.com/office/drawing/2014/main" id="{9F1D75E7-C9C6-483F-B56E-FDB554E806BD}"/>
                  </a:ext>
                </a:extLst>
              </p:cNvPr>
              <p:cNvPicPr>
                <a:picLocks noChangeAspect="1"/>
              </p:cNvPicPr>
              <p:nvPr/>
            </p:nvPicPr>
            <p:blipFill>
              <a:blip r:embed="rId4">
                <a:duotone>
                  <a:schemeClr val="accent5">
                    <a:shade val="45000"/>
                    <a:satMod val="135000"/>
                  </a:schemeClr>
                  <a:prstClr val="white"/>
                </a:duotone>
              </a:blip>
              <a:stretch>
                <a:fillRect/>
              </a:stretch>
            </p:blipFill>
            <p:spPr>
              <a:xfrm>
                <a:off x="3847216" y="1403009"/>
                <a:ext cx="557357" cy="1393393"/>
              </a:xfrm>
              <a:prstGeom prst="rect">
                <a:avLst/>
              </a:prstGeom>
            </p:spPr>
          </p:pic>
          <p:pic>
            <p:nvPicPr>
              <p:cNvPr id="218" name="Picture 217">
                <a:extLst>
                  <a:ext uri="{FF2B5EF4-FFF2-40B4-BE49-F238E27FC236}">
                    <a16:creationId xmlns:a16="http://schemas.microsoft.com/office/drawing/2014/main" id="{C2B7F0B4-B59A-472C-85AA-F1C45DB47E26}"/>
                  </a:ext>
                </a:extLst>
              </p:cNvPr>
              <p:cNvPicPr>
                <a:picLocks noChangeAspect="1"/>
              </p:cNvPicPr>
              <p:nvPr/>
            </p:nvPicPr>
            <p:blipFill>
              <a:blip r:embed="rId4">
                <a:duotone>
                  <a:schemeClr val="accent5">
                    <a:shade val="45000"/>
                    <a:satMod val="135000"/>
                  </a:schemeClr>
                  <a:prstClr val="white"/>
                </a:duotone>
              </a:blip>
              <a:stretch>
                <a:fillRect/>
              </a:stretch>
            </p:blipFill>
            <p:spPr>
              <a:xfrm>
                <a:off x="4587811" y="1403009"/>
                <a:ext cx="557357" cy="1393393"/>
              </a:xfrm>
              <a:prstGeom prst="rect">
                <a:avLst/>
              </a:prstGeom>
            </p:spPr>
          </p:pic>
        </p:grpSp>
        <p:grpSp>
          <p:nvGrpSpPr>
            <p:cNvPr id="13" name="Group 12">
              <a:extLst>
                <a:ext uri="{FF2B5EF4-FFF2-40B4-BE49-F238E27FC236}">
                  <a16:creationId xmlns:a16="http://schemas.microsoft.com/office/drawing/2014/main" id="{E2F3FBEB-6923-42AF-A979-3F9D7AA3CC0A}"/>
                </a:ext>
              </a:extLst>
            </p:cNvPr>
            <p:cNvGrpSpPr/>
            <p:nvPr/>
          </p:nvGrpSpPr>
          <p:grpSpPr>
            <a:xfrm>
              <a:off x="875908" y="2991451"/>
              <a:ext cx="1320409" cy="1393393"/>
              <a:chOff x="875908" y="2991451"/>
              <a:chExt cx="1320409" cy="1393393"/>
            </a:xfrm>
          </p:grpSpPr>
          <p:pic>
            <p:nvPicPr>
              <p:cNvPr id="219" name="Picture 218">
                <a:extLst>
                  <a:ext uri="{FF2B5EF4-FFF2-40B4-BE49-F238E27FC236}">
                    <a16:creationId xmlns:a16="http://schemas.microsoft.com/office/drawing/2014/main" id="{4C273065-8698-45C6-8087-6D3E5DEB645D}"/>
                  </a:ext>
                </a:extLst>
              </p:cNvPr>
              <p:cNvPicPr>
                <a:picLocks noChangeAspect="1"/>
              </p:cNvPicPr>
              <p:nvPr/>
            </p:nvPicPr>
            <p:blipFill>
              <a:blip r:embed="rId4">
                <a:duotone>
                  <a:schemeClr val="accent5">
                    <a:shade val="45000"/>
                    <a:satMod val="135000"/>
                  </a:schemeClr>
                  <a:prstClr val="white"/>
                </a:duotone>
              </a:blip>
              <a:stretch>
                <a:fillRect/>
              </a:stretch>
            </p:blipFill>
            <p:spPr>
              <a:xfrm>
                <a:off x="875908" y="2991451"/>
                <a:ext cx="557357" cy="1393393"/>
              </a:xfrm>
              <a:prstGeom prst="rect">
                <a:avLst/>
              </a:prstGeom>
            </p:spPr>
          </p:pic>
          <p:pic>
            <p:nvPicPr>
              <p:cNvPr id="220" name="Picture 219">
                <a:extLst>
                  <a:ext uri="{FF2B5EF4-FFF2-40B4-BE49-F238E27FC236}">
                    <a16:creationId xmlns:a16="http://schemas.microsoft.com/office/drawing/2014/main" id="{FC092DDE-0FD8-47B8-9B19-2E414937B6C9}"/>
                  </a:ext>
                </a:extLst>
              </p:cNvPr>
              <p:cNvPicPr>
                <a:picLocks noChangeAspect="1"/>
              </p:cNvPicPr>
              <p:nvPr/>
            </p:nvPicPr>
            <p:blipFill>
              <a:blip r:embed="rId5">
                <a:duotone>
                  <a:schemeClr val="accent5">
                    <a:shade val="45000"/>
                    <a:satMod val="135000"/>
                  </a:schemeClr>
                  <a:prstClr val="white"/>
                </a:duotone>
              </a:blip>
              <a:stretch>
                <a:fillRect/>
              </a:stretch>
            </p:blipFill>
            <p:spPr>
              <a:xfrm>
                <a:off x="1629041" y="3523760"/>
                <a:ext cx="567276" cy="861084"/>
              </a:xfrm>
              <a:prstGeom prst="rect">
                <a:avLst/>
              </a:prstGeom>
            </p:spPr>
          </p:pic>
        </p:grpSp>
        <p:grpSp>
          <p:nvGrpSpPr>
            <p:cNvPr id="14" name="Group 13">
              <a:extLst>
                <a:ext uri="{FF2B5EF4-FFF2-40B4-BE49-F238E27FC236}">
                  <a16:creationId xmlns:a16="http://schemas.microsoft.com/office/drawing/2014/main" id="{B3B4148C-98AD-4400-9F49-A5340C32727B}"/>
                </a:ext>
              </a:extLst>
            </p:cNvPr>
            <p:cNvGrpSpPr/>
            <p:nvPr/>
          </p:nvGrpSpPr>
          <p:grpSpPr>
            <a:xfrm>
              <a:off x="891209" y="4688342"/>
              <a:ext cx="3891465" cy="1393393"/>
              <a:chOff x="891209" y="4688342"/>
              <a:chExt cx="3891465" cy="1393393"/>
            </a:xfrm>
          </p:grpSpPr>
          <p:pic>
            <p:nvPicPr>
              <p:cNvPr id="221" name="Picture 220">
                <a:extLst>
                  <a:ext uri="{FF2B5EF4-FFF2-40B4-BE49-F238E27FC236}">
                    <a16:creationId xmlns:a16="http://schemas.microsoft.com/office/drawing/2014/main" id="{F2708AE5-A76A-4694-8B6A-A2C8845601B8}"/>
                  </a:ext>
                </a:extLst>
              </p:cNvPr>
              <p:cNvPicPr>
                <a:picLocks noChangeAspect="1"/>
              </p:cNvPicPr>
              <p:nvPr/>
            </p:nvPicPr>
            <p:blipFill>
              <a:blip r:embed="rId4">
                <a:duotone>
                  <a:schemeClr val="accent5">
                    <a:shade val="45000"/>
                    <a:satMod val="135000"/>
                  </a:schemeClr>
                  <a:prstClr val="white"/>
                </a:duotone>
              </a:blip>
              <a:stretch>
                <a:fillRect/>
              </a:stretch>
            </p:blipFill>
            <p:spPr>
              <a:xfrm>
                <a:off x="891209" y="4688342"/>
                <a:ext cx="557357" cy="1393393"/>
              </a:xfrm>
              <a:prstGeom prst="rect">
                <a:avLst/>
              </a:prstGeom>
            </p:spPr>
          </p:pic>
          <p:pic>
            <p:nvPicPr>
              <p:cNvPr id="222" name="Picture 221">
                <a:extLst>
                  <a:ext uri="{FF2B5EF4-FFF2-40B4-BE49-F238E27FC236}">
                    <a16:creationId xmlns:a16="http://schemas.microsoft.com/office/drawing/2014/main" id="{E93799C3-EBB7-43DD-9B53-C8FBA0893834}"/>
                  </a:ext>
                </a:extLst>
              </p:cNvPr>
              <p:cNvPicPr>
                <a:picLocks noChangeAspect="1"/>
              </p:cNvPicPr>
              <p:nvPr/>
            </p:nvPicPr>
            <p:blipFill>
              <a:blip r:embed="rId4">
                <a:duotone>
                  <a:schemeClr val="accent5">
                    <a:shade val="45000"/>
                    <a:satMod val="135000"/>
                  </a:schemeClr>
                  <a:prstClr val="white"/>
                </a:duotone>
              </a:blip>
              <a:stretch>
                <a:fillRect/>
              </a:stretch>
            </p:blipFill>
            <p:spPr>
              <a:xfrm>
                <a:off x="1617186" y="4688342"/>
                <a:ext cx="557357" cy="1393393"/>
              </a:xfrm>
              <a:prstGeom prst="rect">
                <a:avLst/>
              </a:prstGeom>
            </p:spPr>
          </p:pic>
          <p:pic>
            <p:nvPicPr>
              <p:cNvPr id="223" name="Picture 222">
                <a:extLst>
                  <a:ext uri="{FF2B5EF4-FFF2-40B4-BE49-F238E27FC236}">
                    <a16:creationId xmlns:a16="http://schemas.microsoft.com/office/drawing/2014/main" id="{33359D53-D3A1-463D-8F9E-68762A5C5359}"/>
                  </a:ext>
                </a:extLst>
              </p:cNvPr>
              <p:cNvPicPr>
                <a:picLocks noChangeAspect="1"/>
              </p:cNvPicPr>
              <p:nvPr/>
            </p:nvPicPr>
            <p:blipFill>
              <a:blip r:embed="rId4">
                <a:duotone>
                  <a:schemeClr val="accent5">
                    <a:shade val="45000"/>
                    <a:satMod val="135000"/>
                  </a:schemeClr>
                  <a:prstClr val="white"/>
                </a:duotone>
              </a:blip>
              <a:stretch>
                <a:fillRect/>
              </a:stretch>
            </p:blipFill>
            <p:spPr>
              <a:xfrm>
                <a:off x="2343163" y="4688342"/>
                <a:ext cx="557357" cy="1393393"/>
              </a:xfrm>
              <a:prstGeom prst="rect">
                <a:avLst/>
              </a:prstGeom>
            </p:spPr>
          </p:pic>
          <p:pic>
            <p:nvPicPr>
              <p:cNvPr id="224" name="Picture 223">
                <a:extLst>
                  <a:ext uri="{FF2B5EF4-FFF2-40B4-BE49-F238E27FC236}">
                    <a16:creationId xmlns:a16="http://schemas.microsoft.com/office/drawing/2014/main" id="{7D86D5AC-B679-4CF8-8DF5-EB76798B3F8E}"/>
                  </a:ext>
                </a:extLst>
              </p:cNvPr>
              <p:cNvPicPr>
                <a:picLocks noChangeAspect="1"/>
              </p:cNvPicPr>
              <p:nvPr/>
            </p:nvPicPr>
            <p:blipFill>
              <a:blip r:embed="rId4">
                <a:duotone>
                  <a:schemeClr val="accent5">
                    <a:shade val="45000"/>
                    <a:satMod val="135000"/>
                  </a:schemeClr>
                  <a:prstClr val="white"/>
                </a:duotone>
              </a:blip>
              <a:stretch>
                <a:fillRect/>
              </a:stretch>
            </p:blipFill>
            <p:spPr>
              <a:xfrm>
                <a:off x="3069140" y="4688342"/>
                <a:ext cx="557357" cy="1393393"/>
              </a:xfrm>
              <a:prstGeom prst="rect">
                <a:avLst/>
              </a:prstGeom>
            </p:spPr>
          </p:pic>
          <p:pic>
            <p:nvPicPr>
              <p:cNvPr id="225" name="Picture 224">
                <a:extLst>
                  <a:ext uri="{FF2B5EF4-FFF2-40B4-BE49-F238E27FC236}">
                    <a16:creationId xmlns:a16="http://schemas.microsoft.com/office/drawing/2014/main" id="{15E8814D-EBDC-4E40-9C7D-66631A5A3756}"/>
                  </a:ext>
                </a:extLst>
              </p:cNvPr>
              <p:cNvPicPr>
                <a:picLocks noChangeAspect="1"/>
              </p:cNvPicPr>
              <p:nvPr/>
            </p:nvPicPr>
            <p:blipFill>
              <a:blip r:embed="rId4">
                <a:duotone>
                  <a:schemeClr val="accent5">
                    <a:shade val="45000"/>
                    <a:satMod val="135000"/>
                  </a:schemeClr>
                  <a:prstClr val="white"/>
                </a:duotone>
              </a:blip>
              <a:stretch>
                <a:fillRect/>
              </a:stretch>
            </p:blipFill>
            <p:spPr>
              <a:xfrm>
                <a:off x="3795117" y="4688342"/>
                <a:ext cx="557357" cy="1393393"/>
              </a:xfrm>
              <a:prstGeom prst="rect">
                <a:avLst/>
              </a:prstGeom>
            </p:spPr>
          </p:pic>
          <p:pic>
            <p:nvPicPr>
              <p:cNvPr id="226" name="Picture 225">
                <a:extLst>
                  <a:ext uri="{FF2B5EF4-FFF2-40B4-BE49-F238E27FC236}">
                    <a16:creationId xmlns:a16="http://schemas.microsoft.com/office/drawing/2014/main" id="{6B391E4C-7103-48D8-A7AE-374C2A512DB7}"/>
                  </a:ext>
                </a:extLst>
              </p:cNvPr>
              <p:cNvPicPr>
                <a:picLocks noChangeAspect="1"/>
              </p:cNvPicPr>
              <p:nvPr/>
            </p:nvPicPr>
            <p:blipFill>
              <a:blip r:embed="rId6">
                <a:duotone>
                  <a:schemeClr val="accent5">
                    <a:shade val="45000"/>
                    <a:satMod val="135000"/>
                  </a:schemeClr>
                  <a:prstClr val="white"/>
                </a:duotone>
              </a:blip>
              <a:stretch>
                <a:fillRect/>
              </a:stretch>
            </p:blipFill>
            <p:spPr>
              <a:xfrm>
                <a:off x="4521096" y="5820157"/>
                <a:ext cx="261578" cy="261578"/>
              </a:xfrm>
              <a:prstGeom prst="rect">
                <a:avLst/>
              </a:prstGeom>
            </p:spPr>
          </p:pic>
        </p:grpSp>
        <p:sp>
          <p:nvSpPr>
            <p:cNvPr id="232" name="TextBox 231">
              <a:extLst>
                <a:ext uri="{FF2B5EF4-FFF2-40B4-BE49-F238E27FC236}">
                  <a16:creationId xmlns:a16="http://schemas.microsoft.com/office/drawing/2014/main" id="{16619754-67FA-4BE4-BAA7-2ABBD79B829C}"/>
                </a:ext>
              </a:extLst>
            </p:cNvPr>
            <p:cNvSpPr txBox="1"/>
            <p:nvPr/>
          </p:nvSpPr>
          <p:spPr>
            <a:xfrm>
              <a:off x="6661439" y="1493948"/>
              <a:ext cx="356188" cy="369332"/>
            </a:xfrm>
            <a:prstGeom prst="rect">
              <a:avLst/>
            </a:prstGeom>
            <a:noFill/>
          </p:spPr>
          <p:txBody>
            <a:bodyPr wrap="none" rtlCol="0">
              <a:spAutoFit/>
            </a:bodyPr>
            <a:lstStyle/>
            <a:p>
              <a:r>
                <a:rPr lang="en-GB" b="1" dirty="0">
                  <a:latin typeface="Century Gothic" panose="020B0502020202020204" pitchFamily="34" charset="0"/>
                </a:rPr>
                <a:t>A</a:t>
              </a:r>
            </a:p>
          </p:txBody>
        </p:sp>
        <p:sp>
          <p:nvSpPr>
            <p:cNvPr id="233" name="TextBox 232">
              <a:extLst>
                <a:ext uri="{FF2B5EF4-FFF2-40B4-BE49-F238E27FC236}">
                  <a16:creationId xmlns:a16="http://schemas.microsoft.com/office/drawing/2014/main" id="{5E35202C-7998-44DB-A4BA-D089DD40C204}"/>
                </a:ext>
              </a:extLst>
            </p:cNvPr>
            <p:cNvSpPr txBox="1"/>
            <p:nvPr/>
          </p:nvSpPr>
          <p:spPr>
            <a:xfrm>
              <a:off x="6661439" y="3102046"/>
              <a:ext cx="319318" cy="369332"/>
            </a:xfrm>
            <a:prstGeom prst="rect">
              <a:avLst/>
            </a:prstGeom>
            <a:noFill/>
          </p:spPr>
          <p:txBody>
            <a:bodyPr wrap="none" rtlCol="0">
              <a:spAutoFit/>
            </a:bodyPr>
            <a:lstStyle/>
            <a:p>
              <a:r>
                <a:rPr lang="en-GB" b="1" dirty="0">
                  <a:latin typeface="Century Gothic" panose="020B0502020202020204" pitchFamily="34" charset="0"/>
                </a:rPr>
                <a:t>B</a:t>
              </a:r>
            </a:p>
          </p:txBody>
        </p:sp>
        <p:sp>
          <p:nvSpPr>
            <p:cNvPr id="234" name="TextBox 233">
              <a:extLst>
                <a:ext uri="{FF2B5EF4-FFF2-40B4-BE49-F238E27FC236}">
                  <a16:creationId xmlns:a16="http://schemas.microsoft.com/office/drawing/2014/main" id="{52ED945B-F326-4F69-95CB-E557E1D4B74B}"/>
                </a:ext>
              </a:extLst>
            </p:cNvPr>
            <p:cNvSpPr txBox="1"/>
            <p:nvPr/>
          </p:nvSpPr>
          <p:spPr>
            <a:xfrm>
              <a:off x="6661439" y="4790596"/>
              <a:ext cx="364202" cy="369332"/>
            </a:xfrm>
            <a:prstGeom prst="rect">
              <a:avLst/>
            </a:prstGeom>
            <a:noFill/>
          </p:spPr>
          <p:txBody>
            <a:bodyPr wrap="none" rtlCol="0">
              <a:spAutoFit/>
            </a:bodyPr>
            <a:lstStyle/>
            <a:p>
              <a:r>
                <a:rPr lang="en-GB" b="1" dirty="0">
                  <a:latin typeface="Century Gothic" panose="020B0502020202020204" pitchFamily="34" charset="0"/>
                </a:rPr>
                <a:t>C</a:t>
              </a:r>
            </a:p>
          </p:txBody>
        </p:sp>
      </p:grpSp>
    </p:spTree>
    <p:extLst>
      <p:ext uri="{BB962C8B-B14F-4D97-AF65-F5344CB8AC3E}">
        <p14:creationId xmlns:p14="http://schemas.microsoft.com/office/powerpoint/2010/main" val="42822300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9" name="Rectangle 18">
            <a:extLst>
              <a:ext uri="{FF2B5EF4-FFF2-40B4-BE49-F238E27FC236}">
                <a16:creationId xmlns:a16="http://schemas.microsoft.com/office/drawing/2014/main" id="{5252A847-DE45-4FA3-A1F8-EEBEB845FF8E}"/>
              </a:ext>
            </a:extLst>
          </p:cNvPr>
          <p:cNvSpPr/>
          <p:nvPr/>
        </p:nvSpPr>
        <p:spPr>
          <a:xfrm>
            <a:off x="275303" y="272387"/>
            <a:ext cx="8593393" cy="6057245"/>
          </a:xfrm>
          <a:prstGeom prst="rect">
            <a:avLst/>
          </a:prstGeom>
          <a:solidFill>
            <a:schemeClr val="bg1">
              <a:alpha val="82000"/>
            </a:schemeClr>
          </a:solidFill>
          <a:ln>
            <a:solidFill>
              <a:schemeClr val="bg1">
                <a:lumMod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1</a:t>
            </a:r>
          </a:p>
          <a:p>
            <a:pPr algn="ctr"/>
            <a:endParaRPr lang="en-GB" sz="2000" b="1" u="sng" dirty="0">
              <a:solidFill>
                <a:schemeClr val="bg2">
                  <a:lumMod val="50000"/>
                </a:schemeClr>
              </a:solidFill>
              <a:latin typeface="Century Gothic" panose="020B0502020202020204" pitchFamily="34" charset="0"/>
            </a:endParaRPr>
          </a:p>
          <a:p>
            <a:pPr algn="ctr"/>
            <a:r>
              <a:rPr lang="en-GB" sz="2000" b="1" dirty="0">
                <a:solidFill>
                  <a:schemeClr val="tx1"/>
                </a:solidFill>
                <a:latin typeface="Century Gothic" panose="020B0502020202020204" pitchFamily="34" charset="0"/>
              </a:rPr>
              <a:t>Match each diagram to its number.</a:t>
            </a:r>
          </a:p>
        </p:txBody>
      </p:sp>
      <p:cxnSp>
        <p:nvCxnSpPr>
          <p:cNvPr id="4" name="Straight Connector 3">
            <a:extLst>
              <a:ext uri="{FF2B5EF4-FFF2-40B4-BE49-F238E27FC236}">
                <a16:creationId xmlns:a16="http://schemas.microsoft.com/office/drawing/2014/main" id="{DF5654E4-D668-4F15-B927-B350FB6B7E69}"/>
              </a:ext>
            </a:extLst>
          </p:cNvPr>
          <p:cNvCxnSpPr>
            <a:cxnSpLocks/>
          </p:cNvCxnSpPr>
          <p:nvPr/>
        </p:nvCxnSpPr>
        <p:spPr>
          <a:xfrm>
            <a:off x="5326682" y="2757055"/>
            <a:ext cx="1561990" cy="26196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6C3C3E7F-C084-4E08-AFFD-0B355C9F3798}"/>
              </a:ext>
            </a:extLst>
          </p:cNvPr>
          <p:cNvCxnSpPr>
            <a:cxnSpLocks/>
          </p:cNvCxnSpPr>
          <p:nvPr/>
        </p:nvCxnSpPr>
        <p:spPr>
          <a:xfrm flipV="1">
            <a:off x="2411455" y="3685791"/>
            <a:ext cx="4477217" cy="4420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6B0F29E3-4DB8-441C-A10D-B2AE25BDAA1A}"/>
              </a:ext>
            </a:extLst>
          </p:cNvPr>
          <p:cNvCxnSpPr>
            <a:cxnSpLocks/>
          </p:cNvCxnSpPr>
          <p:nvPr/>
        </p:nvCxnSpPr>
        <p:spPr>
          <a:xfrm flipV="1">
            <a:off x="4526620" y="2109580"/>
            <a:ext cx="2358605" cy="371057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8528ACD3-53AC-4292-B711-C29735B067C1}"/>
              </a:ext>
            </a:extLst>
          </p:cNvPr>
          <p:cNvGrpSpPr/>
          <p:nvPr/>
        </p:nvGrpSpPr>
        <p:grpSpPr>
          <a:xfrm>
            <a:off x="1091046" y="1403009"/>
            <a:ext cx="6961906" cy="4678726"/>
            <a:chOff x="875908" y="1403009"/>
            <a:chExt cx="6961906" cy="4678726"/>
          </a:xfrm>
        </p:grpSpPr>
        <p:grpSp>
          <p:nvGrpSpPr>
            <p:cNvPr id="12" name="Group 11">
              <a:extLst>
                <a:ext uri="{FF2B5EF4-FFF2-40B4-BE49-F238E27FC236}">
                  <a16:creationId xmlns:a16="http://schemas.microsoft.com/office/drawing/2014/main" id="{2E5AD6E2-93BD-46E4-B8C7-EC4ED47EF2E2}"/>
                </a:ext>
              </a:extLst>
            </p:cNvPr>
            <p:cNvGrpSpPr/>
            <p:nvPr/>
          </p:nvGrpSpPr>
          <p:grpSpPr>
            <a:xfrm>
              <a:off x="884832" y="1403009"/>
              <a:ext cx="4260336" cy="1393393"/>
              <a:chOff x="884832" y="1403009"/>
              <a:chExt cx="4260336" cy="1393393"/>
            </a:xfrm>
          </p:grpSpPr>
          <p:pic>
            <p:nvPicPr>
              <p:cNvPr id="211" name="Picture 210">
                <a:extLst>
                  <a:ext uri="{FF2B5EF4-FFF2-40B4-BE49-F238E27FC236}">
                    <a16:creationId xmlns:a16="http://schemas.microsoft.com/office/drawing/2014/main" id="{9FE45621-520A-4481-AC76-CAC6CC81F421}"/>
                  </a:ext>
                </a:extLst>
              </p:cNvPr>
              <p:cNvPicPr>
                <a:picLocks noChangeAspect="1"/>
              </p:cNvPicPr>
              <p:nvPr/>
            </p:nvPicPr>
            <p:blipFill>
              <a:blip r:embed="rId3">
                <a:duotone>
                  <a:schemeClr val="accent5">
                    <a:shade val="45000"/>
                    <a:satMod val="135000"/>
                  </a:schemeClr>
                  <a:prstClr val="white"/>
                </a:duotone>
              </a:blip>
              <a:stretch>
                <a:fillRect/>
              </a:stretch>
            </p:blipFill>
            <p:spPr>
              <a:xfrm>
                <a:off x="884832" y="1403009"/>
                <a:ext cx="557357" cy="1393393"/>
              </a:xfrm>
              <a:prstGeom prst="rect">
                <a:avLst/>
              </a:prstGeom>
            </p:spPr>
          </p:pic>
          <p:pic>
            <p:nvPicPr>
              <p:cNvPr id="214" name="Picture 213">
                <a:extLst>
                  <a:ext uri="{FF2B5EF4-FFF2-40B4-BE49-F238E27FC236}">
                    <a16:creationId xmlns:a16="http://schemas.microsoft.com/office/drawing/2014/main" id="{F23AB80F-FC34-4605-B718-78265BEEE684}"/>
                  </a:ext>
                </a:extLst>
              </p:cNvPr>
              <p:cNvPicPr>
                <a:picLocks noChangeAspect="1"/>
              </p:cNvPicPr>
              <p:nvPr/>
            </p:nvPicPr>
            <p:blipFill>
              <a:blip r:embed="rId3">
                <a:duotone>
                  <a:schemeClr val="accent5">
                    <a:shade val="45000"/>
                    <a:satMod val="135000"/>
                  </a:schemeClr>
                  <a:prstClr val="white"/>
                </a:duotone>
              </a:blip>
              <a:stretch>
                <a:fillRect/>
              </a:stretch>
            </p:blipFill>
            <p:spPr>
              <a:xfrm>
                <a:off x="1625428" y="1403009"/>
                <a:ext cx="557357" cy="1393393"/>
              </a:xfrm>
              <a:prstGeom prst="rect">
                <a:avLst/>
              </a:prstGeom>
            </p:spPr>
          </p:pic>
          <p:pic>
            <p:nvPicPr>
              <p:cNvPr id="215" name="Picture 214">
                <a:extLst>
                  <a:ext uri="{FF2B5EF4-FFF2-40B4-BE49-F238E27FC236}">
                    <a16:creationId xmlns:a16="http://schemas.microsoft.com/office/drawing/2014/main" id="{0B9429B1-4BB9-4E78-ADA5-36772B6B859A}"/>
                  </a:ext>
                </a:extLst>
              </p:cNvPr>
              <p:cNvPicPr>
                <a:picLocks noChangeAspect="1"/>
              </p:cNvPicPr>
              <p:nvPr/>
            </p:nvPicPr>
            <p:blipFill>
              <a:blip r:embed="rId3">
                <a:duotone>
                  <a:schemeClr val="accent5">
                    <a:shade val="45000"/>
                    <a:satMod val="135000"/>
                  </a:schemeClr>
                  <a:prstClr val="white"/>
                </a:duotone>
              </a:blip>
              <a:stretch>
                <a:fillRect/>
              </a:stretch>
            </p:blipFill>
            <p:spPr>
              <a:xfrm>
                <a:off x="2366024" y="1403009"/>
                <a:ext cx="557357" cy="1393393"/>
              </a:xfrm>
              <a:prstGeom prst="rect">
                <a:avLst/>
              </a:prstGeom>
            </p:spPr>
          </p:pic>
          <p:pic>
            <p:nvPicPr>
              <p:cNvPr id="216" name="Picture 215">
                <a:extLst>
                  <a:ext uri="{FF2B5EF4-FFF2-40B4-BE49-F238E27FC236}">
                    <a16:creationId xmlns:a16="http://schemas.microsoft.com/office/drawing/2014/main" id="{7A40B062-F3DD-4229-8F42-A3972486F8D4}"/>
                  </a:ext>
                </a:extLst>
              </p:cNvPr>
              <p:cNvPicPr>
                <a:picLocks noChangeAspect="1"/>
              </p:cNvPicPr>
              <p:nvPr/>
            </p:nvPicPr>
            <p:blipFill>
              <a:blip r:embed="rId3">
                <a:duotone>
                  <a:schemeClr val="accent5">
                    <a:shade val="45000"/>
                    <a:satMod val="135000"/>
                  </a:schemeClr>
                  <a:prstClr val="white"/>
                </a:duotone>
              </a:blip>
              <a:stretch>
                <a:fillRect/>
              </a:stretch>
            </p:blipFill>
            <p:spPr>
              <a:xfrm>
                <a:off x="3106620" y="1403009"/>
                <a:ext cx="557357" cy="1393393"/>
              </a:xfrm>
              <a:prstGeom prst="rect">
                <a:avLst/>
              </a:prstGeom>
            </p:spPr>
          </p:pic>
          <p:pic>
            <p:nvPicPr>
              <p:cNvPr id="217" name="Picture 216">
                <a:extLst>
                  <a:ext uri="{FF2B5EF4-FFF2-40B4-BE49-F238E27FC236}">
                    <a16:creationId xmlns:a16="http://schemas.microsoft.com/office/drawing/2014/main" id="{9F1D75E7-C9C6-483F-B56E-FDB554E806BD}"/>
                  </a:ext>
                </a:extLst>
              </p:cNvPr>
              <p:cNvPicPr>
                <a:picLocks noChangeAspect="1"/>
              </p:cNvPicPr>
              <p:nvPr/>
            </p:nvPicPr>
            <p:blipFill>
              <a:blip r:embed="rId3">
                <a:duotone>
                  <a:schemeClr val="accent5">
                    <a:shade val="45000"/>
                    <a:satMod val="135000"/>
                  </a:schemeClr>
                  <a:prstClr val="white"/>
                </a:duotone>
              </a:blip>
              <a:stretch>
                <a:fillRect/>
              </a:stretch>
            </p:blipFill>
            <p:spPr>
              <a:xfrm>
                <a:off x="3847216" y="1403009"/>
                <a:ext cx="557357" cy="1393393"/>
              </a:xfrm>
              <a:prstGeom prst="rect">
                <a:avLst/>
              </a:prstGeom>
            </p:spPr>
          </p:pic>
          <p:pic>
            <p:nvPicPr>
              <p:cNvPr id="218" name="Picture 217">
                <a:extLst>
                  <a:ext uri="{FF2B5EF4-FFF2-40B4-BE49-F238E27FC236}">
                    <a16:creationId xmlns:a16="http://schemas.microsoft.com/office/drawing/2014/main" id="{C2B7F0B4-B59A-472C-85AA-F1C45DB47E26}"/>
                  </a:ext>
                </a:extLst>
              </p:cNvPr>
              <p:cNvPicPr>
                <a:picLocks noChangeAspect="1"/>
              </p:cNvPicPr>
              <p:nvPr/>
            </p:nvPicPr>
            <p:blipFill>
              <a:blip r:embed="rId3">
                <a:duotone>
                  <a:schemeClr val="accent5">
                    <a:shade val="45000"/>
                    <a:satMod val="135000"/>
                  </a:schemeClr>
                  <a:prstClr val="white"/>
                </a:duotone>
              </a:blip>
              <a:stretch>
                <a:fillRect/>
              </a:stretch>
            </p:blipFill>
            <p:spPr>
              <a:xfrm>
                <a:off x="4587811" y="1403009"/>
                <a:ext cx="557357" cy="1393393"/>
              </a:xfrm>
              <a:prstGeom prst="rect">
                <a:avLst/>
              </a:prstGeom>
            </p:spPr>
          </p:pic>
        </p:grpSp>
        <p:grpSp>
          <p:nvGrpSpPr>
            <p:cNvPr id="13" name="Group 12">
              <a:extLst>
                <a:ext uri="{FF2B5EF4-FFF2-40B4-BE49-F238E27FC236}">
                  <a16:creationId xmlns:a16="http://schemas.microsoft.com/office/drawing/2014/main" id="{E2F3FBEB-6923-42AF-A979-3F9D7AA3CC0A}"/>
                </a:ext>
              </a:extLst>
            </p:cNvPr>
            <p:cNvGrpSpPr/>
            <p:nvPr/>
          </p:nvGrpSpPr>
          <p:grpSpPr>
            <a:xfrm>
              <a:off x="875908" y="2991451"/>
              <a:ext cx="1320409" cy="1393393"/>
              <a:chOff x="875908" y="2991451"/>
              <a:chExt cx="1320409" cy="1393393"/>
            </a:xfrm>
          </p:grpSpPr>
          <p:pic>
            <p:nvPicPr>
              <p:cNvPr id="219" name="Picture 218">
                <a:extLst>
                  <a:ext uri="{FF2B5EF4-FFF2-40B4-BE49-F238E27FC236}">
                    <a16:creationId xmlns:a16="http://schemas.microsoft.com/office/drawing/2014/main" id="{4C273065-8698-45C6-8087-6D3E5DEB645D}"/>
                  </a:ext>
                </a:extLst>
              </p:cNvPr>
              <p:cNvPicPr>
                <a:picLocks noChangeAspect="1"/>
              </p:cNvPicPr>
              <p:nvPr/>
            </p:nvPicPr>
            <p:blipFill>
              <a:blip r:embed="rId3">
                <a:duotone>
                  <a:schemeClr val="accent5">
                    <a:shade val="45000"/>
                    <a:satMod val="135000"/>
                  </a:schemeClr>
                  <a:prstClr val="white"/>
                </a:duotone>
              </a:blip>
              <a:stretch>
                <a:fillRect/>
              </a:stretch>
            </p:blipFill>
            <p:spPr>
              <a:xfrm>
                <a:off x="875908" y="2991451"/>
                <a:ext cx="557357" cy="1393393"/>
              </a:xfrm>
              <a:prstGeom prst="rect">
                <a:avLst/>
              </a:prstGeom>
            </p:spPr>
          </p:pic>
          <p:pic>
            <p:nvPicPr>
              <p:cNvPr id="220" name="Picture 219">
                <a:extLst>
                  <a:ext uri="{FF2B5EF4-FFF2-40B4-BE49-F238E27FC236}">
                    <a16:creationId xmlns:a16="http://schemas.microsoft.com/office/drawing/2014/main" id="{FC092DDE-0FD8-47B8-9B19-2E414937B6C9}"/>
                  </a:ext>
                </a:extLst>
              </p:cNvPr>
              <p:cNvPicPr>
                <a:picLocks noChangeAspect="1"/>
              </p:cNvPicPr>
              <p:nvPr/>
            </p:nvPicPr>
            <p:blipFill>
              <a:blip r:embed="rId4">
                <a:duotone>
                  <a:schemeClr val="accent5">
                    <a:shade val="45000"/>
                    <a:satMod val="135000"/>
                  </a:schemeClr>
                  <a:prstClr val="white"/>
                </a:duotone>
              </a:blip>
              <a:stretch>
                <a:fillRect/>
              </a:stretch>
            </p:blipFill>
            <p:spPr>
              <a:xfrm>
                <a:off x="1629041" y="3523760"/>
                <a:ext cx="567276" cy="861084"/>
              </a:xfrm>
              <a:prstGeom prst="rect">
                <a:avLst/>
              </a:prstGeom>
            </p:spPr>
          </p:pic>
        </p:grpSp>
        <p:grpSp>
          <p:nvGrpSpPr>
            <p:cNvPr id="14" name="Group 13">
              <a:extLst>
                <a:ext uri="{FF2B5EF4-FFF2-40B4-BE49-F238E27FC236}">
                  <a16:creationId xmlns:a16="http://schemas.microsoft.com/office/drawing/2014/main" id="{B3B4148C-98AD-4400-9F49-A5340C32727B}"/>
                </a:ext>
              </a:extLst>
            </p:cNvPr>
            <p:cNvGrpSpPr/>
            <p:nvPr/>
          </p:nvGrpSpPr>
          <p:grpSpPr>
            <a:xfrm>
              <a:off x="891209" y="4688342"/>
              <a:ext cx="3891465" cy="1393393"/>
              <a:chOff x="891209" y="4688342"/>
              <a:chExt cx="3891465" cy="1393393"/>
            </a:xfrm>
          </p:grpSpPr>
          <p:pic>
            <p:nvPicPr>
              <p:cNvPr id="221" name="Picture 220">
                <a:extLst>
                  <a:ext uri="{FF2B5EF4-FFF2-40B4-BE49-F238E27FC236}">
                    <a16:creationId xmlns:a16="http://schemas.microsoft.com/office/drawing/2014/main" id="{F2708AE5-A76A-4694-8B6A-A2C8845601B8}"/>
                  </a:ext>
                </a:extLst>
              </p:cNvPr>
              <p:cNvPicPr>
                <a:picLocks noChangeAspect="1"/>
              </p:cNvPicPr>
              <p:nvPr/>
            </p:nvPicPr>
            <p:blipFill>
              <a:blip r:embed="rId3">
                <a:duotone>
                  <a:schemeClr val="accent5">
                    <a:shade val="45000"/>
                    <a:satMod val="135000"/>
                  </a:schemeClr>
                  <a:prstClr val="white"/>
                </a:duotone>
              </a:blip>
              <a:stretch>
                <a:fillRect/>
              </a:stretch>
            </p:blipFill>
            <p:spPr>
              <a:xfrm>
                <a:off x="891209" y="4688342"/>
                <a:ext cx="557357" cy="1393393"/>
              </a:xfrm>
              <a:prstGeom prst="rect">
                <a:avLst/>
              </a:prstGeom>
            </p:spPr>
          </p:pic>
          <p:pic>
            <p:nvPicPr>
              <p:cNvPr id="222" name="Picture 221">
                <a:extLst>
                  <a:ext uri="{FF2B5EF4-FFF2-40B4-BE49-F238E27FC236}">
                    <a16:creationId xmlns:a16="http://schemas.microsoft.com/office/drawing/2014/main" id="{E93799C3-EBB7-43DD-9B53-C8FBA0893834}"/>
                  </a:ext>
                </a:extLst>
              </p:cNvPr>
              <p:cNvPicPr>
                <a:picLocks noChangeAspect="1"/>
              </p:cNvPicPr>
              <p:nvPr/>
            </p:nvPicPr>
            <p:blipFill>
              <a:blip r:embed="rId3">
                <a:duotone>
                  <a:schemeClr val="accent5">
                    <a:shade val="45000"/>
                    <a:satMod val="135000"/>
                  </a:schemeClr>
                  <a:prstClr val="white"/>
                </a:duotone>
              </a:blip>
              <a:stretch>
                <a:fillRect/>
              </a:stretch>
            </p:blipFill>
            <p:spPr>
              <a:xfrm>
                <a:off x="1617186" y="4688342"/>
                <a:ext cx="557357" cy="1393393"/>
              </a:xfrm>
              <a:prstGeom prst="rect">
                <a:avLst/>
              </a:prstGeom>
            </p:spPr>
          </p:pic>
          <p:pic>
            <p:nvPicPr>
              <p:cNvPr id="223" name="Picture 222">
                <a:extLst>
                  <a:ext uri="{FF2B5EF4-FFF2-40B4-BE49-F238E27FC236}">
                    <a16:creationId xmlns:a16="http://schemas.microsoft.com/office/drawing/2014/main" id="{33359D53-D3A1-463D-8F9E-68762A5C5359}"/>
                  </a:ext>
                </a:extLst>
              </p:cNvPr>
              <p:cNvPicPr>
                <a:picLocks noChangeAspect="1"/>
              </p:cNvPicPr>
              <p:nvPr/>
            </p:nvPicPr>
            <p:blipFill>
              <a:blip r:embed="rId3">
                <a:duotone>
                  <a:schemeClr val="accent5">
                    <a:shade val="45000"/>
                    <a:satMod val="135000"/>
                  </a:schemeClr>
                  <a:prstClr val="white"/>
                </a:duotone>
              </a:blip>
              <a:stretch>
                <a:fillRect/>
              </a:stretch>
            </p:blipFill>
            <p:spPr>
              <a:xfrm>
                <a:off x="2343163" y="4688342"/>
                <a:ext cx="557357" cy="1393393"/>
              </a:xfrm>
              <a:prstGeom prst="rect">
                <a:avLst/>
              </a:prstGeom>
            </p:spPr>
          </p:pic>
          <p:pic>
            <p:nvPicPr>
              <p:cNvPr id="224" name="Picture 223">
                <a:extLst>
                  <a:ext uri="{FF2B5EF4-FFF2-40B4-BE49-F238E27FC236}">
                    <a16:creationId xmlns:a16="http://schemas.microsoft.com/office/drawing/2014/main" id="{7D86D5AC-B679-4CF8-8DF5-EB76798B3F8E}"/>
                  </a:ext>
                </a:extLst>
              </p:cNvPr>
              <p:cNvPicPr>
                <a:picLocks noChangeAspect="1"/>
              </p:cNvPicPr>
              <p:nvPr/>
            </p:nvPicPr>
            <p:blipFill>
              <a:blip r:embed="rId3">
                <a:duotone>
                  <a:schemeClr val="accent5">
                    <a:shade val="45000"/>
                    <a:satMod val="135000"/>
                  </a:schemeClr>
                  <a:prstClr val="white"/>
                </a:duotone>
              </a:blip>
              <a:stretch>
                <a:fillRect/>
              </a:stretch>
            </p:blipFill>
            <p:spPr>
              <a:xfrm>
                <a:off x="3069140" y="4688342"/>
                <a:ext cx="557357" cy="1393393"/>
              </a:xfrm>
              <a:prstGeom prst="rect">
                <a:avLst/>
              </a:prstGeom>
            </p:spPr>
          </p:pic>
          <p:pic>
            <p:nvPicPr>
              <p:cNvPr id="225" name="Picture 224">
                <a:extLst>
                  <a:ext uri="{FF2B5EF4-FFF2-40B4-BE49-F238E27FC236}">
                    <a16:creationId xmlns:a16="http://schemas.microsoft.com/office/drawing/2014/main" id="{15E8814D-EBDC-4E40-9C7D-66631A5A3756}"/>
                  </a:ext>
                </a:extLst>
              </p:cNvPr>
              <p:cNvPicPr>
                <a:picLocks noChangeAspect="1"/>
              </p:cNvPicPr>
              <p:nvPr/>
            </p:nvPicPr>
            <p:blipFill>
              <a:blip r:embed="rId3">
                <a:duotone>
                  <a:schemeClr val="accent5">
                    <a:shade val="45000"/>
                    <a:satMod val="135000"/>
                  </a:schemeClr>
                  <a:prstClr val="white"/>
                </a:duotone>
              </a:blip>
              <a:stretch>
                <a:fillRect/>
              </a:stretch>
            </p:blipFill>
            <p:spPr>
              <a:xfrm>
                <a:off x="3795117" y="4688342"/>
                <a:ext cx="557357" cy="1393393"/>
              </a:xfrm>
              <a:prstGeom prst="rect">
                <a:avLst/>
              </a:prstGeom>
            </p:spPr>
          </p:pic>
          <p:pic>
            <p:nvPicPr>
              <p:cNvPr id="226" name="Picture 225">
                <a:extLst>
                  <a:ext uri="{FF2B5EF4-FFF2-40B4-BE49-F238E27FC236}">
                    <a16:creationId xmlns:a16="http://schemas.microsoft.com/office/drawing/2014/main" id="{6B391E4C-7103-48D8-A7AE-374C2A512DB7}"/>
                  </a:ext>
                </a:extLst>
              </p:cNvPr>
              <p:cNvPicPr>
                <a:picLocks noChangeAspect="1"/>
              </p:cNvPicPr>
              <p:nvPr/>
            </p:nvPicPr>
            <p:blipFill>
              <a:blip r:embed="rId5">
                <a:duotone>
                  <a:schemeClr val="accent5">
                    <a:shade val="45000"/>
                    <a:satMod val="135000"/>
                  </a:schemeClr>
                  <a:prstClr val="white"/>
                </a:duotone>
              </a:blip>
              <a:stretch>
                <a:fillRect/>
              </a:stretch>
            </p:blipFill>
            <p:spPr>
              <a:xfrm>
                <a:off x="4521096" y="5820157"/>
                <a:ext cx="261578" cy="261578"/>
              </a:xfrm>
              <a:prstGeom prst="rect">
                <a:avLst/>
              </a:prstGeom>
            </p:spPr>
          </p:pic>
        </p:grpSp>
        <p:sp>
          <p:nvSpPr>
            <p:cNvPr id="228" name="Rectangle: Rounded Corners 227">
              <a:extLst>
                <a:ext uri="{FF2B5EF4-FFF2-40B4-BE49-F238E27FC236}">
                  <a16:creationId xmlns:a16="http://schemas.microsoft.com/office/drawing/2014/main" id="{A85B8007-C723-46DF-AC6A-731F964C33DC}"/>
                </a:ext>
              </a:extLst>
            </p:cNvPr>
            <p:cNvSpPr/>
            <p:nvPr/>
          </p:nvSpPr>
          <p:spPr>
            <a:xfrm>
              <a:off x="6673534" y="1496950"/>
              <a:ext cx="1154332" cy="1205511"/>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fifty- one </a:t>
              </a:r>
            </a:p>
          </p:txBody>
        </p:sp>
        <p:sp>
          <p:nvSpPr>
            <p:cNvPr id="232" name="TextBox 231">
              <a:extLst>
                <a:ext uri="{FF2B5EF4-FFF2-40B4-BE49-F238E27FC236}">
                  <a16:creationId xmlns:a16="http://schemas.microsoft.com/office/drawing/2014/main" id="{16619754-67FA-4BE4-BAA7-2ABBD79B829C}"/>
                </a:ext>
              </a:extLst>
            </p:cNvPr>
            <p:cNvSpPr txBox="1"/>
            <p:nvPr/>
          </p:nvSpPr>
          <p:spPr>
            <a:xfrm>
              <a:off x="6661439" y="1493948"/>
              <a:ext cx="356188" cy="369332"/>
            </a:xfrm>
            <a:prstGeom prst="rect">
              <a:avLst/>
            </a:prstGeom>
            <a:noFill/>
          </p:spPr>
          <p:txBody>
            <a:bodyPr wrap="none" rtlCol="0">
              <a:spAutoFit/>
            </a:bodyPr>
            <a:lstStyle/>
            <a:p>
              <a:r>
                <a:rPr lang="en-GB" b="1" dirty="0">
                  <a:latin typeface="Century Gothic" panose="020B0502020202020204" pitchFamily="34" charset="0"/>
                </a:rPr>
                <a:t>A</a:t>
              </a:r>
            </a:p>
          </p:txBody>
        </p:sp>
        <p:sp>
          <p:nvSpPr>
            <p:cNvPr id="229" name="Rectangle: Rounded Corners 228">
              <a:extLst>
                <a:ext uri="{FF2B5EF4-FFF2-40B4-BE49-F238E27FC236}">
                  <a16:creationId xmlns:a16="http://schemas.microsoft.com/office/drawing/2014/main" id="{D90A5C61-7470-40C3-BB30-E69A11509C66}"/>
                </a:ext>
              </a:extLst>
            </p:cNvPr>
            <p:cNvSpPr/>
            <p:nvPr/>
          </p:nvSpPr>
          <p:spPr>
            <a:xfrm>
              <a:off x="6663586" y="3085392"/>
              <a:ext cx="1174228" cy="1205511"/>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16</a:t>
              </a:r>
            </a:p>
          </p:txBody>
        </p:sp>
        <p:sp>
          <p:nvSpPr>
            <p:cNvPr id="233" name="TextBox 232">
              <a:extLst>
                <a:ext uri="{FF2B5EF4-FFF2-40B4-BE49-F238E27FC236}">
                  <a16:creationId xmlns:a16="http://schemas.microsoft.com/office/drawing/2014/main" id="{5E35202C-7998-44DB-A4BA-D089DD40C204}"/>
                </a:ext>
              </a:extLst>
            </p:cNvPr>
            <p:cNvSpPr txBox="1"/>
            <p:nvPr/>
          </p:nvSpPr>
          <p:spPr>
            <a:xfrm>
              <a:off x="6661439" y="3102046"/>
              <a:ext cx="319318" cy="369332"/>
            </a:xfrm>
            <a:prstGeom prst="rect">
              <a:avLst/>
            </a:prstGeom>
            <a:noFill/>
          </p:spPr>
          <p:txBody>
            <a:bodyPr wrap="none" rtlCol="0">
              <a:spAutoFit/>
            </a:bodyPr>
            <a:lstStyle/>
            <a:p>
              <a:r>
                <a:rPr lang="en-GB" b="1" dirty="0">
                  <a:latin typeface="Century Gothic" panose="020B0502020202020204" pitchFamily="34" charset="0"/>
                </a:rPr>
                <a:t>B</a:t>
              </a:r>
            </a:p>
          </p:txBody>
        </p:sp>
        <p:sp>
          <p:nvSpPr>
            <p:cNvPr id="230" name="Rectangle: Rounded Corners 229">
              <a:extLst>
                <a:ext uri="{FF2B5EF4-FFF2-40B4-BE49-F238E27FC236}">
                  <a16:creationId xmlns:a16="http://schemas.microsoft.com/office/drawing/2014/main" id="{CF0ACD1F-2B4D-4AE7-90B3-F58987A8D90A}"/>
                </a:ext>
              </a:extLst>
            </p:cNvPr>
            <p:cNvSpPr/>
            <p:nvPr/>
          </p:nvSpPr>
          <p:spPr>
            <a:xfrm>
              <a:off x="6675698" y="4782283"/>
              <a:ext cx="1150005" cy="1205511"/>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2400" b="1" dirty="0">
                  <a:solidFill>
                    <a:schemeClr val="tx1"/>
                  </a:solidFill>
                  <a:latin typeface="Century Gothic" panose="020B0502020202020204" pitchFamily="34" charset="0"/>
                </a:rPr>
                <a:t>sixty</a:t>
              </a:r>
            </a:p>
          </p:txBody>
        </p:sp>
        <p:sp>
          <p:nvSpPr>
            <p:cNvPr id="234" name="TextBox 233">
              <a:extLst>
                <a:ext uri="{FF2B5EF4-FFF2-40B4-BE49-F238E27FC236}">
                  <a16:creationId xmlns:a16="http://schemas.microsoft.com/office/drawing/2014/main" id="{52ED945B-F326-4F69-95CB-E557E1D4B74B}"/>
                </a:ext>
              </a:extLst>
            </p:cNvPr>
            <p:cNvSpPr txBox="1"/>
            <p:nvPr/>
          </p:nvSpPr>
          <p:spPr>
            <a:xfrm>
              <a:off x="6661439" y="4790596"/>
              <a:ext cx="364202" cy="369332"/>
            </a:xfrm>
            <a:prstGeom prst="rect">
              <a:avLst/>
            </a:prstGeom>
            <a:noFill/>
          </p:spPr>
          <p:txBody>
            <a:bodyPr wrap="none" rtlCol="0">
              <a:spAutoFit/>
            </a:bodyPr>
            <a:lstStyle/>
            <a:p>
              <a:r>
                <a:rPr lang="en-GB" b="1" dirty="0">
                  <a:latin typeface="Century Gothic" panose="020B0502020202020204" pitchFamily="34" charset="0"/>
                </a:rPr>
                <a:t>C</a:t>
              </a:r>
            </a:p>
          </p:txBody>
        </p:sp>
      </p:grpSp>
      <p:grpSp>
        <p:nvGrpSpPr>
          <p:cNvPr id="46" name="Group 45">
            <a:extLst>
              <a:ext uri="{FF2B5EF4-FFF2-40B4-BE49-F238E27FC236}">
                <a16:creationId xmlns:a16="http://schemas.microsoft.com/office/drawing/2014/main" id="{DEE3215C-66A6-439A-9569-3B5BB34DCE8A}"/>
              </a:ext>
            </a:extLst>
          </p:cNvPr>
          <p:cNvGrpSpPr/>
          <p:nvPr/>
        </p:nvGrpSpPr>
        <p:grpSpPr>
          <a:xfrm>
            <a:off x="27814" y="6454317"/>
            <a:ext cx="1231337" cy="403587"/>
            <a:chOff x="27814" y="6454317"/>
            <a:chExt cx="1231337" cy="403587"/>
          </a:xfrm>
        </p:grpSpPr>
        <p:pic>
          <p:nvPicPr>
            <p:cNvPr id="47" name="Picture 46" descr="A close up of a sign&#10;&#10;Description generated with high confidence">
              <a:extLst>
                <a:ext uri="{FF2B5EF4-FFF2-40B4-BE49-F238E27FC236}">
                  <a16:creationId xmlns:a16="http://schemas.microsoft.com/office/drawing/2014/main" id="{8F2B6743-26C1-4139-A8A0-7452EDDB48E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48" name="TextBox 8">
              <a:extLst>
                <a:ext uri="{FF2B5EF4-FFF2-40B4-BE49-F238E27FC236}">
                  <a16:creationId xmlns:a16="http://schemas.microsoft.com/office/drawing/2014/main" id="{589D562D-C663-4F3A-999A-98BC50818439}"/>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spTree>
    <p:extLst>
      <p:ext uri="{BB962C8B-B14F-4D97-AF65-F5344CB8AC3E}">
        <p14:creationId xmlns:p14="http://schemas.microsoft.com/office/powerpoint/2010/main" val="26999978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31" name="Group 30">
            <a:extLst>
              <a:ext uri="{FF2B5EF4-FFF2-40B4-BE49-F238E27FC236}">
                <a16:creationId xmlns:a16="http://schemas.microsoft.com/office/drawing/2014/main" id="{5E761775-874B-44E5-A817-99F8E89FBD55}"/>
              </a:ext>
            </a:extLst>
          </p:cNvPr>
          <p:cNvGrpSpPr/>
          <p:nvPr/>
        </p:nvGrpSpPr>
        <p:grpSpPr>
          <a:xfrm>
            <a:off x="27814" y="6454317"/>
            <a:ext cx="1231337" cy="403587"/>
            <a:chOff x="27814" y="6454317"/>
            <a:chExt cx="1231337" cy="403587"/>
          </a:xfrm>
        </p:grpSpPr>
        <p:pic>
          <p:nvPicPr>
            <p:cNvPr id="32" name="Picture 31" descr="A close up of a sign&#10;&#10;Description generated with high confidence">
              <a:extLst>
                <a:ext uri="{FF2B5EF4-FFF2-40B4-BE49-F238E27FC236}">
                  <a16:creationId xmlns:a16="http://schemas.microsoft.com/office/drawing/2014/main" id="{89E2212E-9523-47D7-9B15-F1CC4B485B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33" name="TextBox 8">
              <a:extLst>
                <a:ext uri="{FF2B5EF4-FFF2-40B4-BE49-F238E27FC236}">
                  <a16:creationId xmlns:a16="http://schemas.microsoft.com/office/drawing/2014/main" id="{81739EFF-06C2-44B9-9242-D68BECC4A48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34" name="Picture 33">
            <a:extLst>
              <a:ext uri="{FF2B5EF4-FFF2-40B4-BE49-F238E27FC236}">
                <a16:creationId xmlns:a16="http://schemas.microsoft.com/office/drawing/2014/main" id="{7DDF413F-FD1A-4CAD-9626-68E06F5F5B4A}"/>
              </a:ext>
            </a:extLst>
          </p:cNvPr>
          <p:cNvPicPr>
            <a:picLocks noChangeAspect="1"/>
          </p:cNvPicPr>
          <p:nvPr/>
        </p:nvPicPr>
        <p:blipFill>
          <a:blip r:embed="rId4"/>
          <a:stretch>
            <a:fillRect/>
          </a:stretch>
        </p:blipFill>
        <p:spPr>
          <a:xfrm>
            <a:off x="115438" y="143658"/>
            <a:ext cx="8913124" cy="6322100"/>
          </a:xfrm>
          <a:prstGeom prst="rect">
            <a:avLst/>
          </a:prstGeom>
        </p:spPr>
      </p:pic>
      <p:sp>
        <p:nvSpPr>
          <p:cNvPr id="35" name="Rectangle 34">
            <a:extLst>
              <a:ext uri="{FF2B5EF4-FFF2-40B4-BE49-F238E27FC236}">
                <a16:creationId xmlns:a16="http://schemas.microsoft.com/office/drawing/2014/main" id="{4AD6E1F1-5B6C-4C9A-8331-FA1D09FA031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b="1" u="sng" dirty="0">
              <a:solidFill>
                <a:schemeClr val="bg2">
                  <a:lumMod val="50000"/>
                </a:schemeClr>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What number is one more than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What number is one less than							    </a:t>
            </a:r>
          </a:p>
        </p:txBody>
      </p:sp>
      <p:sp>
        <p:nvSpPr>
          <p:cNvPr id="36" name="Rectangle: Rounded Corners 35">
            <a:extLst>
              <a:ext uri="{FF2B5EF4-FFF2-40B4-BE49-F238E27FC236}">
                <a16:creationId xmlns:a16="http://schemas.microsoft.com/office/drawing/2014/main" id="{34A15FE5-4228-460F-B976-9309DC9FA02A}"/>
              </a:ext>
            </a:extLst>
          </p:cNvPr>
          <p:cNvSpPr/>
          <p:nvPr/>
        </p:nvSpPr>
        <p:spPr>
          <a:xfrm>
            <a:off x="7573416" y="1439471"/>
            <a:ext cx="972000" cy="972000"/>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chemeClr val="tx1"/>
                </a:solidFill>
                <a:latin typeface="Century Gothic" panose="020B0502020202020204" pitchFamily="34" charset="0"/>
              </a:rPr>
              <a:t>?</a:t>
            </a:r>
          </a:p>
        </p:txBody>
      </p:sp>
      <p:sp>
        <p:nvSpPr>
          <p:cNvPr id="37" name="Rectangle: Rounded Corners 36">
            <a:extLst>
              <a:ext uri="{FF2B5EF4-FFF2-40B4-BE49-F238E27FC236}">
                <a16:creationId xmlns:a16="http://schemas.microsoft.com/office/drawing/2014/main" id="{DFF095E0-51FD-4B0C-8534-15189FB02125}"/>
              </a:ext>
            </a:extLst>
          </p:cNvPr>
          <p:cNvSpPr/>
          <p:nvPr/>
        </p:nvSpPr>
        <p:spPr>
          <a:xfrm>
            <a:off x="7573416" y="3900906"/>
            <a:ext cx="972000" cy="972000"/>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200" b="1" dirty="0">
                <a:solidFill>
                  <a:prstClr val="black"/>
                </a:solidFill>
                <a:latin typeface="Century Gothic" panose="020B0502020202020204" pitchFamily="34" charset="0"/>
              </a:rPr>
              <a:t>?</a:t>
            </a:r>
          </a:p>
        </p:txBody>
      </p:sp>
    </p:spTree>
    <p:extLst>
      <p:ext uri="{BB962C8B-B14F-4D97-AF65-F5344CB8AC3E}">
        <p14:creationId xmlns:p14="http://schemas.microsoft.com/office/powerpoint/2010/main" val="23994234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9426B6B-94AA-4D9B-BC63-8F0BC9ED51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31" name="Group 30">
            <a:extLst>
              <a:ext uri="{FF2B5EF4-FFF2-40B4-BE49-F238E27FC236}">
                <a16:creationId xmlns:a16="http://schemas.microsoft.com/office/drawing/2014/main" id="{5E761775-874B-44E5-A817-99F8E89FBD55}"/>
              </a:ext>
            </a:extLst>
          </p:cNvPr>
          <p:cNvGrpSpPr/>
          <p:nvPr/>
        </p:nvGrpSpPr>
        <p:grpSpPr>
          <a:xfrm>
            <a:off x="27814" y="6454317"/>
            <a:ext cx="1231337" cy="403587"/>
            <a:chOff x="27814" y="6454317"/>
            <a:chExt cx="1231337" cy="403587"/>
          </a:xfrm>
        </p:grpSpPr>
        <p:pic>
          <p:nvPicPr>
            <p:cNvPr id="32" name="Picture 31" descr="A close up of a sign&#10;&#10;Description generated with high confidence">
              <a:extLst>
                <a:ext uri="{FF2B5EF4-FFF2-40B4-BE49-F238E27FC236}">
                  <a16:creationId xmlns:a16="http://schemas.microsoft.com/office/drawing/2014/main" id="{89E2212E-9523-47D7-9B15-F1CC4B485B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139" y="6454317"/>
              <a:ext cx="1174025" cy="278902"/>
            </a:xfrm>
            <a:prstGeom prst="rect">
              <a:avLst/>
            </a:prstGeom>
          </p:spPr>
        </p:pic>
        <p:sp>
          <p:nvSpPr>
            <p:cNvPr id="33" name="TextBox 8">
              <a:extLst>
                <a:ext uri="{FF2B5EF4-FFF2-40B4-BE49-F238E27FC236}">
                  <a16:creationId xmlns:a16="http://schemas.microsoft.com/office/drawing/2014/main" id="{81739EFF-06C2-44B9-9242-D68BECC4A485}"/>
                </a:ext>
              </a:extLst>
            </p:cNvPr>
            <p:cNvSpPr txBox="1"/>
            <p:nvPr/>
          </p:nvSpPr>
          <p:spPr>
            <a:xfrm>
              <a:off x="27814" y="6688627"/>
              <a:ext cx="1231337" cy="169277"/>
            </a:xfrm>
            <a:prstGeom prst="rect">
              <a:avLst/>
            </a:prstGeom>
            <a:noFill/>
          </p:spPr>
          <p:txBody>
            <a:bodyPr wrap="square" rtlCol="0">
              <a:spAutoFit/>
            </a:bodyPr>
            <a:ls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r>
                <a:rPr lang="en-GB" altLang="en-US" sz="500" b="1" dirty="0">
                  <a:latin typeface="Century Gothic" panose="020B0502020202020204" pitchFamily="34" charset="0"/>
                </a:rPr>
                <a:t>© Classroom Secrets Limited 2018</a:t>
              </a:r>
            </a:p>
          </p:txBody>
        </p:sp>
      </p:grpSp>
      <p:pic>
        <p:nvPicPr>
          <p:cNvPr id="34" name="Picture 33">
            <a:extLst>
              <a:ext uri="{FF2B5EF4-FFF2-40B4-BE49-F238E27FC236}">
                <a16:creationId xmlns:a16="http://schemas.microsoft.com/office/drawing/2014/main" id="{7DDF413F-FD1A-4CAD-9626-68E06F5F5B4A}"/>
              </a:ext>
            </a:extLst>
          </p:cNvPr>
          <p:cNvPicPr>
            <a:picLocks noChangeAspect="1"/>
          </p:cNvPicPr>
          <p:nvPr/>
        </p:nvPicPr>
        <p:blipFill>
          <a:blip r:embed="rId4"/>
          <a:stretch>
            <a:fillRect/>
          </a:stretch>
        </p:blipFill>
        <p:spPr>
          <a:xfrm>
            <a:off x="115438" y="143658"/>
            <a:ext cx="8913124" cy="6322100"/>
          </a:xfrm>
          <a:prstGeom prst="rect">
            <a:avLst/>
          </a:prstGeom>
        </p:spPr>
      </p:pic>
      <p:sp>
        <p:nvSpPr>
          <p:cNvPr id="35" name="Rectangle 34">
            <a:extLst>
              <a:ext uri="{FF2B5EF4-FFF2-40B4-BE49-F238E27FC236}">
                <a16:creationId xmlns:a16="http://schemas.microsoft.com/office/drawing/2014/main" id="{4AD6E1F1-5B6C-4C9A-8331-FA1D09FA0312}"/>
              </a:ext>
            </a:extLst>
          </p:cNvPr>
          <p:cNvSpPr/>
          <p:nvPr/>
        </p:nvSpPr>
        <p:spPr>
          <a:xfrm>
            <a:off x="275304" y="272387"/>
            <a:ext cx="8593393" cy="6057245"/>
          </a:xfrm>
          <a:prstGeom prst="rect">
            <a:avLst/>
          </a:prstGeom>
          <a:no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1600" b="1" u="sng" dirty="0">
                <a:solidFill>
                  <a:schemeClr val="bg2">
                    <a:lumMod val="50000"/>
                  </a:schemeClr>
                </a:solidFill>
                <a:latin typeface="Century Gothic" panose="020B0502020202020204" pitchFamily="34" charset="0"/>
              </a:rPr>
              <a:t>Varied Fluency 2</a:t>
            </a:r>
          </a:p>
          <a:p>
            <a:pPr algn="ctr"/>
            <a:endParaRPr lang="en-GB" b="1" u="sng" dirty="0">
              <a:solidFill>
                <a:schemeClr val="bg2">
                  <a:lumMod val="50000"/>
                </a:schemeClr>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What number is one more than						    </a:t>
            </a: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endParaRPr lang="en-GB" sz="2000" b="1" dirty="0">
              <a:solidFill>
                <a:schemeClr val="tx1"/>
              </a:solidFill>
              <a:latin typeface="Century Gothic" panose="020B0502020202020204" pitchFamily="34" charset="0"/>
            </a:endParaRPr>
          </a:p>
          <a:p>
            <a:r>
              <a:rPr lang="en-GB" sz="2000" b="1" dirty="0">
                <a:solidFill>
                  <a:schemeClr val="tx1"/>
                </a:solidFill>
                <a:latin typeface="Century Gothic" panose="020B0502020202020204" pitchFamily="34" charset="0"/>
              </a:rPr>
              <a:t>What number is one less than							    </a:t>
            </a:r>
          </a:p>
        </p:txBody>
      </p:sp>
      <p:sp>
        <p:nvSpPr>
          <p:cNvPr id="36" name="Rectangle: Rounded Corners 35">
            <a:extLst>
              <a:ext uri="{FF2B5EF4-FFF2-40B4-BE49-F238E27FC236}">
                <a16:creationId xmlns:a16="http://schemas.microsoft.com/office/drawing/2014/main" id="{34A15FE5-4228-460F-B976-9309DC9FA02A}"/>
              </a:ext>
            </a:extLst>
          </p:cNvPr>
          <p:cNvSpPr/>
          <p:nvPr/>
        </p:nvSpPr>
        <p:spPr>
          <a:xfrm>
            <a:off x="7573416" y="1439471"/>
            <a:ext cx="972000" cy="972000"/>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a:solidFill>
                  <a:srgbClr val="FF0000"/>
                </a:solidFill>
                <a:latin typeface="Century Gothic" panose="020B0502020202020204" pitchFamily="34" charset="0"/>
              </a:rPr>
              <a:t>63</a:t>
            </a:r>
          </a:p>
        </p:txBody>
      </p:sp>
      <p:sp>
        <p:nvSpPr>
          <p:cNvPr id="37" name="Rectangle: Rounded Corners 36">
            <a:extLst>
              <a:ext uri="{FF2B5EF4-FFF2-40B4-BE49-F238E27FC236}">
                <a16:creationId xmlns:a16="http://schemas.microsoft.com/office/drawing/2014/main" id="{DFF095E0-51FD-4B0C-8534-15189FB02125}"/>
              </a:ext>
            </a:extLst>
          </p:cNvPr>
          <p:cNvSpPr/>
          <p:nvPr/>
        </p:nvSpPr>
        <p:spPr>
          <a:xfrm>
            <a:off x="7573416" y="3900906"/>
            <a:ext cx="972000" cy="972000"/>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200" b="1" dirty="0">
                <a:solidFill>
                  <a:srgbClr val="FF0000"/>
                </a:solidFill>
                <a:latin typeface="Century Gothic" panose="020B0502020202020204" pitchFamily="34" charset="0"/>
              </a:rPr>
              <a:t>64</a:t>
            </a:r>
          </a:p>
        </p:txBody>
      </p:sp>
    </p:spTree>
    <p:extLst>
      <p:ext uri="{BB962C8B-B14F-4D97-AF65-F5344CB8AC3E}">
        <p14:creationId xmlns:p14="http://schemas.microsoft.com/office/powerpoint/2010/main" val="104878578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2B28500E97074E9232E002F87A0DA8" ma:contentTypeVersion="13" ma:contentTypeDescription="Create a new document." ma:contentTypeScope="" ma:versionID="226396999748aedaccaef4cb0e3d9517">
  <xsd:schema xmlns:xsd="http://www.w3.org/2001/XMLSchema" xmlns:xs="http://www.w3.org/2001/XMLSchema" xmlns:p="http://schemas.microsoft.com/office/2006/metadata/properties" xmlns:ns2="86144f90-c7b6-48d0-aae5-f5e9e48cc3df" xmlns:ns3="5c7a0828-c5e4-45f8-a074-18a8fdc88ec6" targetNamespace="http://schemas.microsoft.com/office/2006/metadata/properties" ma:root="true" ma:fieldsID="c920329ea04f01889b6ffc9cde7973b4" ns2:_="" ns3:_="">
    <xsd:import namespace="86144f90-c7b6-48d0-aae5-f5e9e48cc3df"/>
    <xsd:import namespace="5c7a0828-c5e4-45f8-a074-18a8fdc88ec6"/>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EventHashCode" minOccurs="0"/>
                <xsd:element ref="ns3:MediaServiceGenerationTime" minOccurs="0"/>
                <xsd:element ref="ns3:MediaServiceDateTaken" minOccurs="0"/>
                <xsd:element ref="ns3:MediaServiceAutoKeyPoints" minOccurs="0"/>
                <xsd:element ref="ns3:MediaServiceKeyPoints"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44f90-c7b6-48d0-aae5-f5e9e48cc3df"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c7a0828-c5e4-45f8-a074-18a8fdc88ec6"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FA9D828-5B10-4CE9-874B-583C04F8586D}"/>
</file>

<file path=customXml/itemProps2.xml><?xml version="1.0" encoding="utf-8"?>
<ds:datastoreItem xmlns:ds="http://schemas.openxmlformats.org/officeDocument/2006/customXml" ds:itemID="{8BE7001C-4FE1-4FF1-8D32-419BDEA7C0F6}">
  <ds:schemaRefs>
    <ds:schemaRef ds:uri="http://schemas.microsoft.com/sharepoint/v3/contenttype/forms"/>
  </ds:schemaRefs>
</ds:datastoreItem>
</file>

<file path=customXml/itemProps3.xml><?xml version="1.0" encoding="utf-8"?>
<ds:datastoreItem xmlns:ds="http://schemas.openxmlformats.org/officeDocument/2006/customXml" ds:itemID="{0EF8F11D-A449-4684-B8E0-461263A2E192}">
  <ds:schemaRefs>
    <ds:schemaRef ds:uri="http://schemas.microsoft.com/sharepoint/v3"/>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86144f90-c7b6-48d0-aae5-f5e9e48cc3df"/>
    <ds:schemaRef ds:uri="http://purl.org/dc/elements/1.1/"/>
    <ds:schemaRef ds:uri="http://schemas.microsoft.com/office/2006/metadata/properties"/>
    <ds:schemaRef ds:uri="0f0ae0ff-29c4-4766-b250-c1a9bee8d430"/>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1294</TotalTime>
  <Words>808</Words>
  <Application>Microsoft Office PowerPoint</Application>
  <PresentationFormat>On-screen Show (4:3)</PresentationFormat>
  <Paragraphs>382</Paragraphs>
  <Slides>21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Century Gothic</vt:lpstr>
      <vt:lpstr>SassoonCRInfantMedium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Ashleigh Sobol</dc:creator>
  <cp:lastModifiedBy>Kyle Berkeley</cp:lastModifiedBy>
  <cp:revision>57</cp:revision>
  <dcterms:created xsi:type="dcterms:W3CDTF">2018-03-17T10:08:43Z</dcterms:created>
  <dcterms:modified xsi:type="dcterms:W3CDTF">2019-06-17T14:36:40Z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0x0101002E2B28500E97074E9232E002F87A0DA8</vt:lpwstr>
  </property>
  <property fmtid="{D5CDD505-2E9C-101B-9397-08002B2CF9AE}" pid="3" name="TaxKeyword">
    <vt:lpwstr/>
  </property>
</Properties>
</file>