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412" r:id="rId8"/>
    <p:sldId id="385" r:id="rId9"/>
    <p:sldId id="360" r:id="rId10"/>
    <p:sldId id="376" r:id="rId11"/>
    <p:sldId id="361" r:id="rId12"/>
    <p:sldId id="377" r:id="rId13"/>
    <p:sldId id="386" r:id="rId14"/>
    <p:sldId id="413" r:id="rId15"/>
    <p:sldId id="363" r:id="rId16"/>
    <p:sldId id="379" r:id="rId17"/>
    <p:sldId id="388" r:id="rId18"/>
    <p:sldId id="389" r:id="rId19"/>
    <p:sldId id="369" r:id="rId20"/>
    <p:sldId id="390" r:id="rId21"/>
    <p:sldId id="391" r:id="rId22"/>
    <p:sldId id="392"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39.593" v="53"/>
        <pc:sldMkLst>
          <pc:docMk/>
          <pc:sldMk cId="1071900124" sldId="355"/>
        </pc:sldMkLst>
        <pc:spChg chg="add">
          <ac:chgData name="Lindsay Grix" userId="a678036f-2d88-407c-addb-d0af3fea6eec" providerId="ADAL" clId="{9DADDA2D-7023-4224-AA88-96B93008952B}" dt="2018-10-02T09:40:39.593" v="53"/>
          <ac:spMkLst>
            <pc:docMk/>
            <pc:sldMk cId="1071900124" sldId="355"/>
            <ac:spMk id="7" creationId="{F2267ACB-233E-41BC-B01B-8F3DC45483E4}"/>
          </ac:spMkLst>
        </pc:spChg>
        <pc:spChg chg="del topLvl">
          <ac:chgData name="Lindsay Grix" userId="a678036f-2d88-407c-addb-d0af3fea6eec" providerId="ADAL" clId="{9DADDA2D-7023-4224-AA88-96B93008952B}" dt="2018-10-02T09:40:38.661" v="52" actId="478"/>
          <ac:spMkLst>
            <pc:docMk/>
            <pc:sldMk cId="1071900124" sldId="355"/>
            <ac:spMk id="17" creationId="{0F18B4CD-798D-4EA5-92CF-7A4BB6DD9812}"/>
          </ac:spMkLst>
        </pc:spChg>
        <pc:spChg chg="mod">
          <ac:chgData name="Lindsay Grix" userId="a678036f-2d88-407c-addb-d0af3fea6eec" providerId="ADAL" clId="{9DADDA2D-7023-4224-AA88-96B93008952B}" dt="2018-10-02T09:19:11.310" v="22" actId="404"/>
          <ac:spMkLst>
            <pc:docMk/>
            <pc:sldMk cId="1071900124" sldId="355"/>
            <ac:spMk id="19" creationId="{5252A847-DE45-4FA3-A1F8-EEBEB845FF8E}"/>
          </ac:spMkLst>
        </pc:spChg>
        <pc:grpChg chg="del">
          <ac:chgData name="Lindsay Grix" userId="a678036f-2d88-407c-addb-d0af3fea6eec" providerId="ADAL" clId="{9DADDA2D-7023-4224-AA88-96B93008952B}" dt="2018-10-02T09:40:38.661" v="52" actId="478"/>
          <ac:grpSpMkLst>
            <pc:docMk/>
            <pc:sldMk cId="1071900124" sldId="355"/>
            <ac:grpSpMk id="16" creationId="{B31300A9-E3C5-4701-8EF1-45ED088A04DD}"/>
          </ac:grpSpMkLst>
        </pc:grpChg>
        <pc:picChg chg="topLvl">
          <ac:chgData name="Lindsay Grix" userId="a678036f-2d88-407c-addb-d0af3fea6eec" providerId="ADAL" clId="{9DADDA2D-7023-4224-AA88-96B93008952B}" dt="2018-10-02T09:40:38.661" v="52" actId="478"/>
          <ac:picMkLst>
            <pc:docMk/>
            <pc:sldMk cId="1071900124" sldId="355"/>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23.888" v="61" actId="403"/>
        <pc:sldMkLst>
          <pc:docMk/>
          <pc:sldMk cId="1071900124" sldId="355"/>
        </pc:sldMkLst>
        <pc:spChg chg="mod">
          <ac:chgData name="Ashleigh Sobol" userId="8430f2a2-602f-4dde-a79b-412efd9dd8bf" providerId="ADAL" clId="{A204DDAC-AA7C-4679-9F40-91028CD5C38E}" dt="2018-10-02T10:39:23.888" v="61" actId="403"/>
          <ac:spMkLst>
            <pc:docMk/>
            <pc:sldMk cId="1071900124" sldId="355"/>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docChgLst>
    <pc:chgData name="Nicola Dockerty" userId="ebcc58ce-2d8c-4ed9-a38e-e6d0a4be1782" providerId="ADAL" clId="{7CA2BD38-0A73-4FDF-8241-1E80FAF1314F}"/>
    <pc:docChg chg="undo custSel addSld delSld modSld sldOrd">
      <pc:chgData name="Nicola Dockerty" userId="ebcc58ce-2d8c-4ed9-a38e-e6d0a4be1782" providerId="ADAL" clId="{7CA2BD38-0A73-4FDF-8241-1E80FAF1314F}" dt="2019-09-05T12:42:21.899" v="1116" actId="12788"/>
      <pc:docMkLst>
        <pc:docMk/>
      </pc:docMkLst>
      <pc:sldChg chg="modSp">
        <pc:chgData name="Nicola Dockerty" userId="ebcc58ce-2d8c-4ed9-a38e-e6d0a4be1782" providerId="ADAL" clId="{7CA2BD38-0A73-4FDF-8241-1E80FAF1314F}" dt="2019-09-05T09:34:09.581" v="1" actId="20577"/>
        <pc:sldMkLst>
          <pc:docMk/>
          <pc:sldMk cId="2637481266" sldId="256"/>
        </pc:sldMkLst>
        <pc:spChg chg="mod">
          <ac:chgData name="Nicola Dockerty" userId="ebcc58ce-2d8c-4ed9-a38e-e6d0a4be1782" providerId="ADAL" clId="{7CA2BD38-0A73-4FDF-8241-1E80FAF1314F}" dt="2019-09-05T09:34:09.581" v="1" actId="20577"/>
          <ac:spMkLst>
            <pc:docMk/>
            <pc:sldMk cId="2637481266" sldId="256"/>
            <ac:spMk id="19" creationId="{5252A847-DE45-4FA3-A1F8-EEBEB845FF8E}"/>
          </ac:spMkLst>
        </pc:spChg>
      </pc:sldChg>
      <pc:sldChg chg="modSp">
        <pc:chgData name="Nicola Dockerty" userId="ebcc58ce-2d8c-4ed9-a38e-e6d0a4be1782" providerId="ADAL" clId="{7CA2BD38-0A73-4FDF-8241-1E80FAF1314F}" dt="2019-09-05T09:35:40.520" v="2" actId="207"/>
        <pc:sldMkLst>
          <pc:docMk/>
          <pc:sldMk cId="3855900595" sldId="301"/>
        </pc:sldMkLst>
        <pc:spChg chg="mod">
          <ac:chgData name="Nicola Dockerty" userId="ebcc58ce-2d8c-4ed9-a38e-e6d0a4be1782" providerId="ADAL" clId="{7CA2BD38-0A73-4FDF-8241-1E80FAF1314F}" dt="2019-09-05T09:35:40.520" v="2" actId="207"/>
          <ac:spMkLst>
            <pc:docMk/>
            <pc:sldMk cId="3855900595" sldId="301"/>
            <ac:spMk id="19" creationId="{5252A847-DE45-4FA3-A1F8-EEBEB845FF8E}"/>
          </ac:spMkLst>
        </pc:spChg>
      </pc:sldChg>
      <pc:sldChg chg="modSp del">
        <pc:chgData name="Nicola Dockerty" userId="ebcc58ce-2d8c-4ed9-a38e-e6d0a4be1782" providerId="ADAL" clId="{7CA2BD38-0A73-4FDF-8241-1E80FAF1314F}" dt="2019-09-05T10:50:21.048" v="1021" actId="2696"/>
        <pc:sldMkLst>
          <pc:docMk/>
          <pc:sldMk cId="636014570" sldId="314"/>
        </pc:sldMkLst>
        <pc:picChg chg="mod">
          <ac:chgData name="Nicola Dockerty" userId="ebcc58ce-2d8c-4ed9-a38e-e6d0a4be1782" providerId="ADAL" clId="{7CA2BD38-0A73-4FDF-8241-1E80FAF1314F}" dt="2019-09-05T10:33:07.874" v="766" actId="1076"/>
          <ac:picMkLst>
            <pc:docMk/>
            <pc:sldMk cId="636014570" sldId="314"/>
            <ac:picMk id="30" creationId="{EBB9696D-A74D-4CE7-9EDE-7BDCF9408754}"/>
          </ac:picMkLst>
        </pc:picChg>
      </pc:sldChg>
      <pc:sldChg chg="del">
        <pc:chgData name="Nicola Dockerty" userId="ebcc58ce-2d8c-4ed9-a38e-e6d0a4be1782" providerId="ADAL" clId="{7CA2BD38-0A73-4FDF-8241-1E80FAF1314F}" dt="2019-09-05T10:11:54.191" v="411" actId="2696"/>
        <pc:sldMkLst>
          <pc:docMk/>
          <pc:sldMk cId="1071900124" sldId="355"/>
        </pc:sldMkLst>
      </pc:sldChg>
      <pc:sldChg chg="del">
        <pc:chgData name="Nicola Dockerty" userId="ebcc58ce-2d8c-4ed9-a38e-e6d0a4be1782" providerId="ADAL" clId="{7CA2BD38-0A73-4FDF-8241-1E80FAF1314F}" dt="2019-09-05T10:02:28.679" v="218" actId="2696"/>
        <pc:sldMkLst>
          <pc:docMk/>
          <pc:sldMk cId="2762099267" sldId="362"/>
        </pc:sldMkLst>
      </pc:sldChg>
      <pc:sldChg chg="modSp">
        <pc:chgData name="Nicola Dockerty" userId="ebcc58ce-2d8c-4ed9-a38e-e6d0a4be1782" providerId="ADAL" clId="{7CA2BD38-0A73-4FDF-8241-1E80FAF1314F}" dt="2019-09-05T10:10:53.628" v="409" actId="20577"/>
        <pc:sldMkLst>
          <pc:docMk/>
          <pc:sldMk cId="608450416" sldId="363"/>
        </pc:sldMkLst>
        <pc:spChg chg="mod">
          <ac:chgData name="Nicola Dockerty" userId="ebcc58ce-2d8c-4ed9-a38e-e6d0a4be1782" providerId="ADAL" clId="{7CA2BD38-0A73-4FDF-8241-1E80FAF1314F}" dt="2019-09-05T10:10:53.628" v="409" actId="20577"/>
          <ac:spMkLst>
            <pc:docMk/>
            <pc:sldMk cId="608450416" sldId="363"/>
            <ac:spMk id="15" creationId="{3F562347-3F86-4E26-81C0-ED859F80A9C2}"/>
          </ac:spMkLst>
        </pc:spChg>
      </pc:sldChg>
      <pc:sldChg chg="modSp">
        <pc:chgData name="Nicola Dockerty" userId="ebcc58ce-2d8c-4ed9-a38e-e6d0a4be1782" providerId="ADAL" clId="{7CA2BD38-0A73-4FDF-8241-1E80FAF1314F}" dt="2019-09-05T10:28:46.082" v="666" actId="20577"/>
        <pc:sldMkLst>
          <pc:docMk/>
          <pc:sldMk cId="787780240" sldId="369"/>
        </pc:sldMkLst>
        <pc:spChg chg="mod">
          <ac:chgData name="Nicola Dockerty" userId="ebcc58ce-2d8c-4ed9-a38e-e6d0a4be1782" providerId="ADAL" clId="{7CA2BD38-0A73-4FDF-8241-1E80FAF1314F}" dt="2019-09-05T10:28:46.082" v="666" actId="20577"/>
          <ac:spMkLst>
            <pc:docMk/>
            <pc:sldMk cId="787780240" sldId="369"/>
            <ac:spMk id="11" creationId="{7FE47E84-A6C7-4D4B-94D4-9790EB72D691}"/>
          </ac:spMkLst>
        </pc:spChg>
        <pc:spChg chg="mod">
          <ac:chgData name="Nicola Dockerty" userId="ebcc58ce-2d8c-4ed9-a38e-e6d0a4be1782" providerId="ADAL" clId="{7CA2BD38-0A73-4FDF-8241-1E80FAF1314F}" dt="2019-09-05T10:28:27.509" v="659" actId="208"/>
          <ac:spMkLst>
            <pc:docMk/>
            <pc:sldMk cId="787780240" sldId="369"/>
            <ac:spMk id="12" creationId="{1945072A-E472-455F-B032-CFE2168A2F95}"/>
          </ac:spMkLst>
        </pc:spChg>
        <pc:picChg chg="mod">
          <ac:chgData name="Nicola Dockerty" userId="ebcc58ce-2d8c-4ed9-a38e-e6d0a4be1782" providerId="ADAL" clId="{7CA2BD38-0A73-4FDF-8241-1E80FAF1314F}" dt="2019-09-05T10:28:28.542" v="660" actId="1076"/>
          <ac:picMkLst>
            <pc:docMk/>
            <pc:sldMk cId="787780240" sldId="369"/>
            <ac:picMk id="10" creationId="{7FC82FBA-CED9-43E3-AF14-FBF22DF33398}"/>
          </ac:picMkLst>
        </pc:picChg>
      </pc:sldChg>
      <pc:sldChg chg="del">
        <pc:chgData name="Nicola Dockerty" userId="ebcc58ce-2d8c-4ed9-a38e-e6d0a4be1782" providerId="ADAL" clId="{7CA2BD38-0A73-4FDF-8241-1E80FAF1314F}" dt="2019-09-05T10:50:23.525" v="1022" actId="2696"/>
        <pc:sldMkLst>
          <pc:docMk/>
          <pc:sldMk cId="4268114593" sldId="372"/>
        </pc:sldMkLst>
      </pc:sldChg>
      <pc:sldChg chg="modSp del">
        <pc:chgData name="Nicola Dockerty" userId="ebcc58ce-2d8c-4ed9-a38e-e6d0a4be1782" providerId="ADAL" clId="{7CA2BD38-0A73-4FDF-8241-1E80FAF1314F}" dt="2019-09-05T09:52:53.764" v="131" actId="2696"/>
        <pc:sldMkLst>
          <pc:docMk/>
          <pc:sldMk cId="421816677" sldId="374"/>
        </pc:sldMkLst>
        <pc:picChg chg="mod">
          <ac:chgData name="Nicola Dockerty" userId="ebcc58ce-2d8c-4ed9-a38e-e6d0a4be1782" providerId="ADAL" clId="{7CA2BD38-0A73-4FDF-8241-1E80FAF1314F}" dt="2019-09-05T09:46:04.431" v="46" actId="1076"/>
          <ac:picMkLst>
            <pc:docMk/>
            <pc:sldMk cId="421816677" sldId="374"/>
            <ac:picMk id="29" creationId="{4D28167E-F227-4138-A7E4-5FF8B25ED977}"/>
          </ac:picMkLst>
        </pc:picChg>
      </pc:sldChg>
      <pc:sldChg chg="del">
        <pc:chgData name="Nicola Dockerty" userId="ebcc58ce-2d8c-4ed9-a38e-e6d0a4be1782" providerId="ADAL" clId="{7CA2BD38-0A73-4FDF-8241-1E80FAF1314F}" dt="2019-09-05T09:59:10.050" v="217" actId="2696"/>
        <pc:sldMkLst>
          <pc:docMk/>
          <pc:sldMk cId="1278272073" sldId="375"/>
        </pc:sldMkLst>
      </pc:sldChg>
      <pc:sldChg chg="del">
        <pc:chgData name="Nicola Dockerty" userId="ebcc58ce-2d8c-4ed9-a38e-e6d0a4be1782" providerId="ADAL" clId="{7CA2BD38-0A73-4FDF-8241-1E80FAF1314F}" dt="2019-09-05T10:02:33.739" v="219" actId="2696"/>
        <pc:sldMkLst>
          <pc:docMk/>
          <pc:sldMk cId="2038882543" sldId="378"/>
        </pc:sldMkLst>
      </pc:sldChg>
      <pc:sldChg chg="modSp">
        <pc:chgData name="Nicola Dockerty" userId="ebcc58ce-2d8c-4ed9-a38e-e6d0a4be1782" providerId="ADAL" clId="{7CA2BD38-0A73-4FDF-8241-1E80FAF1314F}" dt="2019-09-05T10:11:02.768" v="410" actId="20577"/>
        <pc:sldMkLst>
          <pc:docMk/>
          <pc:sldMk cId="3954442918" sldId="379"/>
        </pc:sldMkLst>
        <pc:spChg chg="mod">
          <ac:chgData name="Nicola Dockerty" userId="ebcc58ce-2d8c-4ed9-a38e-e6d0a4be1782" providerId="ADAL" clId="{7CA2BD38-0A73-4FDF-8241-1E80FAF1314F}" dt="2019-09-05T10:11:02.768" v="410" actId="20577"/>
          <ac:spMkLst>
            <pc:docMk/>
            <pc:sldMk cId="3954442918" sldId="379"/>
            <ac:spMk id="15" creationId="{3F562347-3F86-4E26-81C0-ED859F80A9C2}"/>
          </ac:spMkLst>
        </pc:spChg>
      </pc:sldChg>
      <pc:sldChg chg="del">
        <pc:chgData name="Nicola Dockerty" userId="ebcc58ce-2d8c-4ed9-a38e-e6d0a4be1782" providerId="ADAL" clId="{7CA2BD38-0A73-4FDF-8241-1E80FAF1314F}" dt="2019-09-05T10:11:56.565" v="412" actId="2696"/>
        <pc:sldMkLst>
          <pc:docMk/>
          <pc:sldMk cId="3959543993" sldId="380"/>
        </pc:sldMkLst>
      </pc:sldChg>
      <pc:sldChg chg="del">
        <pc:chgData name="Nicola Dockerty" userId="ebcc58ce-2d8c-4ed9-a38e-e6d0a4be1782" providerId="ADAL" clId="{7CA2BD38-0A73-4FDF-8241-1E80FAF1314F}" dt="2019-09-05T10:30:56.729" v="710" actId="2696"/>
        <pc:sldMkLst>
          <pc:docMk/>
          <pc:sldMk cId="1793187238" sldId="381"/>
        </pc:sldMkLst>
      </pc:sldChg>
      <pc:sldChg chg="del">
        <pc:chgData name="Nicola Dockerty" userId="ebcc58ce-2d8c-4ed9-a38e-e6d0a4be1782" providerId="ADAL" clId="{7CA2BD38-0A73-4FDF-8241-1E80FAF1314F}" dt="2019-09-05T10:50:26.675" v="1023" actId="2696"/>
        <pc:sldMkLst>
          <pc:docMk/>
          <pc:sldMk cId="2972212749" sldId="382"/>
        </pc:sldMkLst>
      </pc:sldChg>
      <pc:sldChg chg="add del">
        <pc:chgData name="Nicola Dockerty" userId="ebcc58ce-2d8c-4ed9-a38e-e6d0a4be1782" providerId="ADAL" clId="{7CA2BD38-0A73-4FDF-8241-1E80FAF1314F}" dt="2019-09-05T09:52:34.077" v="130" actId="2696"/>
        <pc:sldMkLst>
          <pc:docMk/>
          <pc:sldMk cId="2218258727" sldId="383"/>
        </pc:sldMkLst>
      </pc:sldChg>
      <pc:sldChg chg="addSp delSp modSp add">
        <pc:chgData name="Nicola Dockerty" userId="ebcc58ce-2d8c-4ed9-a38e-e6d0a4be1782" providerId="ADAL" clId="{7CA2BD38-0A73-4FDF-8241-1E80FAF1314F}" dt="2019-09-05T12:42:21.899" v="1116" actId="12788"/>
        <pc:sldMkLst>
          <pc:docMk/>
          <pc:sldMk cId="1749918286" sldId="384"/>
        </pc:sldMkLst>
        <pc:spChg chg="del">
          <ac:chgData name="Nicola Dockerty" userId="ebcc58ce-2d8c-4ed9-a38e-e6d0a4be1782" providerId="ADAL" clId="{7CA2BD38-0A73-4FDF-8241-1E80FAF1314F}" dt="2019-09-05T09:38:41.024" v="7" actId="478"/>
          <ac:spMkLst>
            <pc:docMk/>
            <pc:sldMk cId="1749918286" sldId="384"/>
            <ac:spMk id="2" creationId="{28760E3D-EB48-4580-95CD-37DE5FCA01D7}"/>
          </ac:spMkLst>
        </pc:spChg>
        <pc:spChg chg="del">
          <ac:chgData name="Nicola Dockerty" userId="ebcc58ce-2d8c-4ed9-a38e-e6d0a4be1782" providerId="ADAL" clId="{7CA2BD38-0A73-4FDF-8241-1E80FAF1314F}" dt="2019-09-05T09:38:43.626" v="8" actId="478"/>
          <ac:spMkLst>
            <pc:docMk/>
            <pc:sldMk cId="1749918286" sldId="384"/>
            <ac:spMk id="3" creationId="{DBC457A6-B005-47DB-B889-A335A9899668}"/>
          </ac:spMkLst>
        </pc:spChg>
        <pc:spChg chg="add mod">
          <ac:chgData name="Nicola Dockerty" userId="ebcc58ce-2d8c-4ed9-a38e-e6d0a4be1782" providerId="ADAL" clId="{7CA2BD38-0A73-4FDF-8241-1E80FAF1314F}" dt="2019-09-05T09:50:20.732" v="107" actId="553"/>
          <ac:spMkLst>
            <pc:docMk/>
            <pc:sldMk cId="1749918286" sldId="384"/>
            <ac:spMk id="8" creationId="{2308FAFB-A669-4F49-AAAB-93E3E3AD0353}"/>
          </ac:spMkLst>
        </pc:spChg>
        <pc:grpChg chg="add">
          <ac:chgData name="Nicola Dockerty" userId="ebcc58ce-2d8c-4ed9-a38e-e6d0a4be1782" providerId="ADAL" clId="{7CA2BD38-0A73-4FDF-8241-1E80FAF1314F}" dt="2019-09-05T10:09:05.468" v="366"/>
          <ac:grpSpMkLst>
            <pc:docMk/>
            <pc:sldMk cId="1749918286" sldId="384"/>
            <ac:grpSpMk id="27" creationId="{85624490-7F1D-438B-ADFB-0E2FDEC77F5F}"/>
          </ac:grpSpMkLst>
        </pc:grpChg>
        <pc:grpChg chg="add mod">
          <ac:chgData name="Nicola Dockerty" userId="ebcc58ce-2d8c-4ed9-a38e-e6d0a4be1782" providerId="ADAL" clId="{7CA2BD38-0A73-4FDF-8241-1E80FAF1314F}" dt="2019-09-05T12:42:21.899" v="1116" actId="12788"/>
          <ac:grpSpMkLst>
            <pc:docMk/>
            <pc:sldMk cId="1749918286" sldId="384"/>
            <ac:grpSpMk id="30" creationId="{60F1EE93-E231-4A7A-874D-B1FBF3A5257C}"/>
          </ac:grpSpMkLst>
        </pc:grpChg>
        <pc:grpChg chg="add mod">
          <ac:chgData name="Nicola Dockerty" userId="ebcc58ce-2d8c-4ed9-a38e-e6d0a4be1782" providerId="ADAL" clId="{7CA2BD38-0A73-4FDF-8241-1E80FAF1314F}" dt="2019-09-05T12:42:21.899" v="1116" actId="12788"/>
          <ac:grpSpMkLst>
            <pc:docMk/>
            <pc:sldMk cId="1749918286" sldId="384"/>
            <ac:grpSpMk id="31" creationId="{DE09C837-029C-4506-A2C9-5F37E7BC3D2D}"/>
          </ac:grpSpMkLst>
        </pc:grpChg>
        <pc:grpChg chg="add mod">
          <ac:chgData name="Nicola Dockerty" userId="ebcc58ce-2d8c-4ed9-a38e-e6d0a4be1782" providerId="ADAL" clId="{7CA2BD38-0A73-4FDF-8241-1E80FAF1314F}" dt="2019-09-05T10:51:23.615" v="1030" actId="164"/>
          <ac:grpSpMkLst>
            <pc:docMk/>
            <pc:sldMk cId="1749918286" sldId="384"/>
            <ac:grpSpMk id="32" creationId="{1CC60A33-CE66-4C7F-9816-EA694A258DAB}"/>
          </ac:grpSpMkLst>
        </pc:grpChg>
        <pc:grpChg chg="add mod">
          <ac:chgData name="Nicola Dockerty" userId="ebcc58ce-2d8c-4ed9-a38e-e6d0a4be1782" providerId="ADAL" clId="{7CA2BD38-0A73-4FDF-8241-1E80FAF1314F}" dt="2019-09-05T12:42:21.899" v="1116" actId="12788"/>
          <ac:grpSpMkLst>
            <pc:docMk/>
            <pc:sldMk cId="1749918286" sldId="384"/>
            <ac:grpSpMk id="33" creationId="{726974B0-560F-4671-ACD2-BFCD74D63AE8}"/>
          </ac:grpSpMkLst>
        </pc:grpChg>
        <pc:grpChg chg="add mod">
          <ac:chgData name="Nicola Dockerty" userId="ebcc58ce-2d8c-4ed9-a38e-e6d0a4be1782" providerId="ADAL" clId="{7CA2BD38-0A73-4FDF-8241-1E80FAF1314F}" dt="2019-09-05T12:42:21.899" v="1116" actId="12788"/>
          <ac:grpSpMkLst>
            <pc:docMk/>
            <pc:sldMk cId="1749918286" sldId="384"/>
            <ac:grpSpMk id="34" creationId="{8F7508CF-A49E-4EE8-B3BB-D47D80E16563}"/>
          </ac:grpSpMkLst>
        </pc:grpChg>
        <pc:grpChg chg="add mod">
          <ac:chgData name="Nicola Dockerty" userId="ebcc58ce-2d8c-4ed9-a38e-e6d0a4be1782" providerId="ADAL" clId="{7CA2BD38-0A73-4FDF-8241-1E80FAF1314F}" dt="2019-09-05T12:42:21.899" v="1116" actId="12788"/>
          <ac:grpSpMkLst>
            <pc:docMk/>
            <pc:sldMk cId="1749918286" sldId="384"/>
            <ac:grpSpMk id="35" creationId="{138D7AE2-E9F7-4BA4-8410-AFDA6A931146}"/>
          </ac:grpSpMkLst>
        </pc:grpChg>
        <pc:graphicFrameChg chg="add mod modGraphic">
          <ac:chgData name="Nicola Dockerty" userId="ebcc58ce-2d8c-4ed9-a38e-e6d0a4be1782" providerId="ADAL" clId="{7CA2BD38-0A73-4FDF-8241-1E80FAF1314F}" dt="2019-09-05T09:45:54.397" v="44" actId="14734"/>
          <ac:graphicFrameMkLst>
            <pc:docMk/>
            <pc:sldMk cId="1749918286" sldId="384"/>
            <ac:graphicFrameMk id="9" creationId="{061565D4-EDB4-425E-B3C1-BE92EADEDEB8}"/>
          </ac:graphicFrameMkLst>
        </pc:graphicFrameChg>
        <pc:picChg chg="add">
          <ac:chgData name="Nicola Dockerty" userId="ebcc58ce-2d8c-4ed9-a38e-e6d0a4be1782" providerId="ADAL" clId="{7CA2BD38-0A73-4FDF-8241-1E80FAF1314F}" dt="2019-09-05T09:38:56.500" v="9"/>
          <ac:picMkLst>
            <pc:docMk/>
            <pc:sldMk cId="1749918286" sldId="384"/>
            <ac:picMk id="4" creationId="{C2C753F6-604B-49D2-8AE3-1065F4D1BB43}"/>
          </ac:picMkLst>
        </pc:picChg>
        <pc:picChg chg="add del">
          <ac:chgData name="Nicola Dockerty" userId="ebcc58ce-2d8c-4ed9-a38e-e6d0a4be1782" providerId="ADAL" clId="{7CA2BD38-0A73-4FDF-8241-1E80FAF1314F}" dt="2019-09-05T09:39:14.713" v="11"/>
          <ac:picMkLst>
            <pc:docMk/>
            <pc:sldMk cId="1749918286" sldId="384"/>
            <ac:picMk id="5" creationId="{9535D106-CAFB-4FA1-AD96-2E1B6B4989AD}"/>
          </ac:picMkLst>
        </pc:picChg>
        <pc:picChg chg="add del">
          <ac:chgData name="Nicola Dockerty" userId="ebcc58ce-2d8c-4ed9-a38e-e6d0a4be1782" providerId="ADAL" clId="{7CA2BD38-0A73-4FDF-8241-1E80FAF1314F}" dt="2019-09-05T09:39:24.965" v="13"/>
          <ac:picMkLst>
            <pc:docMk/>
            <pc:sldMk cId="1749918286" sldId="384"/>
            <ac:picMk id="6" creationId="{C7D2EFFE-B488-46D2-8040-EB10FD8A71B5}"/>
          </ac:picMkLst>
        </pc:picChg>
        <pc:picChg chg="add del">
          <ac:chgData name="Nicola Dockerty" userId="ebcc58ce-2d8c-4ed9-a38e-e6d0a4be1782" providerId="ADAL" clId="{7CA2BD38-0A73-4FDF-8241-1E80FAF1314F}" dt="2019-09-05T09:40:15.293" v="15"/>
          <ac:picMkLst>
            <pc:docMk/>
            <pc:sldMk cId="1749918286" sldId="384"/>
            <ac:picMk id="7" creationId="{0680DCB2-B8F6-4550-924D-D26781DAC69D}"/>
          </ac:picMkLst>
        </pc:picChg>
        <pc:picChg chg="add mod">
          <ac:chgData name="Nicola Dockerty" userId="ebcc58ce-2d8c-4ed9-a38e-e6d0a4be1782" providerId="ADAL" clId="{7CA2BD38-0A73-4FDF-8241-1E80FAF1314F}" dt="2019-09-05T10:51:19.282" v="1028" actId="164"/>
          <ac:picMkLst>
            <pc:docMk/>
            <pc:sldMk cId="1749918286" sldId="384"/>
            <ac:picMk id="11" creationId="{B25D5396-A63E-4697-97AB-FF390C0B69C7}"/>
          </ac:picMkLst>
        </pc:picChg>
        <pc:picChg chg="add mod">
          <ac:chgData name="Nicola Dockerty" userId="ebcc58ce-2d8c-4ed9-a38e-e6d0a4be1782" providerId="ADAL" clId="{7CA2BD38-0A73-4FDF-8241-1E80FAF1314F}" dt="2019-09-05T10:51:33.399" v="1032" actId="164"/>
          <ac:picMkLst>
            <pc:docMk/>
            <pc:sldMk cId="1749918286" sldId="384"/>
            <ac:picMk id="12" creationId="{0A05FF10-475A-4923-968B-442501BAEFD9}"/>
          </ac:picMkLst>
        </pc:picChg>
        <pc:picChg chg="add del mod">
          <ac:chgData name="Nicola Dockerty" userId="ebcc58ce-2d8c-4ed9-a38e-e6d0a4be1782" providerId="ADAL" clId="{7CA2BD38-0A73-4FDF-8241-1E80FAF1314F}" dt="2019-09-05T10:51:00.666" v="1026" actId="478"/>
          <ac:picMkLst>
            <pc:docMk/>
            <pc:sldMk cId="1749918286" sldId="384"/>
            <ac:picMk id="13" creationId="{FAE8EC5B-2BA1-47DA-8164-AC3CBBCB583F}"/>
          </ac:picMkLst>
        </pc:picChg>
        <pc:picChg chg="add mod">
          <ac:chgData name="Nicola Dockerty" userId="ebcc58ce-2d8c-4ed9-a38e-e6d0a4be1782" providerId="ADAL" clId="{7CA2BD38-0A73-4FDF-8241-1E80FAF1314F}" dt="2019-09-05T10:51:27.508" v="1031" actId="164"/>
          <ac:picMkLst>
            <pc:docMk/>
            <pc:sldMk cId="1749918286" sldId="384"/>
            <ac:picMk id="14" creationId="{E7B60AB4-3654-49D5-8852-FFDB3A56808A}"/>
          </ac:picMkLst>
        </pc:picChg>
        <pc:picChg chg="add del mod">
          <ac:chgData name="Nicola Dockerty" userId="ebcc58ce-2d8c-4ed9-a38e-e6d0a4be1782" providerId="ADAL" clId="{7CA2BD38-0A73-4FDF-8241-1E80FAF1314F}" dt="2019-09-05T10:50:59.626" v="1025" actId="478"/>
          <ac:picMkLst>
            <pc:docMk/>
            <pc:sldMk cId="1749918286" sldId="384"/>
            <ac:picMk id="15" creationId="{884E0195-D049-4792-AE96-60F324521C4D}"/>
          </ac:picMkLst>
        </pc:picChg>
        <pc:picChg chg="add mod">
          <ac:chgData name="Nicola Dockerty" userId="ebcc58ce-2d8c-4ed9-a38e-e6d0a4be1782" providerId="ADAL" clId="{7CA2BD38-0A73-4FDF-8241-1E80FAF1314F}" dt="2019-09-05T10:51:13.903" v="1027" actId="164"/>
          <ac:picMkLst>
            <pc:docMk/>
            <pc:sldMk cId="1749918286" sldId="384"/>
            <ac:picMk id="16" creationId="{9E85BADA-1D57-469A-93D1-CA86DEF51392}"/>
          </ac:picMkLst>
        </pc:picChg>
        <pc:picChg chg="add mod">
          <ac:chgData name="Nicola Dockerty" userId="ebcc58ce-2d8c-4ed9-a38e-e6d0a4be1782" providerId="ADAL" clId="{7CA2BD38-0A73-4FDF-8241-1E80FAF1314F}" dt="2019-09-05T10:51:13.903" v="1027" actId="164"/>
          <ac:picMkLst>
            <pc:docMk/>
            <pc:sldMk cId="1749918286" sldId="384"/>
            <ac:picMk id="17" creationId="{48BC403D-143E-4753-9022-5B4C1E96E697}"/>
          </ac:picMkLst>
        </pc:picChg>
        <pc:picChg chg="add mod">
          <ac:chgData name="Nicola Dockerty" userId="ebcc58ce-2d8c-4ed9-a38e-e6d0a4be1782" providerId="ADAL" clId="{7CA2BD38-0A73-4FDF-8241-1E80FAF1314F}" dt="2019-09-05T10:51:13.903" v="1027" actId="164"/>
          <ac:picMkLst>
            <pc:docMk/>
            <pc:sldMk cId="1749918286" sldId="384"/>
            <ac:picMk id="18" creationId="{D73A7BFA-D50B-4C60-9FAA-C9C50DE1326B}"/>
          </ac:picMkLst>
        </pc:picChg>
        <pc:picChg chg="add mod">
          <ac:chgData name="Nicola Dockerty" userId="ebcc58ce-2d8c-4ed9-a38e-e6d0a4be1782" providerId="ADAL" clId="{7CA2BD38-0A73-4FDF-8241-1E80FAF1314F}" dt="2019-09-05T10:51:19.282" v="1028" actId="164"/>
          <ac:picMkLst>
            <pc:docMk/>
            <pc:sldMk cId="1749918286" sldId="384"/>
            <ac:picMk id="19" creationId="{BB1BDF39-7756-4E9E-B579-8D7EA9419D37}"/>
          </ac:picMkLst>
        </pc:picChg>
        <pc:picChg chg="add mod">
          <ac:chgData name="Nicola Dockerty" userId="ebcc58ce-2d8c-4ed9-a38e-e6d0a4be1782" providerId="ADAL" clId="{7CA2BD38-0A73-4FDF-8241-1E80FAF1314F}" dt="2019-09-05T10:51:19.282" v="1028" actId="164"/>
          <ac:picMkLst>
            <pc:docMk/>
            <pc:sldMk cId="1749918286" sldId="384"/>
            <ac:picMk id="20" creationId="{C5D650F1-016F-4319-80F6-542D6BF252FE}"/>
          </ac:picMkLst>
        </pc:picChg>
        <pc:picChg chg="add mod">
          <ac:chgData name="Nicola Dockerty" userId="ebcc58ce-2d8c-4ed9-a38e-e6d0a4be1782" providerId="ADAL" clId="{7CA2BD38-0A73-4FDF-8241-1E80FAF1314F}" dt="2019-09-05T10:51:19.282" v="1028" actId="164"/>
          <ac:picMkLst>
            <pc:docMk/>
            <pc:sldMk cId="1749918286" sldId="384"/>
            <ac:picMk id="21" creationId="{8E043896-5FDA-4040-8B8E-9C313C362E29}"/>
          </ac:picMkLst>
        </pc:picChg>
        <pc:picChg chg="add mod">
          <ac:chgData name="Nicola Dockerty" userId="ebcc58ce-2d8c-4ed9-a38e-e6d0a4be1782" providerId="ADAL" clId="{7CA2BD38-0A73-4FDF-8241-1E80FAF1314F}" dt="2019-09-05T10:51:27.508" v="1031" actId="164"/>
          <ac:picMkLst>
            <pc:docMk/>
            <pc:sldMk cId="1749918286" sldId="384"/>
            <ac:picMk id="22" creationId="{DC0970D7-2F50-4AFC-BA4C-B702283A63ED}"/>
          </ac:picMkLst>
        </pc:picChg>
        <pc:picChg chg="add mod">
          <ac:chgData name="Nicola Dockerty" userId="ebcc58ce-2d8c-4ed9-a38e-e6d0a4be1782" providerId="ADAL" clId="{7CA2BD38-0A73-4FDF-8241-1E80FAF1314F}" dt="2019-09-05T10:51:33.399" v="1032" actId="164"/>
          <ac:picMkLst>
            <pc:docMk/>
            <pc:sldMk cId="1749918286" sldId="384"/>
            <ac:picMk id="23" creationId="{5F70FB70-E20C-486D-8128-111C7799E24F}"/>
          </ac:picMkLst>
        </pc:picChg>
        <pc:picChg chg="add mod">
          <ac:chgData name="Nicola Dockerty" userId="ebcc58ce-2d8c-4ed9-a38e-e6d0a4be1782" providerId="ADAL" clId="{7CA2BD38-0A73-4FDF-8241-1E80FAF1314F}" dt="2019-09-05T10:51:33.399" v="1032" actId="164"/>
          <ac:picMkLst>
            <pc:docMk/>
            <pc:sldMk cId="1749918286" sldId="384"/>
            <ac:picMk id="24" creationId="{8C088C6C-881A-42F3-9205-9F1ABC6CEA4D}"/>
          </ac:picMkLst>
        </pc:picChg>
        <pc:picChg chg="add mod">
          <ac:chgData name="Nicola Dockerty" userId="ebcc58ce-2d8c-4ed9-a38e-e6d0a4be1782" providerId="ADAL" clId="{7CA2BD38-0A73-4FDF-8241-1E80FAF1314F}" dt="2019-09-05T10:51:33.399" v="1032" actId="164"/>
          <ac:picMkLst>
            <pc:docMk/>
            <pc:sldMk cId="1749918286" sldId="384"/>
            <ac:picMk id="25" creationId="{7EF01C5C-0AF3-477F-BE1F-762A08EBDD5F}"/>
          </ac:picMkLst>
        </pc:picChg>
        <pc:picChg chg="add mod">
          <ac:chgData name="Nicola Dockerty" userId="ebcc58ce-2d8c-4ed9-a38e-e6d0a4be1782" providerId="ADAL" clId="{7CA2BD38-0A73-4FDF-8241-1E80FAF1314F}" dt="2019-09-05T10:51:33.399" v="1032" actId="164"/>
          <ac:picMkLst>
            <pc:docMk/>
            <pc:sldMk cId="1749918286" sldId="384"/>
            <ac:picMk id="26" creationId="{EB5D9FC9-371F-475D-96D0-A7249C653263}"/>
          </ac:picMkLst>
        </pc:picChg>
      </pc:sldChg>
      <pc:sldChg chg="addSp delSp modSp add">
        <pc:chgData name="Nicola Dockerty" userId="ebcc58ce-2d8c-4ed9-a38e-e6d0a4be1782" providerId="ADAL" clId="{7CA2BD38-0A73-4FDF-8241-1E80FAF1314F}" dt="2019-09-05T10:52:05.377" v="1040" actId="478"/>
        <pc:sldMkLst>
          <pc:docMk/>
          <pc:sldMk cId="2997970402" sldId="385"/>
        </pc:sldMkLst>
        <pc:spChg chg="mod">
          <ac:chgData name="Nicola Dockerty" userId="ebcc58ce-2d8c-4ed9-a38e-e6d0a4be1782" providerId="ADAL" clId="{7CA2BD38-0A73-4FDF-8241-1E80FAF1314F}" dt="2019-09-05T09:58:50.111" v="216" actId="20577"/>
          <ac:spMkLst>
            <pc:docMk/>
            <pc:sldMk cId="2997970402" sldId="385"/>
            <ac:spMk id="8" creationId="{2308FAFB-A669-4F49-AAAB-93E3E3AD0353}"/>
          </ac:spMkLst>
        </pc:spChg>
        <pc:grpChg chg="add del mod">
          <ac:chgData name="Nicola Dockerty" userId="ebcc58ce-2d8c-4ed9-a38e-e6d0a4be1782" providerId="ADAL" clId="{7CA2BD38-0A73-4FDF-8241-1E80FAF1314F}" dt="2019-09-05T10:39:27.482" v="836" actId="165"/>
          <ac:grpSpMkLst>
            <pc:docMk/>
            <pc:sldMk cId="2997970402" sldId="385"/>
            <ac:grpSpMk id="2" creationId="{FA5D02E8-F928-45E7-AC1C-D32BF7A8E16B}"/>
          </ac:grpSpMkLst>
        </pc:grpChg>
        <pc:grpChg chg="add del mod">
          <ac:chgData name="Nicola Dockerty" userId="ebcc58ce-2d8c-4ed9-a38e-e6d0a4be1782" providerId="ADAL" clId="{7CA2BD38-0A73-4FDF-8241-1E80FAF1314F}" dt="2019-09-05T10:39:33.761" v="838" actId="165"/>
          <ac:grpSpMkLst>
            <pc:docMk/>
            <pc:sldMk cId="2997970402" sldId="385"/>
            <ac:grpSpMk id="3" creationId="{A4BCDBFC-0716-4061-A0C2-7BC0DB876E59}"/>
          </ac:grpSpMkLst>
        </pc:grpChg>
        <pc:grpChg chg="add del mod">
          <ac:chgData name="Nicola Dockerty" userId="ebcc58ce-2d8c-4ed9-a38e-e6d0a4be1782" providerId="ADAL" clId="{7CA2BD38-0A73-4FDF-8241-1E80FAF1314F}" dt="2019-09-05T10:39:30.646" v="837" actId="165"/>
          <ac:grpSpMkLst>
            <pc:docMk/>
            <pc:sldMk cId="2997970402" sldId="385"/>
            <ac:grpSpMk id="5" creationId="{32817466-0223-4C95-9D43-EBD7ED5FA112}"/>
          </ac:grpSpMkLst>
        </pc:grpChg>
        <pc:grpChg chg="add del mod">
          <ac:chgData name="Nicola Dockerty" userId="ebcc58ce-2d8c-4ed9-a38e-e6d0a4be1782" providerId="ADAL" clId="{7CA2BD38-0A73-4FDF-8241-1E80FAF1314F}" dt="2019-09-05T09:55:46.642" v="172" actId="165"/>
          <ac:grpSpMkLst>
            <pc:docMk/>
            <pc:sldMk cId="2997970402" sldId="385"/>
            <ac:grpSpMk id="6" creationId="{61B49FD7-7AF0-42EA-8017-EF2C3050A806}"/>
          </ac:grpSpMkLst>
        </pc:grpChg>
        <pc:grpChg chg="add del mod">
          <ac:chgData name="Nicola Dockerty" userId="ebcc58ce-2d8c-4ed9-a38e-e6d0a4be1782" providerId="ADAL" clId="{7CA2BD38-0A73-4FDF-8241-1E80FAF1314F}" dt="2019-09-05T10:14:47.354" v="450" actId="165"/>
          <ac:grpSpMkLst>
            <pc:docMk/>
            <pc:sldMk cId="2997970402" sldId="385"/>
            <ac:grpSpMk id="7" creationId="{78BEB623-0B31-42B5-AE64-21C09FA6DDAB}"/>
          </ac:grpSpMkLst>
        </pc:grpChg>
        <pc:grpChg chg="add mod">
          <ac:chgData name="Nicola Dockerty" userId="ebcc58ce-2d8c-4ed9-a38e-e6d0a4be1782" providerId="ADAL" clId="{7CA2BD38-0A73-4FDF-8241-1E80FAF1314F}" dt="2019-09-05T10:51:44.975" v="1033" actId="164"/>
          <ac:grpSpMkLst>
            <pc:docMk/>
            <pc:sldMk cId="2997970402" sldId="385"/>
            <ac:grpSpMk id="10" creationId="{02CAE5FC-85B2-4406-A9A2-CBDB9274D6DF}"/>
          </ac:grpSpMkLst>
        </pc:grpChg>
        <pc:grpChg chg="add mod">
          <ac:chgData name="Nicola Dockerty" userId="ebcc58ce-2d8c-4ed9-a38e-e6d0a4be1782" providerId="ADAL" clId="{7CA2BD38-0A73-4FDF-8241-1E80FAF1314F}" dt="2019-09-05T09:57:11.316" v="191" actId="571"/>
          <ac:grpSpMkLst>
            <pc:docMk/>
            <pc:sldMk cId="2997970402" sldId="385"/>
            <ac:grpSpMk id="28" creationId="{9FF17AD4-3F1E-4724-9EAD-56BB0C108EBA}"/>
          </ac:grpSpMkLst>
        </pc:grpChg>
        <pc:grpChg chg="add">
          <ac:chgData name="Nicola Dockerty" userId="ebcc58ce-2d8c-4ed9-a38e-e6d0a4be1782" providerId="ADAL" clId="{7CA2BD38-0A73-4FDF-8241-1E80FAF1314F}" dt="2019-09-05T10:09:07.738" v="367"/>
          <ac:grpSpMkLst>
            <pc:docMk/>
            <pc:sldMk cId="2997970402" sldId="385"/>
            <ac:grpSpMk id="34" creationId="{E8EC359A-31B3-4CF7-9C47-953B9A5CE8A8}"/>
          </ac:grpSpMkLst>
        </pc:grpChg>
        <pc:grpChg chg="add mod">
          <ac:chgData name="Nicola Dockerty" userId="ebcc58ce-2d8c-4ed9-a38e-e6d0a4be1782" providerId="ADAL" clId="{7CA2BD38-0A73-4FDF-8241-1E80FAF1314F}" dt="2019-09-05T10:51:57.198" v="1036" actId="164"/>
          <ac:grpSpMkLst>
            <pc:docMk/>
            <pc:sldMk cId="2997970402" sldId="385"/>
            <ac:grpSpMk id="37" creationId="{402D6791-CB94-4EB4-82E3-0DCF1FED009F}"/>
          </ac:grpSpMkLst>
        </pc:grpChg>
        <pc:grpChg chg="add mod">
          <ac:chgData name="Nicola Dockerty" userId="ebcc58ce-2d8c-4ed9-a38e-e6d0a4be1782" providerId="ADAL" clId="{7CA2BD38-0A73-4FDF-8241-1E80FAF1314F}" dt="2019-09-05T10:51:57.198" v="1036" actId="164"/>
          <ac:grpSpMkLst>
            <pc:docMk/>
            <pc:sldMk cId="2997970402" sldId="385"/>
            <ac:grpSpMk id="38" creationId="{1698BFC6-5B9E-42D7-AB82-41F90BEE18FB}"/>
          </ac:grpSpMkLst>
        </pc:grpChg>
        <pc:grpChg chg="add mod">
          <ac:chgData name="Nicola Dockerty" userId="ebcc58ce-2d8c-4ed9-a38e-e6d0a4be1782" providerId="ADAL" clId="{7CA2BD38-0A73-4FDF-8241-1E80FAF1314F}" dt="2019-09-05T10:51:59.129" v="1037" actId="164"/>
          <ac:grpSpMkLst>
            <pc:docMk/>
            <pc:sldMk cId="2997970402" sldId="385"/>
            <ac:grpSpMk id="39" creationId="{E340B8B9-ADDA-4A5A-8642-30DA3705F94E}"/>
          </ac:grpSpMkLst>
        </pc:grpChg>
        <pc:grpChg chg="add mod">
          <ac:chgData name="Nicola Dockerty" userId="ebcc58ce-2d8c-4ed9-a38e-e6d0a4be1782" providerId="ADAL" clId="{7CA2BD38-0A73-4FDF-8241-1E80FAF1314F}" dt="2019-09-05T10:52:02.197" v="1038" actId="164"/>
          <ac:grpSpMkLst>
            <pc:docMk/>
            <pc:sldMk cId="2997970402" sldId="385"/>
            <ac:grpSpMk id="40" creationId="{4BD07328-ED13-48E1-AA53-B28ACF0E351C}"/>
          </ac:grpSpMkLst>
        </pc:grpChg>
        <pc:graphicFrameChg chg="mod">
          <ac:chgData name="Nicola Dockerty" userId="ebcc58ce-2d8c-4ed9-a38e-e6d0a4be1782" providerId="ADAL" clId="{7CA2BD38-0A73-4FDF-8241-1E80FAF1314F}" dt="2019-09-05T09:56:12.400" v="180" actId="552"/>
          <ac:graphicFrameMkLst>
            <pc:docMk/>
            <pc:sldMk cId="2997970402" sldId="385"/>
            <ac:graphicFrameMk id="9" creationId="{061565D4-EDB4-425E-B3C1-BE92EADEDEB8}"/>
          </ac:graphicFrameMkLst>
        </pc:graphicFrameChg>
        <pc:graphicFrameChg chg="add mod">
          <ac:chgData name="Nicola Dockerty" userId="ebcc58ce-2d8c-4ed9-a38e-e6d0a4be1782" providerId="ADAL" clId="{7CA2BD38-0A73-4FDF-8241-1E80FAF1314F}" dt="2019-09-05T09:57:11.316" v="191" actId="571"/>
          <ac:graphicFrameMkLst>
            <pc:docMk/>
            <pc:sldMk cId="2997970402" sldId="385"/>
            <ac:graphicFrameMk id="27" creationId="{0BB0F7CD-5C3D-48BA-85F0-F0D4E40F758E}"/>
          </ac:graphicFrameMkLst>
        </pc:graphicFrameChg>
        <pc:picChg chg="mod topLvl">
          <ac:chgData name="Nicola Dockerty" userId="ebcc58ce-2d8c-4ed9-a38e-e6d0a4be1782" providerId="ADAL" clId="{7CA2BD38-0A73-4FDF-8241-1E80FAF1314F}" dt="2019-09-05T10:51:52.989" v="1034" actId="164"/>
          <ac:picMkLst>
            <pc:docMk/>
            <pc:sldMk cId="2997970402" sldId="385"/>
            <ac:picMk id="11" creationId="{B25D5396-A63E-4697-97AB-FF390C0B69C7}"/>
          </ac:picMkLst>
        </pc:picChg>
        <pc:picChg chg="add del mod topLvl">
          <ac:chgData name="Nicola Dockerty" userId="ebcc58ce-2d8c-4ed9-a38e-e6d0a4be1782" providerId="ADAL" clId="{7CA2BD38-0A73-4FDF-8241-1E80FAF1314F}" dt="2019-09-05T10:51:44.975" v="1033" actId="164"/>
          <ac:picMkLst>
            <pc:docMk/>
            <pc:sldMk cId="2997970402" sldId="385"/>
            <ac:picMk id="12" creationId="{0A05FF10-475A-4923-968B-442501BAEFD9}"/>
          </ac:picMkLst>
        </pc:picChg>
        <pc:picChg chg="del">
          <ac:chgData name="Nicola Dockerty" userId="ebcc58ce-2d8c-4ed9-a38e-e6d0a4be1782" providerId="ADAL" clId="{7CA2BD38-0A73-4FDF-8241-1E80FAF1314F}" dt="2019-09-05T10:52:05.377" v="1040" actId="478"/>
          <ac:picMkLst>
            <pc:docMk/>
            <pc:sldMk cId="2997970402" sldId="385"/>
            <ac:picMk id="13" creationId="{FAE8EC5B-2BA1-47DA-8164-AC3CBBCB583F}"/>
          </ac:picMkLst>
        </pc:picChg>
        <pc:picChg chg="mod topLvl">
          <ac:chgData name="Nicola Dockerty" userId="ebcc58ce-2d8c-4ed9-a38e-e6d0a4be1782" providerId="ADAL" clId="{7CA2BD38-0A73-4FDF-8241-1E80FAF1314F}" dt="2019-09-05T10:52:02.197" v="1038" actId="164"/>
          <ac:picMkLst>
            <pc:docMk/>
            <pc:sldMk cId="2997970402" sldId="385"/>
            <ac:picMk id="14" creationId="{E7B60AB4-3654-49D5-8852-FFDB3A56808A}"/>
          </ac:picMkLst>
        </pc:picChg>
        <pc:picChg chg="del">
          <ac:chgData name="Nicola Dockerty" userId="ebcc58ce-2d8c-4ed9-a38e-e6d0a4be1782" providerId="ADAL" clId="{7CA2BD38-0A73-4FDF-8241-1E80FAF1314F}" dt="2019-09-05T10:52:04.270" v="1039" actId="478"/>
          <ac:picMkLst>
            <pc:docMk/>
            <pc:sldMk cId="2997970402" sldId="385"/>
            <ac:picMk id="15" creationId="{884E0195-D049-4792-AE96-60F324521C4D}"/>
          </ac:picMkLst>
        </pc:picChg>
        <pc:picChg chg="mod topLvl">
          <ac:chgData name="Nicola Dockerty" userId="ebcc58ce-2d8c-4ed9-a38e-e6d0a4be1782" providerId="ADAL" clId="{7CA2BD38-0A73-4FDF-8241-1E80FAF1314F}" dt="2019-09-05T10:51:59.129" v="1037" actId="164"/>
          <ac:picMkLst>
            <pc:docMk/>
            <pc:sldMk cId="2997970402" sldId="385"/>
            <ac:picMk id="16" creationId="{9E85BADA-1D57-469A-93D1-CA86DEF51392}"/>
          </ac:picMkLst>
        </pc:picChg>
        <pc:picChg chg="mod topLvl">
          <ac:chgData name="Nicola Dockerty" userId="ebcc58ce-2d8c-4ed9-a38e-e6d0a4be1782" providerId="ADAL" clId="{7CA2BD38-0A73-4FDF-8241-1E80FAF1314F}" dt="2019-09-05T10:51:59.129" v="1037" actId="164"/>
          <ac:picMkLst>
            <pc:docMk/>
            <pc:sldMk cId="2997970402" sldId="385"/>
            <ac:picMk id="17" creationId="{48BC403D-143E-4753-9022-5B4C1E96E697}"/>
          </ac:picMkLst>
        </pc:picChg>
        <pc:picChg chg="mod topLvl">
          <ac:chgData name="Nicola Dockerty" userId="ebcc58ce-2d8c-4ed9-a38e-e6d0a4be1782" providerId="ADAL" clId="{7CA2BD38-0A73-4FDF-8241-1E80FAF1314F}" dt="2019-09-05T10:51:59.129" v="1037" actId="164"/>
          <ac:picMkLst>
            <pc:docMk/>
            <pc:sldMk cId="2997970402" sldId="385"/>
            <ac:picMk id="18" creationId="{D73A7BFA-D50B-4C60-9FAA-C9C50DE1326B}"/>
          </ac:picMkLst>
        </pc:picChg>
        <pc:picChg chg="mod topLvl">
          <ac:chgData name="Nicola Dockerty" userId="ebcc58ce-2d8c-4ed9-a38e-e6d0a4be1782" providerId="ADAL" clId="{7CA2BD38-0A73-4FDF-8241-1E80FAF1314F}" dt="2019-09-05T10:51:52.989" v="1034" actId="164"/>
          <ac:picMkLst>
            <pc:docMk/>
            <pc:sldMk cId="2997970402" sldId="385"/>
            <ac:picMk id="19" creationId="{BB1BDF39-7756-4E9E-B579-8D7EA9419D37}"/>
          </ac:picMkLst>
        </pc:picChg>
        <pc:picChg chg="mod topLvl">
          <ac:chgData name="Nicola Dockerty" userId="ebcc58ce-2d8c-4ed9-a38e-e6d0a4be1782" providerId="ADAL" clId="{7CA2BD38-0A73-4FDF-8241-1E80FAF1314F}" dt="2019-09-05T10:51:52.989" v="1034" actId="164"/>
          <ac:picMkLst>
            <pc:docMk/>
            <pc:sldMk cId="2997970402" sldId="385"/>
            <ac:picMk id="20" creationId="{C5D650F1-016F-4319-80F6-542D6BF252FE}"/>
          </ac:picMkLst>
        </pc:picChg>
        <pc:picChg chg="mod topLvl">
          <ac:chgData name="Nicola Dockerty" userId="ebcc58ce-2d8c-4ed9-a38e-e6d0a4be1782" providerId="ADAL" clId="{7CA2BD38-0A73-4FDF-8241-1E80FAF1314F}" dt="2019-09-05T10:51:52.989" v="1034" actId="164"/>
          <ac:picMkLst>
            <pc:docMk/>
            <pc:sldMk cId="2997970402" sldId="385"/>
            <ac:picMk id="21" creationId="{8E043896-5FDA-4040-8B8E-9C313C362E29}"/>
          </ac:picMkLst>
        </pc:picChg>
        <pc:picChg chg="mod topLvl">
          <ac:chgData name="Nicola Dockerty" userId="ebcc58ce-2d8c-4ed9-a38e-e6d0a4be1782" providerId="ADAL" clId="{7CA2BD38-0A73-4FDF-8241-1E80FAF1314F}" dt="2019-09-05T10:52:02.197" v="1038" actId="164"/>
          <ac:picMkLst>
            <pc:docMk/>
            <pc:sldMk cId="2997970402" sldId="385"/>
            <ac:picMk id="22" creationId="{DC0970D7-2F50-4AFC-BA4C-B702283A63ED}"/>
          </ac:picMkLst>
        </pc:picChg>
        <pc:picChg chg="add del mod topLvl">
          <ac:chgData name="Nicola Dockerty" userId="ebcc58ce-2d8c-4ed9-a38e-e6d0a4be1782" providerId="ADAL" clId="{7CA2BD38-0A73-4FDF-8241-1E80FAF1314F}" dt="2019-09-05T10:51:44.975" v="1033" actId="164"/>
          <ac:picMkLst>
            <pc:docMk/>
            <pc:sldMk cId="2997970402" sldId="385"/>
            <ac:picMk id="23" creationId="{5F70FB70-E20C-486D-8128-111C7799E24F}"/>
          </ac:picMkLst>
        </pc:picChg>
        <pc:picChg chg="add del mod topLvl">
          <ac:chgData name="Nicola Dockerty" userId="ebcc58ce-2d8c-4ed9-a38e-e6d0a4be1782" providerId="ADAL" clId="{7CA2BD38-0A73-4FDF-8241-1E80FAF1314F}" dt="2019-09-05T10:51:44.975" v="1033" actId="164"/>
          <ac:picMkLst>
            <pc:docMk/>
            <pc:sldMk cId="2997970402" sldId="385"/>
            <ac:picMk id="24" creationId="{8C088C6C-881A-42F3-9205-9F1ABC6CEA4D}"/>
          </ac:picMkLst>
        </pc:picChg>
        <pc:picChg chg="add del mod topLvl">
          <ac:chgData name="Nicola Dockerty" userId="ebcc58ce-2d8c-4ed9-a38e-e6d0a4be1782" providerId="ADAL" clId="{7CA2BD38-0A73-4FDF-8241-1E80FAF1314F}" dt="2019-09-05T10:51:44.975" v="1033" actId="164"/>
          <ac:picMkLst>
            <pc:docMk/>
            <pc:sldMk cId="2997970402" sldId="385"/>
            <ac:picMk id="25" creationId="{7EF01C5C-0AF3-477F-BE1F-762A08EBDD5F}"/>
          </ac:picMkLst>
        </pc:picChg>
        <pc:picChg chg="add del mod topLvl">
          <ac:chgData name="Nicola Dockerty" userId="ebcc58ce-2d8c-4ed9-a38e-e6d0a4be1782" providerId="ADAL" clId="{7CA2BD38-0A73-4FDF-8241-1E80FAF1314F}" dt="2019-09-05T10:51:44.975" v="1033" actId="164"/>
          <ac:picMkLst>
            <pc:docMk/>
            <pc:sldMk cId="2997970402" sldId="385"/>
            <ac:picMk id="26" creationId="{EB5D9FC9-371F-475D-96D0-A7249C653263}"/>
          </ac:picMkLst>
        </pc:picChg>
      </pc:sldChg>
      <pc:sldChg chg="addSp delSp modSp add ord">
        <pc:chgData name="Nicola Dockerty" userId="ebcc58ce-2d8c-4ed9-a38e-e6d0a4be1782" providerId="ADAL" clId="{7CA2BD38-0A73-4FDF-8241-1E80FAF1314F}" dt="2019-09-05T10:53:13.254" v="1052" actId="1076"/>
        <pc:sldMkLst>
          <pc:docMk/>
          <pc:sldMk cId="2958395716" sldId="386"/>
        </pc:sldMkLst>
        <pc:spChg chg="mod">
          <ac:chgData name="Nicola Dockerty" userId="ebcc58ce-2d8c-4ed9-a38e-e6d0a4be1782" providerId="ADAL" clId="{7CA2BD38-0A73-4FDF-8241-1E80FAF1314F}" dt="2019-09-05T10:07:26.275" v="344" actId="1076"/>
          <ac:spMkLst>
            <pc:docMk/>
            <pc:sldMk cId="2958395716" sldId="386"/>
            <ac:spMk id="8" creationId="{2308FAFB-A669-4F49-AAAB-93E3E3AD0353}"/>
          </ac:spMkLst>
        </pc:spChg>
        <pc:spChg chg="add mod">
          <ac:chgData name="Nicola Dockerty" userId="ebcc58ce-2d8c-4ed9-a38e-e6d0a4be1782" providerId="ADAL" clId="{7CA2BD38-0A73-4FDF-8241-1E80FAF1314F}" dt="2019-09-05T10:08:05.941" v="360" actId="164"/>
          <ac:spMkLst>
            <pc:docMk/>
            <pc:sldMk cId="2958395716" sldId="386"/>
            <ac:spMk id="28" creationId="{406AB38F-FE5F-4CE1-9EE9-34D4DA1B7422}"/>
          </ac:spMkLst>
        </pc:spChg>
        <pc:grpChg chg="add del mod">
          <ac:chgData name="Nicola Dockerty" userId="ebcc58ce-2d8c-4ed9-a38e-e6d0a4be1782" providerId="ADAL" clId="{7CA2BD38-0A73-4FDF-8241-1E80FAF1314F}" dt="2019-09-05T10:52:35.288" v="1043" actId="165"/>
          <ac:grpSpMkLst>
            <pc:docMk/>
            <pc:sldMk cId="2958395716" sldId="386"/>
            <ac:grpSpMk id="2" creationId="{C5916D4A-3543-41E0-8B3C-F11D983D6050}"/>
          </ac:grpSpMkLst>
        </pc:grpChg>
        <pc:grpChg chg="add mod">
          <ac:chgData name="Nicola Dockerty" userId="ebcc58ce-2d8c-4ed9-a38e-e6d0a4be1782" providerId="ADAL" clId="{7CA2BD38-0A73-4FDF-8241-1E80FAF1314F}" dt="2019-09-05T10:08:44.056" v="365" actId="12788"/>
          <ac:grpSpMkLst>
            <pc:docMk/>
            <pc:sldMk cId="2958395716" sldId="386"/>
            <ac:grpSpMk id="3" creationId="{72D74F5C-4A92-4FF1-BDA9-6343381DA366}"/>
          </ac:grpSpMkLst>
        </pc:grpChg>
        <pc:grpChg chg="add mod">
          <ac:chgData name="Nicola Dockerty" userId="ebcc58ce-2d8c-4ed9-a38e-e6d0a4be1782" providerId="ADAL" clId="{7CA2BD38-0A73-4FDF-8241-1E80FAF1314F}" dt="2019-09-05T10:53:13.254" v="1052" actId="1076"/>
          <ac:grpSpMkLst>
            <pc:docMk/>
            <pc:sldMk cId="2958395716" sldId="386"/>
            <ac:grpSpMk id="5" creationId="{4875E0C6-EF5E-4478-AB0E-A474D2D08C07}"/>
          </ac:grpSpMkLst>
        </pc:grpChg>
        <pc:grpChg chg="add">
          <ac:chgData name="Nicola Dockerty" userId="ebcc58ce-2d8c-4ed9-a38e-e6d0a4be1782" providerId="ADAL" clId="{7CA2BD38-0A73-4FDF-8241-1E80FAF1314F}" dt="2019-09-05T10:09:13.564" v="368"/>
          <ac:grpSpMkLst>
            <pc:docMk/>
            <pc:sldMk cId="2958395716" sldId="386"/>
            <ac:grpSpMk id="29" creationId="{EB871345-F903-4717-90A4-A2551DE05807}"/>
          </ac:grpSpMkLst>
        </pc:grpChg>
        <pc:graphicFrameChg chg="del modGraphic">
          <ac:chgData name="Nicola Dockerty" userId="ebcc58ce-2d8c-4ed9-a38e-e6d0a4be1782" providerId="ADAL" clId="{7CA2BD38-0A73-4FDF-8241-1E80FAF1314F}" dt="2019-09-05T10:04:22.002" v="326" actId="478"/>
          <ac:graphicFrameMkLst>
            <pc:docMk/>
            <pc:sldMk cId="2958395716" sldId="386"/>
            <ac:graphicFrameMk id="9" creationId="{061565D4-EDB4-425E-B3C1-BE92EADEDEB8}"/>
          </ac:graphicFrameMkLst>
        </pc:graphicFrameChg>
        <pc:picChg chg="del">
          <ac:chgData name="Nicola Dockerty" userId="ebcc58ce-2d8c-4ed9-a38e-e6d0a4be1782" providerId="ADAL" clId="{7CA2BD38-0A73-4FDF-8241-1E80FAF1314F}" dt="2019-09-05T10:08:23.207" v="362" actId="478"/>
          <ac:picMkLst>
            <pc:docMk/>
            <pc:sldMk cId="2958395716" sldId="386"/>
            <ac:picMk id="11" creationId="{B25D5396-A63E-4697-97AB-FF390C0B69C7}"/>
          </ac:picMkLst>
        </pc:picChg>
        <pc:picChg chg="del">
          <ac:chgData name="Nicola Dockerty" userId="ebcc58ce-2d8c-4ed9-a38e-e6d0a4be1782" providerId="ADAL" clId="{7CA2BD38-0A73-4FDF-8241-1E80FAF1314F}" dt="2019-09-05T10:08:23.207" v="362" actId="478"/>
          <ac:picMkLst>
            <pc:docMk/>
            <pc:sldMk cId="2958395716" sldId="386"/>
            <ac:picMk id="12" creationId="{0A05FF10-475A-4923-968B-442501BAEFD9}"/>
          </ac:picMkLst>
        </pc:picChg>
        <pc:picChg chg="del">
          <ac:chgData name="Nicola Dockerty" userId="ebcc58ce-2d8c-4ed9-a38e-e6d0a4be1782" providerId="ADAL" clId="{7CA2BD38-0A73-4FDF-8241-1E80FAF1314F}" dt="2019-09-05T10:52:27.829" v="1041" actId="478"/>
          <ac:picMkLst>
            <pc:docMk/>
            <pc:sldMk cId="2958395716" sldId="386"/>
            <ac:picMk id="13" creationId="{FAE8EC5B-2BA1-47DA-8164-AC3CBBCB583F}"/>
          </ac:picMkLst>
        </pc:picChg>
        <pc:picChg chg="del">
          <ac:chgData name="Nicola Dockerty" userId="ebcc58ce-2d8c-4ed9-a38e-e6d0a4be1782" providerId="ADAL" clId="{7CA2BD38-0A73-4FDF-8241-1E80FAF1314F}" dt="2019-09-05T10:08:23.207" v="362" actId="478"/>
          <ac:picMkLst>
            <pc:docMk/>
            <pc:sldMk cId="2958395716" sldId="386"/>
            <ac:picMk id="14" creationId="{E7B60AB4-3654-49D5-8852-FFDB3A56808A}"/>
          </ac:picMkLst>
        </pc:picChg>
        <pc:picChg chg="mod topLvl">
          <ac:chgData name="Nicola Dockerty" userId="ebcc58ce-2d8c-4ed9-a38e-e6d0a4be1782" providerId="ADAL" clId="{7CA2BD38-0A73-4FDF-8241-1E80FAF1314F}" dt="2019-09-05T10:53:07.511" v="1051" actId="164"/>
          <ac:picMkLst>
            <pc:docMk/>
            <pc:sldMk cId="2958395716" sldId="386"/>
            <ac:picMk id="15" creationId="{884E0195-D049-4792-AE96-60F324521C4D}"/>
          </ac:picMkLst>
        </pc:picChg>
        <pc:picChg chg="del">
          <ac:chgData name="Nicola Dockerty" userId="ebcc58ce-2d8c-4ed9-a38e-e6d0a4be1782" providerId="ADAL" clId="{7CA2BD38-0A73-4FDF-8241-1E80FAF1314F}" dt="2019-09-05T10:08:23.207" v="362" actId="478"/>
          <ac:picMkLst>
            <pc:docMk/>
            <pc:sldMk cId="2958395716" sldId="386"/>
            <ac:picMk id="16" creationId="{9E85BADA-1D57-469A-93D1-CA86DEF51392}"/>
          </ac:picMkLst>
        </pc:picChg>
        <pc:picChg chg="del">
          <ac:chgData name="Nicola Dockerty" userId="ebcc58ce-2d8c-4ed9-a38e-e6d0a4be1782" providerId="ADAL" clId="{7CA2BD38-0A73-4FDF-8241-1E80FAF1314F}" dt="2019-09-05T10:08:23.207" v="362" actId="478"/>
          <ac:picMkLst>
            <pc:docMk/>
            <pc:sldMk cId="2958395716" sldId="386"/>
            <ac:picMk id="17" creationId="{48BC403D-143E-4753-9022-5B4C1E96E697}"/>
          </ac:picMkLst>
        </pc:picChg>
        <pc:picChg chg="del">
          <ac:chgData name="Nicola Dockerty" userId="ebcc58ce-2d8c-4ed9-a38e-e6d0a4be1782" providerId="ADAL" clId="{7CA2BD38-0A73-4FDF-8241-1E80FAF1314F}" dt="2019-09-05T10:08:23.207" v="362" actId="478"/>
          <ac:picMkLst>
            <pc:docMk/>
            <pc:sldMk cId="2958395716" sldId="386"/>
            <ac:picMk id="18" creationId="{D73A7BFA-D50B-4C60-9FAA-C9C50DE1326B}"/>
          </ac:picMkLst>
        </pc:picChg>
        <pc:picChg chg="del">
          <ac:chgData name="Nicola Dockerty" userId="ebcc58ce-2d8c-4ed9-a38e-e6d0a4be1782" providerId="ADAL" clId="{7CA2BD38-0A73-4FDF-8241-1E80FAF1314F}" dt="2019-09-05T10:08:23.207" v="362" actId="478"/>
          <ac:picMkLst>
            <pc:docMk/>
            <pc:sldMk cId="2958395716" sldId="386"/>
            <ac:picMk id="19" creationId="{BB1BDF39-7756-4E9E-B579-8D7EA9419D37}"/>
          </ac:picMkLst>
        </pc:picChg>
        <pc:picChg chg="del">
          <ac:chgData name="Nicola Dockerty" userId="ebcc58ce-2d8c-4ed9-a38e-e6d0a4be1782" providerId="ADAL" clId="{7CA2BD38-0A73-4FDF-8241-1E80FAF1314F}" dt="2019-09-05T10:08:23.207" v="362" actId="478"/>
          <ac:picMkLst>
            <pc:docMk/>
            <pc:sldMk cId="2958395716" sldId="386"/>
            <ac:picMk id="20" creationId="{C5D650F1-016F-4319-80F6-542D6BF252FE}"/>
          </ac:picMkLst>
        </pc:picChg>
        <pc:picChg chg="del">
          <ac:chgData name="Nicola Dockerty" userId="ebcc58ce-2d8c-4ed9-a38e-e6d0a4be1782" providerId="ADAL" clId="{7CA2BD38-0A73-4FDF-8241-1E80FAF1314F}" dt="2019-09-05T10:08:23.207" v="362" actId="478"/>
          <ac:picMkLst>
            <pc:docMk/>
            <pc:sldMk cId="2958395716" sldId="386"/>
            <ac:picMk id="21" creationId="{8E043896-5FDA-4040-8B8E-9C313C362E29}"/>
          </ac:picMkLst>
        </pc:picChg>
        <pc:picChg chg="mod topLvl">
          <ac:chgData name="Nicola Dockerty" userId="ebcc58ce-2d8c-4ed9-a38e-e6d0a4be1782" providerId="ADAL" clId="{7CA2BD38-0A73-4FDF-8241-1E80FAF1314F}" dt="2019-09-05T10:53:07.511" v="1051" actId="164"/>
          <ac:picMkLst>
            <pc:docMk/>
            <pc:sldMk cId="2958395716" sldId="386"/>
            <ac:picMk id="22" creationId="{DC0970D7-2F50-4AFC-BA4C-B702283A63ED}"/>
          </ac:picMkLst>
        </pc:picChg>
        <pc:picChg chg="del">
          <ac:chgData name="Nicola Dockerty" userId="ebcc58ce-2d8c-4ed9-a38e-e6d0a4be1782" providerId="ADAL" clId="{7CA2BD38-0A73-4FDF-8241-1E80FAF1314F}" dt="2019-09-05T10:08:23.207" v="362" actId="478"/>
          <ac:picMkLst>
            <pc:docMk/>
            <pc:sldMk cId="2958395716" sldId="386"/>
            <ac:picMk id="23" creationId="{5F70FB70-E20C-486D-8128-111C7799E24F}"/>
          </ac:picMkLst>
        </pc:picChg>
        <pc:picChg chg="del">
          <ac:chgData name="Nicola Dockerty" userId="ebcc58ce-2d8c-4ed9-a38e-e6d0a4be1782" providerId="ADAL" clId="{7CA2BD38-0A73-4FDF-8241-1E80FAF1314F}" dt="2019-09-05T10:08:23.207" v="362" actId="478"/>
          <ac:picMkLst>
            <pc:docMk/>
            <pc:sldMk cId="2958395716" sldId="386"/>
            <ac:picMk id="24" creationId="{8C088C6C-881A-42F3-9205-9F1ABC6CEA4D}"/>
          </ac:picMkLst>
        </pc:picChg>
        <pc:picChg chg="del">
          <ac:chgData name="Nicola Dockerty" userId="ebcc58ce-2d8c-4ed9-a38e-e6d0a4be1782" providerId="ADAL" clId="{7CA2BD38-0A73-4FDF-8241-1E80FAF1314F}" dt="2019-09-05T10:08:23.207" v="362" actId="478"/>
          <ac:picMkLst>
            <pc:docMk/>
            <pc:sldMk cId="2958395716" sldId="386"/>
            <ac:picMk id="25" creationId="{7EF01C5C-0AF3-477F-BE1F-762A08EBDD5F}"/>
          </ac:picMkLst>
        </pc:picChg>
        <pc:picChg chg="del">
          <ac:chgData name="Nicola Dockerty" userId="ebcc58ce-2d8c-4ed9-a38e-e6d0a4be1782" providerId="ADAL" clId="{7CA2BD38-0A73-4FDF-8241-1E80FAF1314F}" dt="2019-09-05T10:08:23.207" v="362" actId="478"/>
          <ac:picMkLst>
            <pc:docMk/>
            <pc:sldMk cId="2958395716" sldId="386"/>
            <ac:picMk id="26" creationId="{EB5D9FC9-371F-475D-96D0-A7249C653263}"/>
          </ac:picMkLst>
        </pc:picChg>
        <pc:picChg chg="add mod">
          <ac:chgData name="Nicola Dockerty" userId="ebcc58ce-2d8c-4ed9-a38e-e6d0a4be1782" providerId="ADAL" clId="{7CA2BD38-0A73-4FDF-8241-1E80FAF1314F}" dt="2019-09-05T10:08:05.941" v="360" actId="164"/>
          <ac:picMkLst>
            <pc:docMk/>
            <pc:sldMk cId="2958395716" sldId="386"/>
            <ac:picMk id="27" creationId="{1F0E65B9-F728-4674-B77B-3A7C6155BC44}"/>
          </ac:picMkLst>
        </pc:picChg>
      </pc:sldChg>
      <pc:sldChg chg="modSp add del">
        <pc:chgData name="Nicola Dockerty" userId="ebcc58ce-2d8c-4ed9-a38e-e6d0a4be1782" providerId="ADAL" clId="{7CA2BD38-0A73-4FDF-8241-1E80FAF1314F}" dt="2019-09-05T10:03:34.639" v="262" actId="2696"/>
        <pc:sldMkLst>
          <pc:docMk/>
          <pc:sldMk cId="4074030533" sldId="386"/>
        </pc:sldMkLst>
        <pc:spChg chg="mod">
          <ac:chgData name="Nicola Dockerty" userId="ebcc58ce-2d8c-4ed9-a38e-e6d0a4be1782" providerId="ADAL" clId="{7CA2BD38-0A73-4FDF-8241-1E80FAF1314F}" dt="2019-09-05T10:03:17.282" v="259" actId="20577"/>
          <ac:spMkLst>
            <pc:docMk/>
            <pc:sldMk cId="4074030533" sldId="386"/>
            <ac:spMk id="17" creationId="{D36342C2-2547-47EB-9C23-800044F8C04D}"/>
          </ac:spMkLst>
        </pc:spChg>
        <pc:picChg chg="mod">
          <ac:chgData name="Nicola Dockerty" userId="ebcc58ce-2d8c-4ed9-a38e-e6d0a4be1782" providerId="ADAL" clId="{7CA2BD38-0A73-4FDF-8241-1E80FAF1314F}" dt="2019-09-05T10:03:23.909" v="261" actId="1076"/>
          <ac:picMkLst>
            <pc:docMk/>
            <pc:sldMk cId="4074030533" sldId="386"/>
            <ac:picMk id="16" creationId="{B3130FF2-FFFE-4975-81AE-BA68E5252100}"/>
          </ac:picMkLst>
        </pc:picChg>
      </pc:sldChg>
      <pc:sldChg chg="addSp delSp modSp add">
        <pc:chgData name="Nicola Dockerty" userId="ebcc58ce-2d8c-4ed9-a38e-e6d0a4be1782" providerId="ADAL" clId="{7CA2BD38-0A73-4FDF-8241-1E80FAF1314F}" dt="2019-09-05T10:53:27.531" v="1055" actId="478"/>
        <pc:sldMkLst>
          <pc:docMk/>
          <pc:sldMk cId="2102194661" sldId="387"/>
        </pc:sldMkLst>
        <pc:spChg chg="mod">
          <ac:chgData name="Nicola Dockerty" userId="ebcc58ce-2d8c-4ed9-a38e-e6d0a4be1782" providerId="ADAL" clId="{7CA2BD38-0A73-4FDF-8241-1E80FAF1314F}" dt="2019-09-05T10:09:58.605" v="404" actId="207"/>
          <ac:spMkLst>
            <pc:docMk/>
            <pc:sldMk cId="2102194661" sldId="387"/>
            <ac:spMk id="8" creationId="{2308FAFB-A669-4F49-AAAB-93E3E3AD0353}"/>
          </ac:spMkLst>
        </pc:spChg>
        <pc:grpChg chg="del">
          <ac:chgData name="Nicola Dockerty" userId="ebcc58ce-2d8c-4ed9-a38e-e6d0a4be1782" providerId="ADAL" clId="{7CA2BD38-0A73-4FDF-8241-1E80FAF1314F}" dt="2019-09-05T10:53:24.413" v="1053" actId="478"/>
          <ac:grpSpMkLst>
            <pc:docMk/>
            <pc:sldMk cId="2102194661" sldId="387"/>
            <ac:grpSpMk id="2" creationId="{C5916D4A-3543-41E0-8B3C-F11D983D6050}"/>
          </ac:grpSpMkLst>
        </pc:grpChg>
        <pc:grpChg chg="add">
          <ac:chgData name="Nicola Dockerty" userId="ebcc58ce-2d8c-4ed9-a38e-e6d0a4be1782" providerId="ADAL" clId="{7CA2BD38-0A73-4FDF-8241-1E80FAF1314F}" dt="2019-09-05T10:53:25.368" v="1054"/>
          <ac:grpSpMkLst>
            <pc:docMk/>
            <pc:sldMk cId="2102194661" sldId="387"/>
            <ac:grpSpMk id="14" creationId="{161FA921-2C69-46AE-BEA6-1AB651751FB0}"/>
          </ac:grpSpMkLst>
        </pc:grpChg>
        <pc:picChg chg="del">
          <ac:chgData name="Nicola Dockerty" userId="ebcc58ce-2d8c-4ed9-a38e-e6d0a4be1782" providerId="ADAL" clId="{7CA2BD38-0A73-4FDF-8241-1E80FAF1314F}" dt="2019-09-05T10:53:27.531" v="1055" actId="478"/>
          <ac:picMkLst>
            <pc:docMk/>
            <pc:sldMk cId="2102194661" sldId="387"/>
            <ac:picMk id="13" creationId="{FAE8EC5B-2BA1-47DA-8164-AC3CBBCB583F}"/>
          </ac:picMkLst>
        </pc:picChg>
      </pc:sldChg>
      <pc:sldChg chg="addSp delSp modSp add ord">
        <pc:chgData name="Nicola Dockerty" userId="ebcc58ce-2d8c-4ed9-a38e-e6d0a4be1782" providerId="ADAL" clId="{7CA2BD38-0A73-4FDF-8241-1E80FAF1314F}" dt="2019-09-05T10:54:48.412" v="1072"/>
        <pc:sldMkLst>
          <pc:docMk/>
          <pc:sldMk cId="1891099327" sldId="388"/>
        </pc:sldMkLst>
        <pc:spChg chg="mod">
          <ac:chgData name="Nicola Dockerty" userId="ebcc58ce-2d8c-4ed9-a38e-e6d0a4be1782" providerId="ADAL" clId="{7CA2BD38-0A73-4FDF-8241-1E80FAF1314F}" dt="2019-09-05T10:32:43.312" v="764" actId="20577"/>
          <ac:spMkLst>
            <pc:docMk/>
            <pc:sldMk cId="1891099327" sldId="388"/>
            <ac:spMk id="8" creationId="{2308FAFB-A669-4F49-AAAB-93E3E3AD0353}"/>
          </ac:spMkLst>
        </pc:spChg>
        <pc:grpChg chg="del">
          <ac:chgData name="Nicola Dockerty" userId="ebcc58ce-2d8c-4ed9-a38e-e6d0a4be1782" providerId="ADAL" clId="{7CA2BD38-0A73-4FDF-8241-1E80FAF1314F}" dt="2019-09-05T10:13:39.796" v="437" actId="165"/>
          <ac:grpSpMkLst>
            <pc:docMk/>
            <pc:sldMk cId="1891099327" sldId="388"/>
            <ac:grpSpMk id="2" creationId="{C5916D4A-3543-41E0-8B3C-F11D983D6050}"/>
          </ac:grpSpMkLst>
        </pc:grpChg>
        <pc:grpChg chg="del">
          <ac:chgData name="Nicola Dockerty" userId="ebcc58ce-2d8c-4ed9-a38e-e6d0a4be1782" providerId="ADAL" clId="{7CA2BD38-0A73-4FDF-8241-1E80FAF1314F}" dt="2019-09-05T10:13:33.585" v="436" actId="478"/>
          <ac:grpSpMkLst>
            <pc:docMk/>
            <pc:sldMk cId="1891099327" sldId="388"/>
            <ac:grpSpMk id="3" creationId="{72D74F5C-4A92-4FF1-BDA9-6343381DA366}"/>
          </ac:grpSpMkLst>
        </pc:grpChg>
        <pc:grpChg chg="add mod">
          <ac:chgData name="Nicola Dockerty" userId="ebcc58ce-2d8c-4ed9-a38e-e6d0a4be1782" providerId="ADAL" clId="{7CA2BD38-0A73-4FDF-8241-1E80FAF1314F}" dt="2019-09-05T10:54:03.092" v="1061" actId="164"/>
          <ac:grpSpMkLst>
            <pc:docMk/>
            <pc:sldMk cId="1891099327" sldId="388"/>
            <ac:grpSpMk id="5" creationId="{C93199B7-F666-4D49-9A9F-CF4BC276D99B}"/>
          </ac:grpSpMkLst>
        </pc:grpChg>
        <pc:picChg chg="mod">
          <ac:chgData name="Nicola Dockerty" userId="ebcc58ce-2d8c-4ed9-a38e-e6d0a4be1782" providerId="ADAL" clId="{7CA2BD38-0A73-4FDF-8241-1E80FAF1314F}" dt="2019-09-05T10:54:03.092" v="1061" actId="164"/>
          <ac:picMkLst>
            <pc:docMk/>
            <pc:sldMk cId="1891099327" sldId="388"/>
            <ac:picMk id="13" creationId="{FAE8EC5B-2BA1-47DA-8164-AC3CBBCB583F}"/>
          </ac:picMkLst>
        </pc:picChg>
        <pc:picChg chg="add mod">
          <ac:chgData name="Nicola Dockerty" userId="ebcc58ce-2d8c-4ed9-a38e-e6d0a4be1782" providerId="ADAL" clId="{7CA2BD38-0A73-4FDF-8241-1E80FAF1314F}" dt="2019-09-05T10:54:03.092" v="1061" actId="164"/>
          <ac:picMkLst>
            <pc:docMk/>
            <pc:sldMk cId="1891099327" sldId="388"/>
            <ac:picMk id="14" creationId="{C3336EF6-FD89-4EF9-A8E5-8320DA739BE5}"/>
          </ac:picMkLst>
        </pc:picChg>
        <pc:picChg chg="del mod topLvl">
          <ac:chgData name="Nicola Dockerty" userId="ebcc58ce-2d8c-4ed9-a38e-e6d0a4be1782" providerId="ADAL" clId="{7CA2BD38-0A73-4FDF-8241-1E80FAF1314F}" dt="2019-09-05T10:14:25.536" v="439" actId="478"/>
          <ac:picMkLst>
            <pc:docMk/>
            <pc:sldMk cId="1891099327" sldId="388"/>
            <ac:picMk id="15" creationId="{884E0195-D049-4792-AE96-60F324521C4D}"/>
          </ac:picMkLst>
        </pc:picChg>
        <pc:picChg chg="add mod">
          <ac:chgData name="Nicola Dockerty" userId="ebcc58ce-2d8c-4ed9-a38e-e6d0a4be1782" providerId="ADAL" clId="{7CA2BD38-0A73-4FDF-8241-1E80FAF1314F}" dt="2019-09-05T10:54:03.092" v="1061" actId="164"/>
          <ac:picMkLst>
            <pc:docMk/>
            <pc:sldMk cId="1891099327" sldId="388"/>
            <ac:picMk id="16" creationId="{F6FE2CCD-3140-4CA3-999E-D6787581E941}"/>
          </ac:picMkLst>
        </pc:picChg>
        <pc:picChg chg="add mod">
          <ac:chgData name="Nicola Dockerty" userId="ebcc58ce-2d8c-4ed9-a38e-e6d0a4be1782" providerId="ADAL" clId="{7CA2BD38-0A73-4FDF-8241-1E80FAF1314F}" dt="2019-09-05T10:54:03.092" v="1061" actId="164"/>
          <ac:picMkLst>
            <pc:docMk/>
            <pc:sldMk cId="1891099327" sldId="388"/>
            <ac:picMk id="17" creationId="{B5AFE71A-81AF-4993-BFCB-33670C478D8A}"/>
          </ac:picMkLst>
        </pc:picChg>
        <pc:picChg chg="add mod">
          <ac:chgData name="Nicola Dockerty" userId="ebcc58ce-2d8c-4ed9-a38e-e6d0a4be1782" providerId="ADAL" clId="{7CA2BD38-0A73-4FDF-8241-1E80FAF1314F}" dt="2019-09-05T10:54:03.092" v="1061" actId="164"/>
          <ac:picMkLst>
            <pc:docMk/>
            <pc:sldMk cId="1891099327" sldId="388"/>
            <ac:picMk id="18" creationId="{EAA16A2C-7751-4E5B-AE8D-54D92678022E}"/>
          </ac:picMkLst>
        </pc:picChg>
        <pc:picChg chg="add mod">
          <ac:chgData name="Nicola Dockerty" userId="ebcc58ce-2d8c-4ed9-a38e-e6d0a4be1782" providerId="ADAL" clId="{7CA2BD38-0A73-4FDF-8241-1E80FAF1314F}" dt="2019-09-05T10:54:03.092" v="1061" actId="164"/>
          <ac:picMkLst>
            <pc:docMk/>
            <pc:sldMk cId="1891099327" sldId="388"/>
            <ac:picMk id="19" creationId="{C50C0D09-1E6A-4D9C-9AB0-53F354E3BE1F}"/>
          </ac:picMkLst>
        </pc:picChg>
        <pc:picChg chg="add mod">
          <ac:chgData name="Nicola Dockerty" userId="ebcc58ce-2d8c-4ed9-a38e-e6d0a4be1782" providerId="ADAL" clId="{7CA2BD38-0A73-4FDF-8241-1E80FAF1314F}" dt="2019-09-05T10:54:03.092" v="1061" actId="164"/>
          <ac:picMkLst>
            <pc:docMk/>
            <pc:sldMk cId="1891099327" sldId="388"/>
            <ac:picMk id="20" creationId="{CAD388FE-3617-48F1-A59B-2E1CBC0F64C1}"/>
          </ac:picMkLst>
        </pc:picChg>
        <pc:picChg chg="add mod">
          <ac:chgData name="Nicola Dockerty" userId="ebcc58ce-2d8c-4ed9-a38e-e6d0a4be1782" providerId="ADAL" clId="{7CA2BD38-0A73-4FDF-8241-1E80FAF1314F}" dt="2019-09-05T10:54:03.092" v="1061" actId="164"/>
          <ac:picMkLst>
            <pc:docMk/>
            <pc:sldMk cId="1891099327" sldId="388"/>
            <ac:picMk id="21" creationId="{9B1A68C1-186D-4333-8FA4-E27C5A4CE296}"/>
          </ac:picMkLst>
        </pc:picChg>
        <pc:picChg chg="del mod topLvl">
          <ac:chgData name="Nicola Dockerty" userId="ebcc58ce-2d8c-4ed9-a38e-e6d0a4be1782" providerId="ADAL" clId="{7CA2BD38-0A73-4FDF-8241-1E80FAF1314F}" dt="2019-09-05T10:14:26.305" v="440" actId="478"/>
          <ac:picMkLst>
            <pc:docMk/>
            <pc:sldMk cId="1891099327" sldId="388"/>
            <ac:picMk id="22" creationId="{DC0970D7-2F50-4AFC-BA4C-B702283A63ED}"/>
          </ac:picMkLst>
        </pc:picChg>
        <pc:picChg chg="add mod">
          <ac:chgData name="Nicola Dockerty" userId="ebcc58ce-2d8c-4ed9-a38e-e6d0a4be1782" providerId="ADAL" clId="{7CA2BD38-0A73-4FDF-8241-1E80FAF1314F}" dt="2019-09-05T10:54:03.092" v="1061" actId="164"/>
          <ac:picMkLst>
            <pc:docMk/>
            <pc:sldMk cId="1891099327" sldId="388"/>
            <ac:picMk id="23" creationId="{3FA385A9-9F31-403A-B59C-78749A1B18E3}"/>
          </ac:picMkLst>
        </pc:picChg>
        <pc:picChg chg="add del mod">
          <ac:chgData name="Nicola Dockerty" userId="ebcc58ce-2d8c-4ed9-a38e-e6d0a4be1782" providerId="ADAL" clId="{7CA2BD38-0A73-4FDF-8241-1E80FAF1314F}" dt="2019-09-05T10:54:48.412" v="1072"/>
          <ac:picMkLst>
            <pc:docMk/>
            <pc:sldMk cId="1891099327" sldId="388"/>
            <ac:picMk id="24" creationId="{EC276D48-3659-48E2-B26E-A1E78DC9B0C5}"/>
          </ac:picMkLst>
        </pc:picChg>
      </pc:sldChg>
      <pc:sldChg chg="addSp delSp modSp add">
        <pc:chgData name="Nicola Dockerty" userId="ebcc58ce-2d8c-4ed9-a38e-e6d0a4be1782" providerId="ADAL" clId="{7CA2BD38-0A73-4FDF-8241-1E80FAF1314F}" dt="2019-09-05T10:55:35.558" v="1090" actId="12788"/>
        <pc:sldMkLst>
          <pc:docMk/>
          <pc:sldMk cId="3641527169" sldId="389"/>
        </pc:sldMkLst>
        <pc:spChg chg="mod">
          <ac:chgData name="Nicola Dockerty" userId="ebcc58ce-2d8c-4ed9-a38e-e6d0a4be1782" providerId="ADAL" clId="{7CA2BD38-0A73-4FDF-8241-1E80FAF1314F}" dt="2019-09-05T10:54:53.934" v="1074" actId="1076"/>
          <ac:spMkLst>
            <pc:docMk/>
            <pc:sldMk cId="3641527169" sldId="389"/>
            <ac:spMk id="8" creationId="{2308FAFB-A669-4F49-AAAB-93E3E3AD0353}"/>
          </ac:spMkLst>
        </pc:spChg>
        <pc:grpChg chg="add del mod">
          <ac:chgData name="Nicola Dockerty" userId="ebcc58ce-2d8c-4ed9-a38e-e6d0a4be1782" providerId="ADAL" clId="{7CA2BD38-0A73-4FDF-8241-1E80FAF1314F}" dt="2019-09-05T10:55:08.394" v="1076" actId="165"/>
          <ac:grpSpMkLst>
            <pc:docMk/>
            <pc:sldMk cId="3641527169" sldId="389"/>
            <ac:grpSpMk id="2" creationId="{EE226D60-57E3-40D4-9009-560A8246BC62}"/>
          </ac:grpSpMkLst>
        </pc:grpChg>
        <pc:grpChg chg="add mod">
          <ac:chgData name="Nicola Dockerty" userId="ebcc58ce-2d8c-4ed9-a38e-e6d0a4be1782" providerId="ADAL" clId="{7CA2BD38-0A73-4FDF-8241-1E80FAF1314F}" dt="2019-09-05T10:55:35.558" v="1090" actId="12788"/>
          <ac:grpSpMkLst>
            <pc:docMk/>
            <pc:sldMk cId="3641527169" sldId="389"/>
            <ac:grpSpMk id="3" creationId="{DD5EBF24-AA01-4B72-B725-FC43B3B525B8}"/>
          </ac:grpSpMkLst>
        </pc:grpChg>
        <pc:picChg chg="mod topLvl">
          <ac:chgData name="Nicola Dockerty" userId="ebcc58ce-2d8c-4ed9-a38e-e6d0a4be1782" providerId="ADAL" clId="{7CA2BD38-0A73-4FDF-8241-1E80FAF1314F}" dt="2019-09-05T10:55:17.672" v="1089" actId="164"/>
          <ac:picMkLst>
            <pc:docMk/>
            <pc:sldMk cId="3641527169" sldId="389"/>
            <ac:picMk id="13" creationId="{FAE8EC5B-2BA1-47DA-8164-AC3CBBCB583F}"/>
          </ac:picMkLst>
        </pc:picChg>
        <pc:picChg chg="mod topLvl">
          <ac:chgData name="Nicola Dockerty" userId="ebcc58ce-2d8c-4ed9-a38e-e6d0a4be1782" providerId="ADAL" clId="{7CA2BD38-0A73-4FDF-8241-1E80FAF1314F}" dt="2019-09-05T10:55:17.672" v="1089" actId="164"/>
          <ac:picMkLst>
            <pc:docMk/>
            <pc:sldMk cId="3641527169" sldId="389"/>
            <ac:picMk id="14" creationId="{C3336EF6-FD89-4EF9-A8E5-8320DA739BE5}"/>
          </ac:picMkLst>
        </pc:picChg>
        <pc:picChg chg="mod topLvl">
          <ac:chgData name="Nicola Dockerty" userId="ebcc58ce-2d8c-4ed9-a38e-e6d0a4be1782" providerId="ADAL" clId="{7CA2BD38-0A73-4FDF-8241-1E80FAF1314F}" dt="2019-09-05T10:55:17.672" v="1089" actId="164"/>
          <ac:picMkLst>
            <pc:docMk/>
            <pc:sldMk cId="3641527169" sldId="389"/>
            <ac:picMk id="16" creationId="{F6FE2CCD-3140-4CA3-999E-D6787581E941}"/>
          </ac:picMkLst>
        </pc:picChg>
        <pc:picChg chg="mod topLvl">
          <ac:chgData name="Nicola Dockerty" userId="ebcc58ce-2d8c-4ed9-a38e-e6d0a4be1782" providerId="ADAL" clId="{7CA2BD38-0A73-4FDF-8241-1E80FAF1314F}" dt="2019-09-05T10:55:17.672" v="1089" actId="164"/>
          <ac:picMkLst>
            <pc:docMk/>
            <pc:sldMk cId="3641527169" sldId="389"/>
            <ac:picMk id="17" creationId="{B5AFE71A-81AF-4993-BFCB-33670C478D8A}"/>
          </ac:picMkLst>
        </pc:picChg>
        <pc:picChg chg="mod topLvl">
          <ac:chgData name="Nicola Dockerty" userId="ebcc58ce-2d8c-4ed9-a38e-e6d0a4be1782" providerId="ADAL" clId="{7CA2BD38-0A73-4FDF-8241-1E80FAF1314F}" dt="2019-09-05T10:55:17.672" v="1089" actId="164"/>
          <ac:picMkLst>
            <pc:docMk/>
            <pc:sldMk cId="3641527169" sldId="389"/>
            <ac:picMk id="18" creationId="{EAA16A2C-7751-4E5B-AE8D-54D92678022E}"/>
          </ac:picMkLst>
        </pc:picChg>
        <pc:picChg chg="mod topLvl">
          <ac:chgData name="Nicola Dockerty" userId="ebcc58ce-2d8c-4ed9-a38e-e6d0a4be1782" providerId="ADAL" clId="{7CA2BD38-0A73-4FDF-8241-1E80FAF1314F}" dt="2019-09-05T10:55:17.672" v="1089" actId="164"/>
          <ac:picMkLst>
            <pc:docMk/>
            <pc:sldMk cId="3641527169" sldId="389"/>
            <ac:picMk id="19" creationId="{C50C0D09-1E6A-4D9C-9AB0-53F354E3BE1F}"/>
          </ac:picMkLst>
        </pc:picChg>
        <pc:picChg chg="mod topLvl">
          <ac:chgData name="Nicola Dockerty" userId="ebcc58ce-2d8c-4ed9-a38e-e6d0a4be1782" providerId="ADAL" clId="{7CA2BD38-0A73-4FDF-8241-1E80FAF1314F}" dt="2019-09-05T10:55:17.672" v="1089" actId="164"/>
          <ac:picMkLst>
            <pc:docMk/>
            <pc:sldMk cId="3641527169" sldId="389"/>
            <ac:picMk id="20" creationId="{CAD388FE-3617-48F1-A59B-2E1CBC0F64C1}"/>
          </ac:picMkLst>
        </pc:picChg>
        <pc:picChg chg="mod topLvl">
          <ac:chgData name="Nicola Dockerty" userId="ebcc58ce-2d8c-4ed9-a38e-e6d0a4be1782" providerId="ADAL" clId="{7CA2BD38-0A73-4FDF-8241-1E80FAF1314F}" dt="2019-09-05T10:55:17.672" v="1089" actId="164"/>
          <ac:picMkLst>
            <pc:docMk/>
            <pc:sldMk cId="3641527169" sldId="389"/>
            <ac:picMk id="21" creationId="{9B1A68C1-186D-4333-8FA4-E27C5A4CE296}"/>
          </ac:picMkLst>
        </pc:picChg>
        <pc:picChg chg="mod topLvl">
          <ac:chgData name="Nicola Dockerty" userId="ebcc58ce-2d8c-4ed9-a38e-e6d0a4be1782" providerId="ADAL" clId="{7CA2BD38-0A73-4FDF-8241-1E80FAF1314F}" dt="2019-09-05T10:55:17.672" v="1089" actId="164"/>
          <ac:picMkLst>
            <pc:docMk/>
            <pc:sldMk cId="3641527169" sldId="389"/>
            <ac:picMk id="23" creationId="{3FA385A9-9F31-403A-B59C-78749A1B18E3}"/>
          </ac:picMkLst>
        </pc:picChg>
      </pc:sldChg>
      <pc:sldChg chg="modSp add">
        <pc:chgData name="Nicola Dockerty" userId="ebcc58ce-2d8c-4ed9-a38e-e6d0a4be1782" providerId="ADAL" clId="{7CA2BD38-0A73-4FDF-8241-1E80FAF1314F}" dt="2019-09-05T10:30:43.115" v="709" actId="207"/>
        <pc:sldMkLst>
          <pc:docMk/>
          <pc:sldMk cId="4190738187" sldId="390"/>
        </pc:sldMkLst>
        <pc:spChg chg="mod">
          <ac:chgData name="Nicola Dockerty" userId="ebcc58ce-2d8c-4ed9-a38e-e6d0a4be1782" providerId="ADAL" clId="{7CA2BD38-0A73-4FDF-8241-1E80FAF1314F}" dt="2019-09-05T10:30:43.115" v="709" actId="207"/>
          <ac:spMkLst>
            <pc:docMk/>
            <pc:sldMk cId="4190738187" sldId="390"/>
            <ac:spMk id="11" creationId="{7FE47E84-A6C7-4D4B-94D4-9790EB72D691}"/>
          </ac:spMkLst>
        </pc:spChg>
      </pc:sldChg>
      <pc:sldChg chg="add del">
        <pc:chgData name="Nicola Dockerty" userId="ebcc58ce-2d8c-4ed9-a38e-e6d0a4be1782" providerId="ADAL" clId="{7CA2BD38-0A73-4FDF-8241-1E80FAF1314F}" dt="2019-09-05T10:31:44.350" v="712" actId="2696"/>
        <pc:sldMkLst>
          <pc:docMk/>
          <pc:sldMk cId="173387135" sldId="391"/>
        </pc:sldMkLst>
      </pc:sldChg>
      <pc:sldChg chg="addSp delSp modSp add ord">
        <pc:chgData name="Nicola Dockerty" userId="ebcc58ce-2d8c-4ed9-a38e-e6d0a4be1782" providerId="ADAL" clId="{7CA2BD38-0A73-4FDF-8241-1E80FAF1314F}" dt="2019-09-05T10:44:38.322" v="920" actId="20577"/>
        <pc:sldMkLst>
          <pc:docMk/>
          <pc:sldMk cId="2259220338" sldId="391"/>
        </pc:sldMkLst>
        <pc:spChg chg="add mod topLvl">
          <ac:chgData name="Nicola Dockerty" userId="ebcc58ce-2d8c-4ed9-a38e-e6d0a4be1782" providerId="ADAL" clId="{7CA2BD38-0A73-4FDF-8241-1E80FAF1314F}" dt="2019-09-05T10:41:28.331" v="872" actId="12789"/>
          <ac:spMkLst>
            <pc:docMk/>
            <pc:sldMk cId="2259220338" sldId="391"/>
            <ac:spMk id="2" creationId="{BADB346D-2257-4157-A19D-4AE9EAD5A939}"/>
          </ac:spMkLst>
        </pc:spChg>
        <pc:spChg chg="add mod">
          <ac:chgData name="Nicola Dockerty" userId="ebcc58ce-2d8c-4ed9-a38e-e6d0a4be1782" providerId="ADAL" clId="{7CA2BD38-0A73-4FDF-8241-1E80FAF1314F}" dt="2019-09-05T10:39:12.276" v="835" actId="12789"/>
          <ac:spMkLst>
            <pc:docMk/>
            <pc:sldMk cId="2259220338" sldId="391"/>
            <ac:spMk id="5" creationId="{40126EB8-7FBD-4D80-81CB-EB2D984C65FE}"/>
          </ac:spMkLst>
        </pc:spChg>
        <pc:spChg chg="mod">
          <ac:chgData name="Nicola Dockerty" userId="ebcc58ce-2d8c-4ed9-a38e-e6d0a4be1782" providerId="ADAL" clId="{7CA2BD38-0A73-4FDF-8241-1E80FAF1314F}" dt="2019-09-05T10:44:38.322" v="920" actId="20577"/>
          <ac:spMkLst>
            <pc:docMk/>
            <pc:sldMk cId="2259220338" sldId="391"/>
            <ac:spMk id="8" creationId="{2308FAFB-A669-4F49-AAAB-93E3E3AD0353}"/>
          </ac:spMkLst>
        </pc:spChg>
        <pc:spChg chg="add mod topLvl">
          <ac:chgData name="Nicola Dockerty" userId="ebcc58ce-2d8c-4ed9-a38e-e6d0a4be1782" providerId="ADAL" clId="{7CA2BD38-0A73-4FDF-8241-1E80FAF1314F}" dt="2019-09-05T10:43:46.655" v="895" actId="12789"/>
          <ac:spMkLst>
            <pc:docMk/>
            <pc:sldMk cId="2259220338" sldId="391"/>
            <ac:spMk id="22" creationId="{CAD490EC-5BE7-4E71-8CE2-3E2023707905}"/>
          </ac:spMkLst>
        </pc:spChg>
        <pc:spChg chg="add mod topLvl">
          <ac:chgData name="Nicola Dockerty" userId="ebcc58ce-2d8c-4ed9-a38e-e6d0a4be1782" providerId="ADAL" clId="{7CA2BD38-0A73-4FDF-8241-1E80FAF1314F}" dt="2019-09-05T10:42:33.479" v="883" actId="12788"/>
          <ac:spMkLst>
            <pc:docMk/>
            <pc:sldMk cId="2259220338" sldId="391"/>
            <ac:spMk id="24" creationId="{BBFBE03A-3508-433E-97E9-9669B567B1AC}"/>
          </ac:spMkLst>
        </pc:spChg>
        <pc:spChg chg="add mod topLvl">
          <ac:chgData name="Nicola Dockerty" userId="ebcc58ce-2d8c-4ed9-a38e-e6d0a4be1782" providerId="ADAL" clId="{7CA2BD38-0A73-4FDF-8241-1E80FAF1314F}" dt="2019-09-05T10:39:12.276" v="835" actId="12789"/>
          <ac:spMkLst>
            <pc:docMk/>
            <pc:sldMk cId="2259220338" sldId="391"/>
            <ac:spMk id="25" creationId="{548F57CF-9FD2-4489-B833-4CCEDB9E57F3}"/>
          </ac:spMkLst>
        </pc:spChg>
        <pc:grpChg chg="add del mod">
          <ac:chgData name="Nicola Dockerty" userId="ebcc58ce-2d8c-4ed9-a38e-e6d0a4be1782" providerId="ADAL" clId="{7CA2BD38-0A73-4FDF-8241-1E80FAF1314F}" dt="2019-09-05T10:37:17.234" v="804" actId="165"/>
          <ac:grpSpMkLst>
            <pc:docMk/>
            <pc:sldMk cId="2259220338" sldId="391"/>
            <ac:grpSpMk id="3" creationId="{5D5DD789-297B-4EE2-B1E4-DCC6F43827E6}"/>
          </ac:grpSpMkLst>
        </pc:grpChg>
        <pc:grpChg chg="add mod">
          <ac:chgData name="Nicola Dockerty" userId="ebcc58ce-2d8c-4ed9-a38e-e6d0a4be1782" providerId="ADAL" clId="{7CA2BD38-0A73-4FDF-8241-1E80FAF1314F}" dt="2019-09-05T10:41:28.331" v="872" actId="12789"/>
          <ac:grpSpMkLst>
            <pc:docMk/>
            <pc:sldMk cId="2259220338" sldId="391"/>
            <ac:grpSpMk id="6" creationId="{D5E3511D-C686-4933-9BEE-1A47CDADEA3C}"/>
          </ac:grpSpMkLst>
        </pc:grpChg>
        <pc:grpChg chg="add mod">
          <ac:chgData name="Nicola Dockerty" userId="ebcc58ce-2d8c-4ed9-a38e-e6d0a4be1782" providerId="ADAL" clId="{7CA2BD38-0A73-4FDF-8241-1E80FAF1314F}" dt="2019-09-05T10:42:33.479" v="883" actId="12788"/>
          <ac:grpSpMkLst>
            <pc:docMk/>
            <pc:sldMk cId="2259220338" sldId="391"/>
            <ac:grpSpMk id="7" creationId="{54BE729E-8398-4EDF-93CD-B86A1E6BC9B8}"/>
          </ac:grpSpMkLst>
        </pc:grpChg>
        <pc:grpChg chg="add mod">
          <ac:chgData name="Nicola Dockerty" userId="ebcc58ce-2d8c-4ed9-a38e-e6d0a4be1782" providerId="ADAL" clId="{7CA2BD38-0A73-4FDF-8241-1E80FAF1314F}" dt="2019-09-05T10:43:46.655" v="895" actId="12789"/>
          <ac:grpSpMkLst>
            <pc:docMk/>
            <pc:sldMk cId="2259220338" sldId="391"/>
            <ac:grpSpMk id="9" creationId="{0F6D4F5A-CE3F-47C2-BA2E-E9CA5DD3A206}"/>
          </ac:grpSpMkLst>
        </pc:grpChg>
        <pc:picChg chg="mod">
          <ac:chgData name="Nicola Dockerty" userId="ebcc58ce-2d8c-4ed9-a38e-e6d0a4be1782" providerId="ADAL" clId="{7CA2BD38-0A73-4FDF-8241-1E80FAF1314F}" dt="2019-09-05T10:43:21.813" v="891" actId="12788"/>
          <ac:picMkLst>
            <pc:docMk/>
            <pc:sldMk cId="2259220338" sldId="391"/>
            <ac:picMk id="4" creationId="{C2C753F6-604B-49D2-8AE3-1065F4D1BB43}"/>
          </ac:picMkLst>
        </pc:picChg>
        <pc:picChg chg="del">
          <ac:chgData name="Nicola Dockerty" userId="ebcc58ce-2d8c-4ed9-a38e-e6d0a4be1782" providerId="ADAL" clId="{7CA2BD38-0A73-4FDF-8241-1E80FAF1314F}" dt="2019-09-05T10:33:38.242" v="768" actId="478"/>
          <ac:picMkLst>
            <pc:docMk/>
            <pc:sldMk cId="2259220338" sldId="391"/>
            <ac:picMk id="13" creationId="{FAE8EC5B-2BA1-47DA-8164-AC3CBBCB583F}"/>
          </ac:picMkLst>
        </pc:picChg>
        <pc:picChg chg="del">
          <ac:chgData name="Nicola Dockerty" userId="ebcc58ce-2d8c-4ed9-a38e-e6d0a4be1782" providerId="ADAL" clId="{7CA2BD38-0A73-4FDF-8241-1E80FAF1314F}" dt="2019-09-05T10:33:38.242" v="768" actId="478"/>
          <ac:picMkLst>
            <pc:docMk/>
            <pc:sldMk cId="2259220338" sldId="391"/>
            <ac:picMk id="14" creationId="{C3336EF6-FD89-4EF9-A8E5-8320DA739BE5}"/>
          </ac:picMkLst>
        </pc:picChg>
        <pc:picChg chg="del">
          <ac:chgData name="Nicola Dockerty" userId="ebcc58ce-2d8c-4ed9-a38e-e6d0a4be1782" providerId="ADAL" clId="{7CA2BD38-0A73-4FDF-8241-1E80FAF1314F}" dt="2019-09-05T10:33:38.242" v="768" actId="478"/>
          <ac:picMkLst>
            <pc:docMk/>
            <pc:sldMk cId="2259220338" sldId="391"/>
            <ac:picMk id="16" creationId="{F6FE2CCD-3140-4CA3-999E-D6787581E941}"/>
          </ac:picMkLst>
        </pc:picChg>
        <pc:picChg chg="del">
          <ac:chgData name="Nicola Dockerty" userId="ebcc58ce-2d8c-4ed9-a38e-e6d0a4be1782" providerId="ADAL" clId="{7CA2BD38-0A73-4FDF-8241-1E80FAF1314F}" dt="2019-09-05T10:33:38.242" v="768" actId="478"/>
          <ac:picMkLst>
            <pc:docMk/>
            <pc:sldMk cId="2259220338" sldId="391"/>
            <ac:picMk id="17" creationId="{B5AFE71A-81AF-4993-BFCB-33670C478D8A}"/>
          </ac:picMkLst>
        </pc:picChg>
        <pc:picChg chg="del">
          <ac:chgData name="Nicola Dockerty" userId="ebcc58ce-2d8c-4ed9-a38e-e6d0a4be1782" providerId="ADAL" clId="{7CA2BD38-0A73-4FDF-8241-1E80FAF1314F}" dt="2019-09-05T10:33:38.242" v="768" actId="478"/>
          <ac:picMkLst>
            <pc:docMk/>
            <pc:sldMk cId="2259220338" sldId="391"/>
            <ac:picMk id="18" creationId="{EAA16A2C-7751-4E5B-AE8D-54D92678022E}"/>
          </ac:picMkLst>
        </pc:picChg>
        <pc:picChg chg="del">
          <ac:chgData name="Nicola Dockerty" userId="ebcc58ce-2d8c-4ed9-a38e-e6d0a4be1782" providerId="ADAL" clId="{7CA2BD38-0A73-4FDF-8241-1E80FAF1314F}" dt="2019-09-05T10:33:38.242" v="768" actId="478"/>
          <ac:picMkLst>
            <pc:docMk/>
            <pc:sldMk cId="2259220338" sldId="391"/>
            <ac:picMk id="19" creationId="{C50C0D09-1E6A-4D9C-9AB0-53F354E3BE1F}"/>
          </ac:picMkLst>
        </pc:picChg>
        <pc:picChg chg="del">
          <ac:chgData name="Nicola Dockerty" userId="ebcc58ce-2d8c-4ed9-a38e-e6d0a4be1782" providerId="ADAL" clId="{7CA2BD38-0A73-4FDF-8241-1E80FAF1314F}" dt="2019-09-05T10:33:38.242" v="768" actId="478"/>
          <ac:picMkLst>
            <pc:docMk/>
            <pc:sldMk cId="2259220338" sldId="391"/>
            <ac:picMk id="20" creationId="{CAD388FE-3617-48F1-A59B-2E1CBC0F64C1}"/>
          </ac:picMkLst>
        </pc:picChg>
        <pc:picChg chg="del">
          <ac:chgData name="Nicola Dockerty" userId="ebcc58ce-2d8c-4ed9-a38e-e6d0a4be1782" providerId="ADAL" clId="{7CA2BD38-0A73-4FDF-8241-1E80FAF1314F}" dt="2019-09-05T10:33:38.242" v="768" actId="478"/>
          <ac:picMkLst>
            <pc:docMk/>
            <pc:sldMk cId="2259220338" sldId="391"/>
            <ac:picMk id="21" creationId="{9B1A68C1-186D-4333-8FA4-E27C5A4CE296}"/>
          </ac:picMkLst>
        </pc:picChg>
        <pc:picChg chg="del">
          <ac:chgData name="Nicola Dockerty" userId="ebcc58ce-2d8c-4ed9-a38e-e6d0a4be1782" providerId="ADAL" clId="{7CA2BD38-0A73-4FDF-8241-1E80FAF1314F}" dt="2019-09-05T10:33:38.242" v="768" actId="478"/>
          <ac:picMkLst>
            <pc:docMk/>
            <pc:sldMk cId="2259220338" sldId="391"/>
            <ac:picMk id="23" creationId="{3FA385A9-9F31-403A-B59C-78749A1B18E3}"/>
          </ac:picMkLst>
        </pc:picChg>
        <pc:picChg chg="add mod">
          <ac:chgData name="Nicola Dockerty" userId="ebcc58ce-2d8c-4ed9-a38e-e6d0a4be1782" providerId="ADAL" clId="{7CA2BD38-0A73-4FDF-8241-1E80FAF1314F}" dt="2019-09-05T10:43:38.043" v="893" actId="164"/>
          <ac:picMkLst>
            <pc:docMk/>
            <pc:sldMk cId="2259220338" sldId="391"/>
            <ac:picMk id="26" creationId="{24004D88-8CE6-4C8C-A200-0982CAD8A135}"/>
          </ac:picMkLst>
        </pc:picChg>
        <pc:picChg chg="add mod">
          <ac:chgData name="Nicola Dockerty" userId="ebcc58ce-2d8c-4ed9-a38e-e6d0a4be1782" providerId="ADAL" clId="{7CA2BD38-0A73-4FDF-8241-1E80FAF1314F}" dt="2019-09-05T10:43:38.043" v="893" actId="164"/>
          <ac:picMkLst>
            <pc:docMk/>
            <pc:sldMk cId="2259220338" sldId="391"/>
            <ac:picMk id="27" creationId="{C6489D82-E34B-4184-9340-514777937B35}"/>
          </ac:picMkLst>
        </pc:picChg>
        <pc:picChg chg="add del mod">
          <ac:chgData name="Nicola Dockerty" userId="ebcc58ce-2d8c-4ed9-a38e-e6d0a4be1782" providerId="ADAL" clId="{7CA2BD38-0A73-4FDF-8241-1E80FAF1314F}" dt="2019-09-05T10:42:24.197" v="881" actId="164"/>
          <ac:picMkLst>
            <pc:docMk/>
            <pc:sldMk cId="2259220338" sldId="391"/>
            <ac:picMk id="28" creationId="{70006E8C-9FAC-4F38-9B9C-132BB2C42F3D}"/>
          </ac:picMkLst>
        </pc:picChg>
        <pc:picChg chg="add mod">
          <ac:chgData name="Nicola Dockerty" userId="ebcc58ce-2d8c-4ed9-a38e-e6d0a4be1782" providerId="ADAL" clId="{7CA2BD38-0A73-4FDF-8241-1E80FAF1314F}" dt="2019-09-05T10:42:24.197" v="881" actId="164"/>
          <ac:picMkLst>
            <pc:docMk/>
            <pc:sldMk cId="2259220338" sldId="391"/>
            <ac:picMk id="32" creationId="{C5A3FEB8-F5EF-4F77-96A4-36793A7AB0D4}"/>
          </ac:picMkLst>
        </pc:picChg>
        <pc:picChg chg="add mod">
          <ac:chgData name="Nicola Dockerty" userId="ebcc58ce-2d8c-4ed9-a38e-e6d0a4be1782" providerId="ADAL" clId="{7CA2BD38-0A73-4FDF-8241-1E80FAF1314F}" dt="2019-09-05T10:42:24.197" v="881" actId="164"/>
          <ac:picMkLst>
            <pc:docMk/>
            <pc:sldMk cId="2259220338" sldId="391"/>
            <ac:picMk id="33" creationId="{C58ECECF-D98A-4682-874E-F4D69E7601B4}"/>
          </ac:picMkLst>
        </pc:picChg>
        <pc:picChg chg="add mod">
          <ac:chgData name="Nicola Dockerty" userId="ebcc58ce-2d8c-4ed9-a38e-e6d0a4be1782" providerId="ADAL" clId="{7CA2BD38-0A73-4FDF-8241-1E80FAF1314F}" dt="2019-09-05T10:42:24.197" v="881" actId="164"/>
          <ac:picMkLst>
            <pc:docMk/>
            <pc:sldMk cId="2259220338" sldId="391"/>
            <ac:picMk id="34" creationId="{043BC5E0-ABB3-418A-9D46-2E4850C18645}"/>
          </ac:picMkLst>
        </pc:picChg>
        <pc:picChg chg="add mod">
          <ac:chgData name="Nicola Dockerty" userId="ebcc58ce-2d8c-4ed9-a38e-e6d0a4be1782" providerId="ADAL" clId="{7CA2BD38-0A73-4FDF-8241-1E80FAF1314F}" dt="2019-09-05T10:43:38.043" v="893" actId="164"/>
          <ac:picMkLst>
            <pc:docMk/>
            <pc:sldMk cId="2259220338" sldId="391"/>
            <ac:picMk id="35" creationId="{E3F4624F-D6DB-4EC1-AEBA-87A3F154784C}"/>
          </ac:picMkLst>
        </pc:picChg>
        <pc:picChg chg="add mod">
          <ac:chgData name="Nicola Dockerty" userId="ebcc58ce-2d8c-4ed9-a38e-e6d0a4be1782" providerId="ADAL" clId="{7CA2BD38-0A73-4FDF-8241-1E80FAF1314F}" dt="2019-09-05T10:43:38.043" v="893" actId="164"/>
          <ac:picMkLst>
            <pc:docMk/>
            <pc:sldMk cId="2259220338" sldId="391"/>
            <ac:picMk id="36" creationId="{E183E097-C08B-4610-A9D2-FC3FAEF084F6}"/>
          </ac:picMkLst>
        </pc:picChg>
        <pc:picChg chg="add mod">
          <ac:chgData name="Nicola Dockerty" userId="ebcc58ce-2d8c-4ed9-a38e-e6d0a4be1782" providerId="ADAL" clId="{7CA2BD38-0A73-4FDF-8241-1E80FAF1314F}" dt="2019-09-05T10:41:09.891" v="870" actId="164"/>
          <ac:picMkLst>
            <pc:docMk/>
            <pc:sldMk cId="2259220338" sldId="391"/>
            <ac:picMk id="37" creationId="{A02FE907-DC87-4C39-B977-CA7B1D2D8035}"/>
          </ac:picMkLst>
        </pc:picChg>
        <pc:picChg chg="add mod">
          <ac:chgData name="Nicola Dockerty" userId="ebcc58ce-2d8c-4ed9-a38e-e6d0a4be1782" providerId="ADAL" clId="{7CA2BD38-0A73-4FDF-8241-1E80FAF1314F}" dt="2019-09-05T10:41:09.891" v="870" actId="164"/>
          <ac:picMkLst>
            <pc:docMk/>
            <pc:sldMk cId="2259220338" sldId="391"/>
            <ac:picMk id="38" creationId="{E51D3341-8EC6-42BF-890F-AB8BC0C989F6}"/>
          </ac:picMkLst>
        </pc:picChg>
        <pc:picChg chg="add mod">
          <ac:chgData name="Nicola Dockerty" userId="ebcc58ce-2d8c-4ed9-a38e-e6d0a4be1782" providerId="ADAL" clId="{7CA2BD38-0A73-4FDF-8241-1E80FAF1314F}" dt="2019-09-05T10:41:09.891" v="870" actId="164"/>
          <ac:picMkLst>
            <pc:docMk/>
            <pc:sldMk cId="2259220338" sldId="391"/>
            <ac:picMk id="39" creationId="{B238DC29-4038-45D4-A86A-DA34FCB43E86}"/>
          </ac:picMkLst>
        </pc:picChg>
      </pc:sldChg>
      <pc:sldChg chg="modSp add del">
        <pc:chgData name="Nicola Dockerty" userId="ebcc58ce-2d8c-4ed9-a38e-e6d0a4be1782" providerId="ADAL" clId="{7CA2BD38-0A73-4FDF-8241-1E80FAF1314F}" dt="2019-09-05T10:46:28.035" v="923" actId="2696"/>
        <pc:sldMkLst>
          <pc:docMk/>
          <pc:sldMk cId="1783260522" sldId="392"/>
        </pc:sldMkLst>
        <pc:spChg chg="mod">
          <ac:chgData name="Nicola Dockerty" userId="ebcc58ce-2d8c-4ed9-a38e-e6d0a4be1782" providerId="ADAL" clId="{7CA2BD38-0A73-4FDF-8241-1E80FAF1314F}" dt="2019-09-05T10:46:16.456" v="922" actId="20577"/>
          <ac:spMkLst>
            <pc:docMk/>
            <pc:sldMk cId="1783260522" sldId="392"/>
            <ac:spMk id="31" creationId="{D050CD95-7798-432E-B45A-E1AA2CC32EE4}"/>
          </ac:spMkLst>
        </pc:spChg>
      </pc:sldChg>
      <pc:sldChg chg="modSp add">
        <pc:chgData name="Nicola Dockerty" userId="ebcc58ce-2d8c-4ed9-a38e-e6d0a4be1782" providerId="ADAL" clId="{7CA2BD38-0A73-4FDF-8241-1E80FAF1314F}" dt="2019-09-05T10:50:06.546" v="1020" actId="207"/>
        <pc:sldMkLst>
          <pc:docMk/>
          <pc:sldMk cId="3916078954" sldId="392"/>
        </pc:sldMkLst>
        <pc:spChg chg="mod">
          <ac:chgData name="Nicola Dockerty" userId="ebcc58ce-2d8c-4ed9-a38e-e6d0a4be1782" providerId="ADAL" clId="{7CA2BD38-0A73-4FDF-8241-1E80FAF1314F}" dt="2019-09-05T10:50:06.546" v="1020" actId="207"/>
          <ac:spMkLst>
            <pc:docMk/>
            <pc:sldMk cId="3916078954" sldId="392"/>
            <ac:spMk id="2" creationId="{BADB346D-2257-4157-A19D-4AE9EAD5A939}"/>
          </ac:spMkLst>
        </pc:spChg>
        <pc:spChg chg="mod">
          <ac:chgData name="Nicola Dockerty" userId="ebcc58ce-2d8c-4ed9-a38e-e6d0a4be1782" providerId="ADAL" clId="{7CA2BD38-0A73-4FDF-8241-1E80FAF1314F}" dt="2019-09-05T10:49:37.631" v="1013" actId="207"/>
          <ac:spMkLst>
            <pc:docMk/>
            <pc:sldMk cId="3916078954" sldId="392"/>
            <ac:spMk id="5" creationId="{40126EB8-7FBD-4D80-81CB-EB2D984C65FE}"/>
          </ac:spMkLst>
        </pc:spChg>
        <pc:spChg chg="mod">
          <ac:chgData name="Nicola Dockerty" userId="ebcc58ce-2d8c-4ed9-a38e-e6d0a4be1782" providerId="ADAL" clId="{7CA2BD38-0A73-4FDF-8241-1E80FAF1314F}" dt="2019-09-05T10:47:11.842" v="993" actId="5793"/>
          <ac:spMkLst>
            <pc:docMk/>
            <pc:sldMk cId="3916078954" sldId="392"/>
            <ac:spMk id="8" creationId="{2308FAFB-A669-4F49-AAAB-93E3E3AD0353}"/>
          </ac:spMkLst>
        </pc:spChg>
        <pc:spChg chg="mod">
          <ac:chgData name="Nicola Dockerty" userId="ebcc58ce-2d8c-4ed9-a38e-e6d0a4be1782" providerId="ADAL" clId="{7CA2BD38-0A73-4FDF-8241-1E80FAF1314F}" dt="2019-09-05T10:49:52.540" v="1018" actId="207"/>
          <ac:spMkLst>
            <pc:docMk/>
            <pc:sldMk cId="3916078954" sldId="392"/>
            <ac:spMk id="22" creationId="{CAD490EC-5BE7-4E71-8CE2-3E2023707905}"/>
          </ac:spMkLst>
        </pc:spChg>
        <pc:spChg chg="mod">
          <ac:chgData name="Nicola Dockerty" userId="ebcc58ce-2d8c-4ed9-a38e-e6d0a4be1782" providerId="ADAL" clId="{7CA2BD38-0A73-4FDF-8241-1E80FAF1314F}" dt="2019-09-05T10:49:48.962" v="1017" actId="207"/>
          <ac:spMkLst>
            <pc:docMk/>
            <pc:sldMk cId="3916078954" sldId="392"/>
            <ac:spMk id="24" creationId="{BBFBE03A-3508-433E-97E9-9669B567B1AC}"/>
          </ac:spMkLst>
        </pc:spChg>
        <pc:spChg chg="mod">
          <ac:chgData name="Nicola Dockerty" userId="ebcc58ce-2d8c-4ed9-a38e-e6d0a4be1782" providerId="ADAL" clId="{7CA2BD38-0A73-4FDF-8241-1E80FAF1314F}" dt="2019-09-05T10:49:44.841" v="1016" actId="207"/>
          <ac:spMkLst>
            <pc:docMk/>
            <pc:sldMk cId="3916078954" sldId="392"/>
            <ac:spMk id="25" creationId="{548F57CF-9FD2-4489-B833-4CCEDB9E57F3}"/>
          </ac:spMkLst>
        </pc:spChg>
      </pc:sldChg>
      <pc:sldChg chg="modSp add">
        <pc:chgData name="Nicola Dockerty" userId="ebcc58ce-2d8c-4ed9-a38e-e6d0a4be1782" providerId="ADAL" clId="{7CA2BD38-0A73-4FDF-8241-1E80FAF1314F}" dt="2019-09-05T10:49:19.128" v="1011" actId="207"/>
        <pc:sldMkLst>
          <pc:docMk/>
          <pc:sldMk cId="1053107908" sldId="393"/>
        </pc:sldMkLst>
        <pc:spChg chg="mod">
          <ac:chgData name="Nicola Dockerty" userId="ebcc58ce-2d8c-4ed9-a38e-e6d0a4be1782" providerId="ADAL" clId="{7CA2BD38-0A73-4FDF-8241-1E80FAF1314F}" dt="2019-09-05T10:48:16.346" v="1006" actId="207"/>
          <ac:spMkLst>
            <pc:docMk/>
            <pc:sldMk cId="1053107908" sldId="393"/>
            <ac:spMk id="2" creationId="{BADB346D-2257-4157-A19D-4AE9EAD5A939}"/>
          </ac:spMkLst>
        </pc:spChg>
        <pc:spChg chg="mod">
          <ac:chgData name="Nicola Dockerty" userId="ebcc58ce-2d8c-4ed9-a38e-e6d0a4be1782" providerId="ADAL" clId="{7CA2BD38-0A73-4FDF-8241-1E80FAF1314F}" dt="2019-09-05T10:49:07.765" v="1009" actId="207"/>
          <ac:spMkLst>
            <pc:docMk/>
            <pc:sldMk cId="1053107908" sldId="393"/>
            <ac:spMk id="5" creationId="{40126EB8-7FBD-4D80-81CB-EB2D984C65FE}"/>
          </ac:spMkLst>
        </pc:spChg>
        <pc:spChg chg="mod">
          <ac:chgData name="Nicola Dockerty" userId="ebcc58ce-2d8c-4ed9-a38e-e6d0a4be1782" providerId="ADAL" clId="{7CA2BD38-0A73-4FDF-8241-1E80FAF1314F}" dt="2019-09-05T10:47:49.223" v="1003" actId="207"/>
          <ac:spMkLst>
            <pc:docMk/>
            <pc:sldMk cId="1053107908" sldId="393"/>
            <ac:spMk id="8" creationId="{2308FAFB-A669-4F49-AAAB-93E3E3AD0353}"/>
          </ac:spMkLst>
        </pc:spChg>
        <pc:spChg chg="mod">
          <ac:chgData name="Nicola Dockerty" userId="ebcc58ce-2d8c-4ed9-a38e-e6d0a4be1782" providerId="ADAL" clId="{7CA2BD38-0A73-4FDF-8241-1E80FAF1314F}" dt="2019-09-05T10:49:15.146" v="1010" actId="207"/>
          <ac:spMkLst>
            <pc:docMk/>
            <pc:sldMk cId="1053107908" sldId="393"/>
            <ac:spMk id="22" creationId="{CAD490EC-5BE7-4E71-8CE2-3E2023707905}"/>
          </ac:spMkLst>
        </pc:spChg>
        <pc:spChg chg="mod">
          <ac:chgData name="Nicola Dockerty" userId="ebcc58ce-2d8c-4ed9-a38e-e6d0a4be1782" providerId="ADAL" clId="{7CA2BD38-0A73-4FDF-8241-1E80FAF1314F}" dt="2019-09-05T10:49:19.128" v="1011" actId="207"/>
          <ac:spMkLst>
            <pc:docMk/>
            <pc:sldMk cId="1053107908" sldId="393"/>
            <ac:spMk id="24" creationId="{BBFBE03A-3508-433E-97E9-9669B567B1AC}"/>
          </ac:spMkLst>
        </pc:spChg>
        <pc:spChg chg="mod">
          <ac:chgData name="Nicola Dockerty" userId="ebcc58ce-2d8c-4ed9-a38e-e6d0a4be1782" providerId="ADAL" clId="{7CA2BD38-0A73-4FDF-8241-1E80FAF1314F}" dt="2019-09-05T10:49:04.395" v="1008" actId="207"/>
          <ac:spMkLst>
            <pc:docMk/>
            <pc:sldMk cId="1053107908" sldId="393"/>
            <ac:spMk id="25" creationId="{548F57CF-9FD2-4489-B833-4CCEDB9E57F3}"/>
          </ac:spMkLst>
        </pc:spChg>
      </pc:sldChg>
      <pc:sldChg chg="addSp delSp add del">
        <pc:chgData name="Nicola Dockerty" userId="ebcc58ce-2d8c-4ed9-a38e-e6d0a4be1782" providerId="ADAL" clId="{7CA2BD38-0A73-4FDF-8241-1E80FAF1314F}" dt="2019-09-05T12:39:18.745" v="1099" actId="2696"/>
        <pc:sldMkLst>
          <pc:docMk/>
          <pc:sldMk cId="3596710042" sldId="394"/>
        </pc:sldMkLst>
        <pc:spChg chg="del">
          <ac:chgData name="Nicola Dockerty" userId="ebcc58ce-2d8c-4ed9-a38e-e6d0a4be1782" providerId="ADAL" clId="{7CA2BD38-0A73-4FDF-8241-1E80FAF1314F}" dt="2019-09-05T12:35:57.036" v="1092" actId="478"/>
          <ac:spMkLst>
            <pc:docMk/>
            <pc:sldMk cId="3596710042" sldId="394"/>
            <ac:spMk id="2" creationId="{3E0F432A-652D-4D7E-9572-FC4E2B522F84}"/>
          </ac:spMkLst>
        </pc:spChg>
        <pc:spChg chg="del">
          <ac:chgData name="Nicola Dockerty" userId="ebcc58ce-2d8c-4ed9-a38e-e6d0a4be1782" providerId="ADAL" clId="{7CA2BD38-0A73-4FDF-8241-1E80FAF1314F}" dt="2019-09-05T12:36:00.252" v="1093" actId="478"/>
          <ac:spMkLst>
            <pc:docMk/>
            <pc:sldMk cId="3596710042" sldId="394"/>
            <ac:spMk id="3" creationId="{E80D9CC0-B8B8-4B3F-A86A-68683A9C4E13}"/>
          </ac:spMkLst>
        </pc:spChg>
        <pc:spChg chg="add del">
          <ac:chgData name="Nicola Dockerty" userId="ebcc58ce-2d8c-4ed9-a38e-e6d0a4be1782" providerId="ADAL" clId="{7CA2BD38-0A73-4FDF-8241-1E80FAF1314F}" dt="2019-09-05T12:36:35.838" v="1095"/>
          <ac:spMkLst>
            <pc:docMk/>
            <pc:sldMk cId="3596710042" sldId="394"/>
            <ac:spMk id="4" creationId="{337C0F9F-347E-4EBD-B35B-5AE32187DB4E}"/>
          </ac:spMkLst>
        </pc:spChg>
        <pc:spChg chg="add del">
          <ac:chgData name="Nicola Dockerty" userId="ebcc58ce-2d8c-4ed9-a38e-e6d0a4be1782" providerId="ADAL" clId="{7CA2BD38-0A73-4FDF-8241-1E80FAF1314F}" dt="2019-09-05T12:36:58.152" v="1097"/>
          <ac:spMkLst>
            <pc:docMk/>
            <pc:sldMk cId="3596710042" sldId="394"/>
            <ac:spMk id="5" creationId="{F78346DA-3A37-4E4A-B86D-B7EAA5713FE9}"/>
          </ac:spMkLst>
        </pc:spChg>
      </pc:sldChg>
      <pc:sldChg chg="addSp modSp add ord">
        <pc:chgData name="Nicola Dockerty" userId="ebcc58ce-2d8c-4ed9-a38e-e6d0a4be1782" providerId="ADAL" clId="{7CA2BD38-0A73-4FDF-8241-1E80FAF1314F}" dt="2019-09-05T12:39:56.885" v="1102" actId="167"/>
        <pc:sldMkLst>
          <pc:docMk/>
          <pc:sldMk cId="3844832371" sldId="411"/>
        </pc:sldMkLst>
        <pc:picChg chg="add ord">
          <ac:chgData name="Nicola Dockerty" userId="ebcc58ce-2d8c-4ed9-a38e-e6d0a4be1782" providerId="ADAL" clId="{7CA2BD38-0A73-4FDF-8241-1E80FAF1314F}" dt="2019-09-05T12:39:56.885" v="1102" actId="167"/>
          <ac:picMkLst>
            <pc:docMk/>
            <pc:sldMk cId="3844832371" sldId="411"/>
            <ac:picMk id="7" creationId="{0EDA905A-BE7D-4C6A-990A-CF1907B9E458}"/>
          </ac:picMkLst>
        </pc:picChg>
      </pc:sldChg>
    </pc:docChg>
  </pc:docChgLst>
  <pc:docChgLst>
    <pc:chgData name="Jan Fitzpatrick" userId="d1b284ec-d1dd-4765-b823-b34899491c26" providerId="ADAL" clId="{F6DD084D-72B2-44B4-B9E8-DE4282C5BDE5}"/>
    <pc:docChg chg="undo custSel addSld delSld modSld sldOrd">
      <pc:chgData name="Jan Fitzpatrick" userId="d1b284ec-d1dd-4765-b823-b34899491c26" providerId="ADAL" clId="{F6DD084D-72B2-44B4-B9E8-DE4282C5BDE5}" dt="2018-10-30T15:14:12.441" v="2705" actId="1582"/>
      <pc:docMkLst>
        <pc:docMk/>
      </pc:docMkLst>
      <pc:sldChg chg="modSp">
        <pc:chgData name="Jan Fitzpatrick" userId="d1b284ec-d1dd-4765-b823-b34899491c26" providerId="ADAL" clId="{F6DD084D-72B2-44B4-B9E8-DE4282C5BDE5}" dt="2018-10-29T15:50:40.605" v="86" actId="6549"/>
        <pc:sldMkLst>
          <pc:docMk/>
          <pc:sldMk cId="2637481266" sldId="256"/>
        </pc:sldMkLst>
        <pc:spChg chg="mod">
          <ac:chgData name="Jan Fitzpatrick" userId="d1b284ec-d1dd-4765-b823-b34899491c26" providerId="ADAL" clId="{F6DD084D-72B2-44B4-B9E8-DE4282C5BDE5}" dt="2018-10-29T15:50:40.605" v="86" actId="6549"/>
          <ac:spMkLst>
            <pc:docMk/>
            <pc:sldMk cId="2637481266" sldId="256"/>
            <ac:spMk id="19" creationId="{5252A847-DE45-4FA3-A1F8-EEBEB845FF8E}"/>
          </ac:spMkLst>
        </pc:spChg>
      </pc:sldChg>
      <pc:sldChg chg="modSp">
        <pc:chgData name="Jan Fitzpatrick" userId="d1b284ec-d1dd-4765-b823-b34899491c26" providerId="ADAL" clId="{F6DD084D-72B2-44B4-B9E8-DE4282C5BDE5}" dt="2018-10-29T15:54:59.175" v="156" actId="207"/>
        <pc:sldMkLst>
          <pc:docMk/>
          <pc:sldMk cId="3855900595" sldId="301"/>
        </pc:sldMkLst>
        <pc:spChg chg="mod">
          <ac:chgData name="Jan Fitzpatrick" userId="d1b284ec-d1dd-4765-b823-b34899491c26" providerId="ADAL" clId="{F6DD084D-72B2-44B4-B9E8-DE4282C5BDE5}" dt="2018-10-29T15:54:59.175" v="156" actId="207"/>
          <ac:spMkLst>
            <pc:docMk/>
            <pc:sldMk cId="3855900595" sldId="301"/>
            <ac:spMk id="19" creationId="{5252A847-DE45-4FA3-A1F8-EEBEB845FF8E}"/>
          </ac:spMkLst>
        </pc:spChg>
      </pc:sldChg>
      <pc:sldChg chg="addSp modSp">
        <pc:chgData name="Jan Fitzpatrick" userId="d1b284ec-d1dd-4765-b823-b34899491c26" providerId="ADAL" clId="{F6DD084D-72B2-44B4-B9E8-DE4282C5BDE5}" dt="2018-10-30T14:38:07.208" v="1984" actId="2084"/>
        <pc:sldMkLst>
          <pc:docMk/>
          <pc:sldMk cId="636014570" sldId="314"/>
        </pc:sldMkLst>
        <pc:spChg chg="add mod">
          <ac:chgData name="Jan Fitzpatrick" userId="d1b284ec-d1dd-4765-b823-b34899491c26" providerId="ADAL" clId="{F6DD084D-72B2-44B4-B9E8-DE4282C5BDE5}" dt="2018-10-30T14:30:28.848" v="1793" actId="1076"/>
          <ac:spMkLst>
            <pc:docMk/>
            <pc:sldMk cId="636014570" sldId="314"/>
            <ac:spMk id="9" creationId="{F2F61EB7-95DF-4806-883E-C38CFF684611}"/>
          </ac:spMkLst>
        </pc:spChg>
        <pc:spChg chg="add mod">
          <ac:chgData name="Jan Fitzpatrick" userId="d1b284ec-d1dd-4765-b823-b34899491c26" providerId="ADAL" clId="{F6DD084D-72B2-44B4-B9E8-DE4282C5BDE5}" dt="2018-10-30T14:30:37.715" v="1794" actId="1076"/>
          <ac:spMkLst>
            <pc:docMk/>
            <pc:sldMk cId="636014570" sldId="314"/>
            <ac:spMk id="10" creationId="{58D27A98-73C5-4F75-A65E-47184D4B2127}"/>
          </ac:spMkLst>
        </pc:spChg>
        <pc:spChg chg="add mod">
          <ac:chgData name="Jan Fitzpatrick" userId="d1b284ec-d1dd-4765-b823-b34899491c26" providerId="ADAL" clId="{F6DD084D-72B2-44B4-B9E8-DE4282C5BDE5}" dt="2018-10-30T14:32:41.011" v="1810" actId="1076"/>
          <ac:spMkLst>
            <pc:docMk/>
            <pc:sldMk cId="636014570" sldId="314"/>
            <ac:spMk id="11" creationId="{A18CDE23-F4C9-4121-BB95-49F165C50195}"/>
          </ac:spMkLst>
        </pc:spChg>
        <pc:spChg chg="add mod">
          <ac:chgData name="Jan Fitzpatrick" userId="d1b284ec-d1dd-4765-b823-b34899491c26" providerId="ADAL" clId="{F6DD084D-72B2-44B4-B9E8-DE4282C5BDE5}" dt="2018-10-30T14:30:20.177" v="1792" actId="1076"/>
          <ac:spMkLst>
            <pc:docMk/>
            <pc:sldMk cId="636014570" sldId="314"/>
            <ac:spMk id="12" creationId="{AFD79B88-F2D7-48CA-83E3-2C55537D9141}"/>
          </ac:spMkLst>
        </pc:spChg>
        <pc:spChg chg="mod">
          <ac:chgData name="Jan Fitzpatrick" userId="d1b284ec-d1dd-4765-b823-b34899491c26" providerId="ADAL" clId="{F6DD084D-72B2-44B4-B9E8-DE4282C5BDE5}" dt="2018-10-30T14:37:13.783" v="1979" actId="6549"/>
          <ac:spMkLst>
            <pc:docMk/>
            <pc:sldMk cId="636014570" sldId="314"/>
            <ac:spMk id="19" creationId="{5252A847-DE45-4FA3-A1F8-EEBEB845FF8E}"/>
          </ac:spMkLst>
        </pc:spChg>
        <pc:graphicFrameChg chg="add mod modGraphic">
          <ac:chgData name="Jan Fitzpatrick" userId="d1b284ec-d1dd-4765-b823-b34899491c26" providerId="ADAL" clId="{F6DD084D-72B2-44B4-B9E8-DE4282C5BDE5}" dt="2018-10-30T14:38:07.208" v="1984" actId="2084"/>
          <ac:graphicFrameMkLst>
            <pc:docMk/>
            <pc:sldMk cId="636014570" sldId="314"/>
            <ac:graphicFrameMk id="6" creationId="{CFD53EA6-11DA-418C-B1AE-BE60B1A9E6BC}"/>
          </ac:graphicFrameMkLst>
        </pc:graphicFrameChg>
        <pc:picChg chg="add mod">
          <ac:chgData name="Jan Fitzpatrick" userId="d1b284ec-d1dd-4765-b823-b34899491c26" providerId="ADAL" clId="{F6DD084D-72B2-44B4-B9E8-DE4282C5BDE5}" dt="2018-10-30T14:29:14.959" v="1732" actId="1036"/>
          <ac:picMkLst>
            <pc:docMk/>
            <pc:sldMk cId="636014570" sldId="314"/>
            <ac:picMk id="13" creationId="{31012BA6-0A3B-41B6-9DB0-C60507C11F5C}"/>
          </ac:picMkLst>
        </pc:picChg>
        <pc:picChg chg="add mod">
          <ac:chgData name="Jan Fitzpatrick" userId="d1b284ec-d1dd-4765-b823-b34899491c26" providerId="ADAL" clId="{F6DD084D-72B2-44B4-B9E8-DE4282C5BDE5}" dt="2018-10-30T14:29:05.660" v="1710" actId="1038"/>
          <ac:picMkLst>
            <pc:docMk/>
            <pc:sldMk cId="636014570" sldId="314"/>
            <ac:picMk id="14" creationId="{F2A14CA1-D1E0-4370-98C0-87481AA0A0C7}"/>
          </ac:picMkLst>
        </pc:picChg>
        <pc:picChg chg="add mod">
          <ac:chgData name="Jan Fitzpatrick" userId="d1b284ec-d1dd-4765-b823-b34899491c26" providerId="ADAL" clId="{F6DD084D-72B2-44B4-B9E8-DE4282C5BDE5}" dt="2018-10-30T14:28:57.173" v="1682" actId="1037"/>
          <ac:picMkLst>
            <pc:docMk/>
            <pc:sldMk cId="636014570" sldId="314"/>
            <ac:picMk id="15" creationId="{5F840B68-D659-477F-86D7-851B22E30F8F}"/>
          </ac:picMkLst>
        </pc:picChg>
        <pc:picChg chg="add mod">
          <ac:chgData name="Jan Fitzpatrick" userId="d1b284ec-d1dd-4765-b823-b34899491c26" providerId="ADAL" clId="{F6DD084D-72B2-44B4-B9E8-DE4282C5BDE5}" dt="2018-10-30T14:33:18.085" v="1837" actId="1037"/>
          <ac:picMkLst>
            <pc:docMk/>
            <pc:sldMk cId="636014570" sldId="314"/>
            <ac:picMk id="16" creationId="{05B30743-BE6E-4BE6-BC6D-53590BF05A41}"/>
          </ac:picMkLst>
        </pc:picChg>
        <pc:picChg chg="add mod">
          <ac:chgData name="Jan Fitzpatrick" userId="d1b284ec-d1dd-4765-b823-b34899491c26" providerId="ADAL" clId="{F6DD084D-72B2-44B4-B9E8-DE4282C5BDE5}" dt="2018-10-30T14:32:28.824" v="1809" actId="12788"/>
          <ac:picMkLst>
            <pc:docMk/>
            <pc:sldMk cId="636014570" sldId="314"/>
            <ac:picMk id="17" creationId="{5DAEBAA9-9D2C-474C-B58B-D24984853FBA}"/>
          </ac:picMkLst>
        </pc:picChg>
        <pc:picChg chg="add mod">
          <ac:chgData name="Jan Fitzpatrick" userId="d1b284ec-d1dd-4765-b823-b34899491c26" providerId="ADAL" clId="{F6DD084D-72B2-44B4-B9E8-DE4282C5BDE5}" dt="2018-10-30T14:32:58.784" v="1818" actId="1038"/>
          <ac:picMkLst>
            <pc:docMk/>
            <pc:sldMk cId="636014570" sldId="314"/>
            <ac:picMk id="20" creationId="{9DE128E8-B4FD-439C-9283-EE2559B82BC7}"/>
          </ac:picMkLst>
        </pc:picChg>
        <pc:picChg chg="add mod">
          <ac:chgData name="Jan Fitzpatrick" userId="d1b284ec-d1dd-4765-b823-b34899491c26" providerId="ADAL" clId="{F6DD084D-72B2-44B4-B9E8-DE4282C5BDE5}" dt="2018-10-30T14:32:58.784" v="1818" actId="1038"/>
          <ac:picMkLst>
            <pc:docMk/>
            <pc:sldMk cId="636014570" sldId="314"/>
            <ac:picMk id="21" creationId="{9CC75F53-707E-4F34-B86C-07CE1BB4152E}"/>
          </ac:picMkLst>
        </pc:picChg>
        <pc:picChg chg="add mod">
          <ac:chgData name="Jan Fitzpatrick" userId="d1b284ec-d1dd-4765-b823-b34899491c26" providerId="ADAL" clId="{F6DD084D-72B2-44B4-B9E8-DE4282C5BDE5}" dt="2018-10-30T14:32:28.824" v="1809" actId="12788"/>
          <ac:picMkLst>
            <pc:docMk/>
            <pc:sldMk cId="636014570" sldId="314"/>
            <ac:picMk id="22" creationId="{BE0A2D49-86EF-4F21-A944-CD2043E39924}"/>
          </ac:picMkLst>
        </pc:picChg>
        <pc:picChg chg="add mod">
          <ac:chgData name="Jan Fitzpatrick" userId="d1b284ec-d1dd-4765-b823-b34899491c26" providerId="ADAL" clId="{F6DD084D-72B2-44B4-B9E8-DE4282C5BDE5}" dt="2018-10-30T14:33:07.625" v="1825" actId="1037"/>
          <ac:picMkLst>
            <pc:docMk/>
            <pc:sldMk cId="636014570" sldId="314"/>
            <ac:picMk id="23" creationId="{171D37DE-9376-4A40-8995-CA11DF3F6E1A}"/>
          </ac:picMkLst>
        </pc:picChg>
        <pc:picChg chg="add mod">
          <ac:chgData name="Jan Fitzpatrick" userId="d1b284ec-d1dd-4765-b823-b34899491c26" providerId="ADAL" clId="{F6DD084D-72B2-44B4-B9E8-DE4282C5BDE5}" dt="2018-10-30T14:33:07.625" v="1825" actId="1037"/>
          <ac:picMkLst>
            <pc:docMk/>
            <pc:sldMk cId="636014570" sldId="314"/>
            <ac:picMk id="24" creationId="{50FF00F5-8EBC-4A01-8B0E-3112FA2C1299}"/>
          </ac:picMkLst>
        </pc:picChg>
        <pc:picChg chg="add mod">
          <ac:chgData name="Jan Fitzpatrick" userId="d1b284ec-d1dd-4765-b823-b34899491c26" providerId="ADAL" clId="{F6DD084D-72B2-44B4-B9E8-DE4282C5BDE5}" dt="2018-10-30T14:33:21.753" v="1842" actId="1038"/>
          <ac:picMkLst>
            <pc:docMk/>
            <pc:sldMk cId="636014570" sldId="314"/>
            <ac:picMk id="25" creationId="{11BE0011-582C-4075-A563-42E8556FB1B8}"/>
          </ac:picMkLst>
        </pc:picChg>
        <pc:picChg chg="add mod">
          <ac:chgData name="Jan Fitzpatrick" userId="d1b284ec-d1dd-4765-b823-b34899491c26" providerId="ADAL" clId="{F6DD084D-72B2-44B4-B9E8-DE4282C5BDE5}" dt="2018-10-30T14:31:07.364" v="1799" actId="1076"/>
          <ac:picMkLst>
            <pc:docMk/>
            <pc:sldMk cId="636014570" sldId="314"/>
            <ac:picMk id="26" creationId="{8112E059-8116-499A-A1A1-5E73F7356A6D}"/>
          </ac:picMkLst>
        </pc:picChg>
        <pc:picChg chg="add mod">
          <ac:chgData name="Jan Fitzpatrick" userId="d1b284ec-d1dd-4765-b823-b34899491c26" providerId="ADAL" clId="{F6DD084D-72B2-44B4-B9E8-DE4282C5BDE5}" dt="2018-10-30T14:29:26.131" v="1752" actId="1038"/>
          <ac:picMkLst>
            <pc:docMk/>
            <pc:sldMk cId="636014570" sldId="314"/>
            <ac:picMk id="27" creationId="{508DC3C6-F9EE-4F51-B1B4-AFCE7A77CD54}"/>
          </ac:picMkLst>
        </pc:picChg>
        <pc:picChg chg="add mod">
          <ac:chgData name="Jan Fitzpatrick" userId="d1b284ec-d1dd-4765-b823-b34899491c26" providerId="ADAL" clId="{F6DD084D-72B2-44B4-B9E8-DE4282C5BDE5}" dt="2018-10-30T14:28:40.276" v="1639" actId="1035"/>
          <ac:picMkLst>
            <pc:docMk/>
            <pc:sldMk cId="636014570" sldId="314"/>
            <ac:picMk id="28" creationId="{929F0287-34E3-464E-9CAC-AF6A5153197C}"/>
          </ac:picMkLst>
        </pc:picChg>
        <pc:picChg chg="add mod">
          <ac:chgData name="Jan Fitzpatrick" userId="d1b284ec-d1dd-4765-b823-b34899491c26" providerId="ADAL" clId="{F6DD084D-72B2-44B4-B9E8-DE4282C5BDE5}" dt="2018-10-30T14:30:53.205" v="1796" actId="1076"/>
          <ac:picMkLst>
            <pc:docMk/>
            <pc:sldMk cId="636014570" sldId="314"/>
            <ac:picMk id="29" creationId="{5747125F-B37A-42AE-B740-D3E3041510F0}"/>
          </ac:picMkLst>
        </pc:picChg>
      </pc:sldChg>
      <pc:sldChg chg="addSp delSp modSp ord">
        <pc:chgData name="Jan Fitzpatrick" userId="d1b284ec-d1dd-4765-b823-b34899491c26" providerId="ADAL" clId="{F6DD084D-72B2-44B4-B9E8-DE4282C5BDE5}" dt="2018-10-30T14:17:24.214" v="1307" actId="478"/>
        <pc:sldMkLst>
          <pc:docMk/>
          <pc:sldMk cId="1071900124" sldId="355"/>
        </pc:sldMkLst>
        <pc:spChg chg="add del mod">
          <ac:chgData name="Jan Fitzpatrick" userId="d1b284ec-d1dd-4765-b823-b34899491c26" providerId="ADAL" clId="{F6DD084D-72B2-44B4-B9E8-DE4282C5BDE5}" dt="2018-10-30T14:10:55.756" v="1222" actId="478"/>
          <ac:spMkLst>
            <pc:docMk/>
            <pc:sldMk cId="1071900124" sldId="355"/>
            <ac:spMk id="2" creationId="{D8C535F2-B8D7-482E-B26D-E17E93860E57}"/>
          </ac:spMkLst>
        </pc:spChg>
        <pc:spChg chg="add del mod">
          <ac:chgData name="Jan Fitzpatrick" userId="d1b284ec-d1dd-4765-b823-b34899491c26" providerId="ADAL" clId="{F6DD084D-72B2-44B4-B9E8-DE4282C5BDE5}" dt="2018-10-30T14:14:46.869" v="1268" actId="478"/>
          <ac:spMkLst>
            <pc:docMk/>
            <pc:sldMk cId="1071900124" sldId="355"/>
            <ac:spMk id="3" creationId="{F4091F8E-FCB5-470E-A700-DE2D43C7D3A9}"/>
          </ac:spMkLst>
        </pc:spChg>
        <pc:spChg chg="add del mod">
          <ac:chgData name="Jan Fitzpatrick" userId="d1b284ec-d1dd-4765-b823-b34899491c26" providerId="ADAL" clId="{F6DD084D-72B2-44B4-B9E8-DE4282C5BDE5}" dt="2018-10-30T14:15:52.384" v="1286" actId="478"/>
          <ac:spMkLst>
            <pc:docMk/>
            <pc:sldMk cId="1071900124" sldId="355"/>
            <ac:spMk id="4" creationId="{347EFDCF-6DFD-49EA-9481-E39C3C9FB115}"/>
          </ac:spMkLst>
        </pc:spChg>
        <pc:spChg chg="add del mod">
          <ac:chgData name="Jan Fitzpatrick" userId="d1b284ec-d1dd-4765-b823-b34899491c26" providerId="ADAL" clId="{F6DD084D-72B2-44B4-B9E8-DE4282C5BDE5}" dt="2018-10-30T14:15:21.402" v="1276" actId="478"/>
          <ac:spMkLst>
            <pc:docMk/>
            <pc:sldMk cId="1071900124" sldId="355"/>
            <ac:spMk id="5" creationId="{4B68C20C-CFDA-4A60-A784-58D668E814DB}"/>
          </ac:spMkLst>
        </pc:spChg>
        <pc:spChg chg="add mod">
          <ac:chgData name="Jan Fitzpatrick" userId="d1b284ec-d1dd-4765-b823-b34899491c26" providerId="ADAL" clId="{F6DD084D-72B2-44B4-B9E8-DE4282C5BDE5}" dt="2018-10-30T14:10:19.095" v="1219" actId="465"/>
          <ac:spMkLst>
            <pc:docMk/>
            <pc:sldMk cId="1071900124" sldId="355"/>
            <ac:spMk id="12" creationId="{41A7049C-C281-460E-858A-5C19E3A3E556}"/>
          </ac:spMkLst>
        </pc:spChg>
        <pc:spChg chg="add mod">
          <ac:chgData name="Jan Fitzpatrick" userId="d1b284ec-d1dd-4765-b823-b34899491c26" providerId="ADAL" clId="{F6DD084D-72B2-44B4-B9E8-DE4282C5BDE5}" dt="2018-10-30T14:10:19.095" v="1219" actId="465"/>
          <ac:spMkLst>
            <pc:docMk/>
            <pc:sldMk cId="1071900124" sldId="355"/>
            <ac:spMk id="13" creationId="{CCD26682-3A46-414E-8AC6-757B8D8C1BDE}"/>
          </ac:spMkLst>
        </pc:spChg>
        <pc:spChg chg="add mod">
          <ac:chgData name="Jan Fitzpatrick" userId="d1b284ec-d1dd-4765-b823-b34899491c26" providerId="ADAL" clId="{F6DD084D-72B2-44B4-B9E8-DE4282C5BDE5}" dt="2018-10-30T14:10:19.095" v="1219" actId="465"/>
          <ac:spMkLst>
            <pc:docMk/>
            <pc:sldMk cId="1071900124" sldId="355"/>
            <ac:spMk id="14" creationId="{C8B7BC61-C647-4D8F-9264-CB3F7D9A68A6}"/>
          </ac:spMkLst>
        </pc:spChg>
        <pc:spChg chg="add mod">
          <ac:chgData name="Jan Fitzpatrick" userId="d1b284ec-d1dd-4765-b823-b34899491c26" providerId="ADAL" clId="{F6DD084D-72B2-44B4-B9E8-DE4282C5BDE5}" dt="2018-10-30T14:04:13.105" v="1153" actId="1037"/>
          <ac:spMkLst>
            <pc:docMk/>
            <pc:sldMk cId="1071900124" sldId="355"/>
            <ac:spMk id="15" creationId="{08871401-7FB5-4440-A409-257C1516CC6D}"/>
          </ac:spMkLst>
        </pc:spChg>
        <pc:spChg chg="add mod">
          <ac:chgData name="Jan Fitzpatrick" userId="d1b284ec-d1dd-4765-b823-b34899491c26" providerId="ADAL" clId="{F6DD084D-72B2-44B4-B9E8-DE4282C5BDE5}" dt="2018-10-30T14:04:13.105" v="1153" actId="1037"/>
          <ac:spMkLst>
            <pc:docMk/>
            <pc:sldMk cId="1071900124" sldId="355"/>
            <ac:spMk id="16" creationId="{8D8DF568-B934-405F-B18D-1E5644D1246B}"/>
          </ac:spMkLst>
        </pc:spChg>
        <pc:spChg chg="add mod">
          <ac:chgData name="Jan Fitzpatrick" userId="d1b284ec-d1dd-4765-b823-b34899491c26" providerId="ADAL" clId="{F6DD084D-72B2-44B4-B9E8-DE4282C5BDE5}" dt="2018-10-30T14:04:13.105" v="1153" actId="1037"/>
          <ac:spMkLst>
            <pc:docMk/>
            <pc:sldMk cId="1071900124" sldId="355"/>
            <ac:spMk id="17" creationId="{7053C642-EFF8-42E9-84BA-EAF2EAA3B439}"/>
          </ac:spMkLst>
        </pc:spChg>
        <pc:spChg chg="add del mod">
          <ac:chgData name="Jan Fitzpatrick" userId="d1b284ec-d1dd-4765-b823-b34899491c26" providerId="ADAL" clId="{F6DD084D-72B2-44B4-B9E8-DE4282C5BDE5}" dt="2018-10-30T14:17:19.729" v="1305" actId="478"/>
          <ac:spMkLst>
            <pc:docMk/>
            <pc:sldMk cId="1071900124" sldId="355"/>
            <ac:spMk id="19" creationId="{5252A847-DE45-4FA3-A1F8-EEBEB845FF8E}"/>
          </ac:spMkLst>
        </pc:spChg>
        <pc:spChg chg="add del mod">
          <ac:chgData name="Jan Fitzpatrick" userId="d1b284ec-d1dd-4765-b823-b34899491c26" providerId="ADAL" clId="{F6DD084D-72B2-44B4-B9E8-DE4282C5BDE5}" dt="2018-10-30T14:17:24.214" v="1307" actId="478"/>
          <ac:spMkLst>
            <pc:docMk/>
            <pc:sldMk cId="1071900124" sldId="355"/>
            <ac:spMk id="20" creationId="{99D4F79E-C5C7-4D85-BDFD-0C69B10A6491}"/>
          </ac:spMkLst>
        </pc:spChg>
        <pc:spChg chg="add del mod">
          <ac:chgData name="Jan Fitzpatrick" userId="d1b284ec-d1dd-4765-b823-b34899491c26" providerId="ADAL" clId="{F6DD084D-72B2-44B4-B9E8-DE4282C5BDE5}" dt="2018-10-30T14:17:22.279" v="1306" actId="478"/>
          <ac:spMkLst>
            <pc:docMk/>
            <pc:sldMk cId="1071900124" sldId="355"/>
            <ac:spMk id="21" creationId="{5EBFF3D4-6C9B-499C-B003-DBF1B4EA15B2}"/>
          </ac:spMkLst>
        </pc:spChg>
        <pc:spChg chg="add del mod">
          <ac:chgData name="Jan Fitzpatrick" userId="d1b284ec-d1dd-4765-b823-b34899491c26" providerId="ADAL" clId="{F6DD084D-72B2-44B4-B9E8-DE4282C5BDE5}" dt="2018-10-30T14:17:16" v="1303" actId="478"/>
          <ac:spMkLst>
            <pc:docMk/>
            <pc:sldMk cId="1071900124" sldId="355"/>
            <ac:spMk id="22" creationId="{E6FCF1AE-28D3-4270-A835-C462CB51098B}"/>
          </ac:spMkLst>
        </pc:spChg>
        <pc:graphicFrameChg chg="add mod modGraphic">
          <ac:chgData name="Jan Fitzpatrick" userId="d1b284ec-d1dd-4765-b823-b34899491c26" providerId="ADAL" clId="{F6DD084D-72B2-44B4-B9E8-DE4282C5BDE5}" dt="2018-10-30T13:59:16.181" v="906" actId="1036"/>
          <ac:graphicFrameMkLst>
            <pc:docMk/>
            <pc:sldMk cId="1071900124" sldId="355"/>
            <ac:graphicFrameMk id="11" creationId="{ED428A7E-9253-4A0F-8F56-6200C6E2BD74}"/>
          </ac:graphicFrameMkLst>
        </pc:graphicFrameChg>
        <pc:picChg chg="add mod">
          <ac:chgData name="Jan Fitzpatrick" userId="d1b284ec-d1dd-4765-b823-b34899491c26" providerId="ADAL" clId="{F6DD084D-72B2-44B4-B9E8-DE4282C5BDE5}" dt="2018-10-30T14:04:13.105" v="1153" actId="1037"/>
          <ac:picMkLst>
            <pc:docMk/>
            <pc:sldMk cId="1071900124" sldId="355"/>
            <ac:picMk id="6" creationId="{0CAD10A2-1B08-45F8-AFFC-B2D7849674D4}"/>
          </ac:picMkLst>
        </pc:picChg>
        <pc:picChg chg="add mod">
          <ac:chgData name="Jan Fitzpatrick" userId="d1b284ec-d1dd-4765-b823-b34899491c26" providerId="ADAL" clId="{F6DD084D-72B2-44B4-B9E8-DE4282C5BDE5}" dt="2018-10-30T14:04:13.105" v="1153" actId="1037"/>
          <ac:picMkLst>
            <pc:docMk/>
            <pc:sldMk cId="1071900124" sldId="355"/>
            <ac:picMk id="9" creationId="{BD4F7D43-5F11-405A-ABDC-D1F993325340}"/>
          </ac:picMkLst>
        </pc:picChg>
        <pc:picChg chg="add mod">
          <ac:chgData name="Jan Fitzpatrick" userId="d1b284ec-d1dd-4765-b823-b34899491c26" providerId="ADAL" clId="{F6DD084D-72B2-44B4-B9E8-DE4282C5BDE5}" dt="2018-10-30T14:04:13.105" v="1153" actId="1037"/>
          <ac:picMkLst>
            <pc:docMk/>
            <pc:sldMk cId="1071900124" sldId="355"/>
            <ac:picMk id="10" creationId="{620C3EF5-BC30-4927-98DC-B19BED41A847}"/>
          </ac:picMkLst>
        </pc:picChg>
      </pc:sldChg>
      <pc:sldChg chg="addSp delSp modSp">
        <pc:chgData name="Jan Fitzpatrick" userId="d1b284ec-d1dd-4765-b823-b34899491c26" providerId="ADAL" clId="{F6DD084D-72B2-44B4-B9E8-DE4282C5BDE5}" dt="2018-10-30T14:54:58.791" v="2198" actId="165"/>
        <pc:sldMkLst>
          <pc:docMk/>
          <pc:sldMk cId="36917022" sldId="360"/>
        </pc:sldMkLst>
        <pc:spChg chg="mod">
          <ac:chgData name="Jan Fitzpatrick" userId="d1b284ec-d1dd-4765-b823-b34899491c26" providerId="ADAL" clId="{F6DD084D-72B2-44B4-B9E8-DE4282C5BDE5}" dt="2018-10-29T15:57:48.642" v="210" actId="1076"/>
          <ac:spMkLst>
            <pc:docMk/>
            <pc:sldMk cId="36917022" sldId="360"/>
            <ac:spMk id="19" creationId="{5252A847-DE45-4FA3-A1F8-EEBEB845FF8E}"/>
          </ac:spMkLst>
        </pc:spChg>
        <pc:grpChg chg="add del mod">
          <ac:chgData name="Jan Fitzpatrick" userId="d1b284ec-d1dd-4765-b823-b34899491c26" providerId="ADAL" clId="{F6DD084D-72B2-44B4-B9E8-DE4282C5BDE5}" dt="2018-10-30T14:54:58.791" v="2198" actId="165"/>
          <ac:grpSpMkLst>
            <pc:docMk/>
            <pc:sldMk cId="36917022" sldId="360"/>
            <ac:grpSpMk id="2" creationId="{1BABBF67-A361-42F2-B2DA-C194582EF989}"/>
          </ac:grpSpMkLst>
        </pc:grpChg>
        <pc:graphicFrameChg chg="add mod modGraphic">
          <ac:chgData name="Jan Fitzpatrick" userId="d1b284ec-d1dd-4765-b823-b34899491c26" providerId="ADAL" clId="{F6DD084D-72B2-44B4-B9E8-DE4282C5BDE5}" dt="2018-10-29T16:00:08.225" v="225" actId="207"/>
          <ac:graphicFrameMkLst>
            <pc:docMk/>
            <pc:sldMk cId="36917022" sldId="360"/>
            <ac:graphicFrameMk id="6" creationId="{127E0795-CDFD-4DEE-A124-9CEFFE8AF4F3}"/>
          </ac:graphicFrameMkLst>
        </pc:graphicFrameChg>
        <pc:picChg chg="add mod topLvl">
          <ac:chgData name="Jan Fitzpatrick" userId="d1b284ec-d1dd-4765-b823-b34899491c26" providerId="ADAL" clId="{F6DD084D-72B2-44B4-B9E8-DE4282C5BDE5}" dt="2018-10-30T14:54:58.791" v="2198" actId="165"/>
          <ac:picMkLst>
            <pc:docMk/>
            <pc:sldMk cId="36917022" sldId="360"/>
            <ac:picMk id="9" creationId="{E293260F-ED73-4AD1-AD9F-8454D61E4A35}"/>
          </ac:picMkLst>
        </pc:picChg>
        <pc:picChg chg="add mod topLvl">
          <ac:chgData name="Jan Fitzpatrick" userId="d1b284ec-d1dd-4765-b823-b34899491c26" providerId="ADAL" clId="{F6DD084D-72B2-44B4-B9E8-DE4282C5BDE5}" dt="2018-10-30T14:54:58.791" v="2198" actId="165"/>
          <ac:picMkLst>
            <pc:docMk/>
            <pc:sldMk cId="36917022" sldId="360"/>
            <ac:picMk id="10" creationId="{1B131D6C-0135-40FD-AA1B-9D46953E7A09}"/>
          </ac:picMkLst>
        </pc:picChg>
        <pc:picChg chg="add mod topLvl">
          <ac:chgData name="Jan Fitzpatrick" userId="d1b284ec-d1dd-4765-b823-b34899491c26" providerId="ADAL" clId="{F6DD084D-72B2-44B4-B9E8-DE4282C5BDE5}" dt="2018-10-30T14:54:58.791" v="2198" actId="165"/>
          <ac:picMkLst>
            <pc:docMk/>
            <pc:sldMk cId="36917022" sldId="360"/>
            <ac:picMk id="11" creationId="{0AA42B6F-E8C4-44FD-BCAF-374ADAC51927}"/>
          </ac:picMkLst>
        </pc:picChg>
        <pc:picChg chg="add mod topLvl">
          <ac:chgData name="Jan Fitzpatrick" userId="d1b284ec-d1dd-4765-b823-b34899491c26" providerId="ADAL" clId="{F6DD084D-72B2-44B4-B9E8-DE4282C5BDE5}" dt="2018-10-30T14:54:58.791" v="2198" actId="165"/>
          <ac:picMkLst>
            <pc:docMk/>
            <pc:sldMk cId="36917022" sldId="360"/>
            <ac:picMk id="12" creationId="{D1BF392C-22BB-45CF-8E30-E745F655A0A8}"/>
          </ac:picMkLst>
        </pc:picChg>
      </pc:sldChg>
      <pc:sldChg chg="addSp delSp modSp add">
        <pc:chgData name="Jan Fitzpatrick" userId="d1b284ec-d1dd-4765-b823-b34899491c26" providerId="ADAL" clId="{F6DD084D-72B2-44B4-B9E8-DE4282C5BDE5}" dt="2018-10-30T14:56:24.906" v="2272" actId="165"/>
        <pc:sldMkLst>
          <pc:docMk/>
          <pc:sldMk cId="4210149149" sldId="361"/>
        </pc:sldMkLst>
        <pc:spChg chg="add del mod">
          <ac:chgData name="Jan Fitzpatrick" userId="d1b284ec-d1dd-4765-b823-b34899491c26" providerId="ADAL" clId="{F6DD084D-72B2-44B4-B9E8-DE4282C5BDE5}" dt="2018-10-29T16:07:54.715" v="306" actId="478"/>
          <ac:spMkLst>
            <pc:docMk/>
            <pc:sldMk cId="4210149149" sldId="361"/>
            <ac:spMk id="4" creationId="{356F61EB-6905-4CB8-8492-62741D9CF036}"/>
          </ac:spMkLst>
        </pc:spChg>
        <pc:spChg chg="mod">
          <ac:chgData name="Jan Fitzpatrick" userId="d1b284ec-d1dd-4765-b823-b34899491c26" providerId="ADAL" clId="{F6DD084D-72B2-44B4-B9E8-DE4282C5BDE5}" dt="2018-10-29T16:02:18.130" v="236" actId="1076"/>
          <ac:spMkLst>
            <pc:docMk/>
            <pc:sldMk cId="4210149149" sldId="361"/>
            <ac:spMk id="19" creationId="{5252A847-DE45-4FA3-A1F8-EEBEB845FF8E}"/>
          </ac:spMkLst>
        </pc:spChg>
        <pc:grpChg chg="add del mod">
          <ac:chgData name="Jan Fitzpatrick" userId="d1b284ec-d1dd-4765-b823-b34899491c26" providerId="ADAL" clId="{F6DD084D-72B2-44B4-B9E8-DE4282C5BDE5}" dt="2018-10-29T16:04:19.883" v="266" actId="165"/>
          <ac:grpSpMkLst>
            <pc:docMk/>
            <pc:sldMk cId="4210149149" sldId="361"/>
            <ac:grpSpMk id="2" creationId="{9BD17B69-54E1-4DCB-AAFE-E10CEE2DE79D}"/>
          </ac:grpSpMkLst>
        </pc:grpChg>
        <pc:grpChg chg="add del mod">
          <ac:chgData name="Jan Fitzpatrick" userId="d1b284ec-d1dd-4765-b823-b34899491c26" providerId="ADAL" clId="{F6DD084D-72B2-44B4-B9E8-DE4282C5BDE5}" dt="2018-10-30T14:56:24.906" v="2272" actId="165"/>
          <ac:grpSpMkLst>
            <pc:docMk/>
            <pc:sldMk cId="4210149149" sldId="361"/>
            <ac:grpSpMk id="3" creationId="{FE33A3A8-D8A2-4FD3-BFD5-8E2B4E21D7CF}"/>
          </ac:grpSpMkLst>
        </pc:grpChg>
        <pc:picChg chg="add mod topLvl">
          <ac:chgData name="Jan Fitzpatrick" userId="d1b284ec-d1dd-4765-b823-b34899491c26" providerId="ADAL" clId="{F6DD084D-72B2-44B4-B9E8-DE4282C5BDE5}" dt="2018-10-30T14:56:24.906" v="2272" actId="165"/>
          <ac:picMkLst>
            <pc:docMk/>
            <pc:sldMk cId="4210149149" sldId="361"/>
            <ac:picMk id="6" creationId="{38040414-4869-4CDC-8E5D-A1213AA0EDD4}"/>
          </ac:picMkLst>
        </pc:picChg>
        <pc:picChg chg="add mod topLvl">
          <ac:chgData name="Jan Fitzpatrick" userId="d1b284ec-d1dd-4765-b823-b34899491c26" providerId="ADAL" clId="{F6DD084D-72B2-44B4-B9E8-DE4282C5BDE5}" dt="2018-10-30T14:56:24.906" v="2272" actId="165"/>
          <ac:picMkLst>
            <pc:docMk/>
            <pc:sldMk cId="4210149149" sldId="361"/>
            <ac:picMk id="9" creationId="{CF81CB63-0946-4BD6-A298-1903721B9002}"/>
          </ac:picMkLst>
        </pc:picChg>
        <pc:picChg chg="add mod topLvl">
          <ac:chgData name="Jan Fitzpatrick" userId="d1b284ec-d1dd-4765-b823-b34899491c26" providerId="ADAL" clId="{F6DD084D-72B2-44B4-B9E8-DE4282C5BDE5}" dt="2018-10-30T14:56:24.906" v="2272" actId="165"/>
          <ac:picMkLst>
            <pc:docMk/>
            <pc:sldMk cId="4210149149" sldId="361"/>
            <ac:picMk id="10" creationId="{79D08FDA-849B-44C0-9923-4A6EDF3D8315}"/>
          </ac:picMkLst>
        </pc:picChg>
        <pc:picChg chg="add mod topLvl">
          <ac:chgData name="Jan Fitzpatrick" userId="d1b284ec-d1dd-4765-b823-b34899491c26" providerId="ADAL" clId="{F6DD084D-72B2-44B4-B9E8-DE4282C5BDE5}" dt="2018-10-30T14:56:24.906" v="2272" actId="165"/>
          <ac:picMkLst>
            <pc:docMk/>
            <pc:sldMk cId="4210149149" sldId="361"/>
            <ac:picMk id="11" creationId="{42F03CE3-AFBB-4568-80DB-1DB2B67F2097}"/>
          </ac:picMkLst>
        </pc:picChg>
        <pc:picChg chg="add mod topLvl">
          <ac:chgData name="Jan Fitzpatrick" userId="d1b284ec-d1dd-4765-b823-b34899491c26" providerId="ADAL" clId="{F6DD084D-72B2-44B4-B9E8-DE4282C5BDE5}" dt="2018-10-30T14:56:24.906" v="2272" actId="165"/>
          <ac:picMkLst>
            <pc:docMk/>
            <pc:sldMk cId="4210149149" sldId="361"/>
            <ac:picMk id="12" creationId="{8AFB179B-0B86-4721-9359-7FF684F8A23C}"/>
          </ac:picMkLst>
        </pc:picChg>
        <pc:picChg chg="add mod topLvl">
          <ac:chgData name="Jan Fitzpatrick" userId="d1b284ec-d1dd-4765-b823-b34899491c26" providerId="ADAL" clId="{F6DD084D-72B2-44B4-B9E8-DE4282C5BDE5}" dt="2018-10-30T14:56:24.906" v="2272" actId="165"/>
          <ac:picMkLst>
            <pc:docMk/>
            <pc:sldMk cId="4210149149" sldId="361"/>
            <ac:picMk id="13" creationId="{9EE28075-1F47-4168-8E1B-2B6D7B354182}"/>
          </ac:picMkLst>
        </pc:picChg>
        <pc:picChg chg="add mod topLvl">
          <ac:chgData name="Jan Fitzpatrick" userId="d1b284ec-d1dd-4765-b823-b34899491c26" providerId="ADAL" clId="{F6DD084D-72B2-44B4-B9E8-DE4282C5BDE5}" dt="2018-10-30T14:56:24.906" v="2272" actId="165"/>
          <ac:picMkLst>
            <pc:docMk/>
            <pc:sldMk cId="4210149149" sldId="361"/>
            <ac:picMk id="14" creationId="{618F5F2E-6892-4102-BE7F-B3780AECBA90}"/>
          </ac:picMkLst>
        </pc:picChg>
        <pc:picChg chg="add mod topLvl">
          <ac:chgData name="Jan Fitzpatrick" userId="d1b284ec-d1dd-4765-b823-b34899491c26" providerId="ADAL" clId="{F6DD084D-72B2-44B4-B9E8-DE4282C5BDE5}" dt="2018-10-30T14:56:24.906" v="2272" actId="165"/>
          <ac:picMkLst>
            <pc:docMk/>
            <pc:sldMk cId="4210149149" sldId="361"/>
            <ac:picMk id="15" creationId="{CBD4CF55-B221-433E-84B8-D2E73A012AC6}"/>
          </ac:picMkLst>
        </pc:picChg>
      </pc:sldChg>
      <pc:sldChg chg="addSp delSp modSp add">
        <pc:chgData name="Jan Fitzpatrick" userId="d1b284ec-d1dd-4765-b823-b34899491c26" providerId="ADAL" clId="{F6DD084D-72B2-44B4-B9E8-DE4282C5BDE5}" dt="2018-10-29T16:17:08.713" v="562" actId="6549"/>
        <pc:sldMkLst>
          <pc:docMk/>
          <pc:sldMk cId="2762099267" sldId="362"/>
        </pc:sldMkLst>
        <pc:spChg chg="del">
          <ac:chgData name="Jan Fitzpatrick" userId="d1b284ec-d1dd-4765-b823-b34899491c26" providerId="ADAL" clId="{F6DD084D-72B2-44B4-B9E8-DE4282C5BDE5}" dt="2018-10-29T16:09:40.377" v="321" actId="478"/>
          <ac:spMkLst>
            <pc:docMk/>
            <pc:sldMk cId="2762099267" sldId="362"/>
            <ac:spMk id="7" creationId="{B632E459-9B27-4467-B89C-78410207B713}"/>
          </ac:spMkLst>
        </pc:spChg>
        <pc:spChg chg="mod">
          <ac:chgData name="Jan Fitzpatrick" userId="d1b284ec-d1dd-4765-b823-b34899491c26" providerId="ADAL" clId="{F6DD084D-72B2-44B4-B9E8-DE4282C5BDE5}" dt="2018-10-29T16:17:08.713" v="562" actId="6549"/>
          <ac:spMkLst>
            <pc:docMk/>
            <pc:sldMk cId="2762099267" sldId="362"/>
            <ac:spMk id="19" creationId="{5252A847-DE45-4FA3-A1F8-EEBEB845FF8E}"/>
          </ac:spMkLst>
        </pc:spChg>
        <pc:picChg chg="add del">
          <ac:chgData name="Jan Fitzpatrick" userId="d1b284ec-d1dd-4765-b823-b34899491c26" providerId="ADAL" clId="{F6DD084D-72B2-44B4-B9E8-DE4282C5BDE5}" dt="2018-10-29T16:09:40.377" v="321" actId="478"/>
          <ac:picMkLst>
            <pc:docMk/>
            <pc:sldMk cId="2762099267" sldId="362"/>
            <ac:picMk id="6" creationId="{1D7B448B-0D01-42C9-8233-DDBE38D600CC}"/>
          </ac:picMkLst>
        </pc:picChg>
        <pc:picChg chg="add del">
          <ac:chgData name="Jan Fitzpatrick" userId="d1b284ec-d1dd-4765-b823-b34899491c26" providerId="ADAL" clId="{F6DD084D-72B2-44B4-B9E8-DE4282C5BDE5}" dt="2018-10-29T16:09:40.377" v="321" actId="478"/>
          <ac:picMkLst>
            <pc:docMk/>
            <pc:sldMk cId="2762099267" sldId="362"/>
            <ac:picMk id="9" creationId="{4735DA92-6D3E-42BF-A359-CE8996D3B5F7}"/>
          </ac:picMkLst>
        </pc:picChg>
        <pc:picChg chg="add del">
          <ac:chgData name="Jan Fitzpatrick" userId="d1b284ec-d1dd-4765-b823-b34899491c26" providerId="ADAL" clId="{F6DD084D-72B2-44B4-B9E8-DE4282C5BDE5}" dt="2018-10-29T16:09:40.377" v="321" actId="478"/>
          <ac:picMkLst>
            <pc:docMk/>
            <pc:sldMk cId="2762099267" sldId="362"/>
            <ac:picMk id="10" creationId="{99081BA4-1971-43E5-97DB-EE0ADF3DB9D2}"/>
          </ac:picMkLst>
        </pc:picChg>
        <pc:picChg chg="add del">
          <ac:chgData name="Jan Fitzpatrick" userId="d1b284ec-d1dd-4765-b823-b34899491c26" providerId="ADAL" clId="{F6DD084D-72B2-44B4-B9E8-DE4282C5BDE5}" dt="2018-10-29T16:09:40.377" v="321" actId="478"/>
          <ac:picMkLst>
            <pc:docMk/>
            <pc:sldMk cId="2762099267" sldId="362"/>
            <ac:picMk id="11" creationId="{E10895C5-6152-4E95-80AF-01F56C236C3D}"/>
          </ac:picMkLst>
        </pc:picChg>
        <pc:picChg chg="add del">
          <ac:chgData name="Jan Fitzpatrick" userId="d1b284ec-d1dd-4765-b823-b34899491c26" providerId="ADAL" clId="{F6DD084D-72B2-44B4-B9E8-DE4282C5BDE5}" dt="2018-10-29T16:09:40.377" v="321" actId="478"/>
          <ac:picMkLst>
            <pc:docMk/>
            <pc:sldMk cId="2762099267" sldId="362"/>
            <ac:picMk id="12" creationId="{A2DC39ED-B2B8-45B6-B329-D469EF46B7E5}"/>
          </ac:picMkLst>
        </pc:picChg>
        <pc:picChg chg="add mod">
          <ac:chgData name="Jan Fitzpatrick" userId="d1b284ec-d1dd-4765-b823-b34899491c26" providerId="ADAL" clId="{F6DD084D-72B2-44B4-B9E8-DE4282C5BDE5}" dt="2018-10-29T16:15:42.360" v="524" actId="1035"/>
          <ac:picMkLst>
            <pc:docMk/>
            <pc:sldMk cId="2762099267" sldId="362"/>
            <ac:picMk id="13" creationId="{987C3F88-B3EC-4197-A27D-D9083DCDAE00}"/>
          </ac:picMkLst>
        </pc:picChg>
        <pc:picChg chg="add mod">
          <ac:chgData name="Jan Fitzpatrick" userId="d1b284ec-d1dd-4765-b823-b34899491c26" providerId="ADAL" clId="{F6DD084D-72B2-44B4-B9E8-DE4282C5BDE5}" dt="2018-10-29T16:15:30.495" v="502" actId="14100"/>
          <ac:picMkLst>
            <pc:docMk/>
            <pc:sldMk cId="2762099267" sldId="362"/>
            <ac:picMk id="14" creationId="{E114A918-31F9-4B0F-9522-0B7C1A334DA5}"/>
          </ac:picMkLst>
        </pc:picChg>
        <pc:picChg chg="add mod">
          <ac:chgData name="Jan Fitzpatrick" userId="d1b284ec-d1dd-4765-b823-b34899491c26" providerId="ADAL" clId="{F6DD084D-72B2-44B4-B9E8-DE4282C5BDE5}" dt="2018-10-29T16:15:52.661" v="545" actId="1035"/>
          <ac:picMkLst>
            <pc:docMk/>
            <pc:sldMk cId="2762099267" sldId="362"/>
            <ac:picMk id="15" creationId="{7FD42EA6-24CD-4BB3-A06A-E1720BF0779A}"/>
          </ac:picMkLst>
        </pc:picChg>
        <pc:picChg chg="add mod">
          <ac:chgData name="Jan Fitzpatrick" userId="d1b284ec-d1dd-4765-b823-b34899491c26" providerId="ADAL" clId="{F6DD084D-72B2-44B4-B9E8-DE4282C5BDE5}" dt="2018-10-29T16:15:42.360" v="524" actId="1035"/>
          <ac:picMkLst>
            <pc:docMk/>
            <pc:sldMk cId="2762099267" sldId="362"/>
            <ac:picMk id="16" creationId="{984E6527-5753-4B8F-BC9A-A61686D55C8D}"/>
          </ac:picMkLst>
        </pc:picChg>
        <pc:picChg chg="add mod">
          <ac:chgData name="Jan Fitzpatrick" userId="d1b284ec-d1dd-4765-b823-b34899491c26" providerId="ADAL" clId="{F6DD084D-72B2-44B4-B9E8-DE4282C5BDE5}" dt="2018-10-29T16:16:05.086" v="547" actId="1037"/>
          <ac:picMkLst>
            <pc:docMk/>
            <pc:sldMk cId="2762099267" sldId="362"/>
            <ac:picMk id="17" creationId="{AD2C0631-A7B6-4F20-91A4-DE9E6493A736}"/>
          </ac:picMkLst>
        </pc:picChg>
        <pc:picChg chg="del">
          <ac:chgData name="Jan Fitzpatrick" userId="d1b284ec-d1dd-4765-b823-b34899491c26" providerId="ADAL" clId="{F6DD084D-72B2-44B4-B9E8-DE4282C5BDE5}" dt="2018-10-29T16:09:40.377" v="321" actId="478"/>
          <ac:picMkLst>
            <pc:docMk/>
            <pc:sldMk cId="2762099267" sldId="362"/>
            <ac:picMk id="18" creationId="{AF62330C-AB9B-43BE-82E4-98A7F5B9D6D1}"/>
          </ac:picMkLst>
        </pc:picChg>
      </pc:sldChg>
      <pc:sldChg chg="addSp delSp modSp add">
        <pc:chgData name="Jan Fitzpatrick" userId="d1b284ec-d1dd-4765-b823-b34899491c26" providerId="ADAL" clId="{F6DD084D-72B2-44B4-B9E8-DE4282C5BDE5}" dt="2018-10-29T16:24:18.053" v="669" actId="12788"/>
        <pc:sldMkLst>
          <pc:docMk/>
          <pc:sldMk cId="608450416" sldId="363"/>
        </pc:sldMkLst>
        <pc:spChg chg="mod">
          <ac:chgData name="Jan Fitzpatrick" userId="d1b284ec-d1dd-4765-b823-b34899491c26" providerId="ADAL" clId="{F6DD084D-72B2-44B4-B9E8-DE4282C5BDE5}" dt="2018-10-29T16:23:47.809" v="667" actId="6549"/>
          <ac:spMkLst>
            <pc:docMk/>
            <pc:sldMk cId="608450416" sldId="363"/>
            <ac:spMk id="19" creationId="{5252A847-DE45-4FA3-A1F8-EEBEB845FF8E}"/>
          </ac:spMkLst>
        </pc:spChg>
        <pc:grpChg chg="add del mod">
          <ac:chgData name="Jan Fitzpatrick" userId="d1b284ec-d1dd-4765-b823-b34899491c26" providerId="ADAL" clId="{F6DD084D-72B2-44B4-B9E8-DE4282C5BDE5}" dt="2018-10-29T16:20:41.333" v="621" actId="165"/>
          <ac:grpSpMkLst>
            <pc:docMk/>
            <pc:sldMk cId="608450416" sldId="363"/>
            <ac:grpSpMk id="2" creationId="{A38D4C05-1897-43AE-889C-57786196F694}"/>
          </ac:grpSpMkLst>
        </pc:grpChg>
        <pc:grpChg chg="add mod">
          <ac:chgData name="Jan Fitzpatrick" userId="d1b284ec-d1dd-4765-b823-b34899491c26" providerId="ADAL" clId="{F6DD084D-72B2-44B4-B9E8-DE4282C5BDE5}" dt="2018-10-29T16:24:18.053" v="669" actId="12788"/>
          <ac:grpSpMkLst>
            <pc:docMk/>
            <pc:sldMk cId="608450416" sldId="363"/>
            <ac:grpSpMk id="3" creationId="{ABE33895-A773-4060-9897-25D889493429}"/>
          </ac:grpSpMkLst>
        </pc:grpChg>
        <pc:picChg chg="add mod topLvl">
          <ac:chgData name="Jan Fitzpatrick" userId="d1b284ec-d1dd-4765-b823-b34899491c26" providerId="ADAL" clId="{F6DD084D-72B2-44B4-B9E8-DE4282C5BDE5}" dt="2018-10-29T16:24:14.276" v="668" actId="164"/>
          <ac:picMkLst>
            <pc:docMk/>
            <pc:sldMk cId="608450416" sldId="363"/>
            <ac:picMk id="6" creationId="{71A7430D-962F-4E52-B034-4E6F77E439C1}"/>
          </ac:picMkLst>
        </pc:picChg>
        <pc:picChg chg="add mod topLvl">
          <ac:chgData name="Jan Fitzpatrick" userId="d1b284ec-d1dd-4765-b823-b34899491c26" providerId="ADAL" clId="{F6DD084D-72B2-44B4-B9E8-DE4282C5BDE5}" dt="2018-10-29T16:24:14.276" v="668" actId="164"/>
          <ac:picMkLst>
            <pc:docMk/>
            <pc:sldMk cId="608450416" sldId="363"/>
            <ac:picMk id="9" creationId="{ADA18923-3B52-455F-8A5E-F3627341CDED}"/>
          </ac:picMkLst>
        </pc:picChg>
        <pc:picChg chg="add mod topLvl">
          <ac:chgData name="Jan Fitzpatrick" userId="d1b284ec-d1dd-4765-b823-b34899491c26" providerId="ADAL" clId="{F6DD084D-72B2-44B4-B9E8-DE4282C5BDE5}" dt="2018-10-29T16:24:14.276" v="668" actId="164"/>
          <ac:picMkLst>
            <pc:docMk/>
            <pc:sldMk cId="608450416" sldId="363"/>
            <ac:picMk id="10" creationId="{715BF6CC-B4A3-48B7-84EC-5535B0C6891B}"/>
          </ac:picMkLst>
        </pc:picChg>
        <pc:picChg chg="add mod topLvl">
          <ac:chgData name="Jan Fitzpatrick" userId="d1b284ec-d1dd-4765-b823-b34899491c26" providerId="ADAL" clId="{F6DD084D-72B2-44B4-B9E8-DE4282C5BDE5}" dt="2018-10-29T16:24:14.276" v="668" actId="164"/>
          <ac:picMkLst>
            <pc:docMk/>
            <pc:sldMk cId="608450416" sldId="363"/>
            <ac:picMk id="11" creationId="{3059B94A-5CC0-4F22-8BEA-9503DF60CDCA}"/>
          </ac:picMkLst>
        </pc:picChg>
        <pc:picChg chg="add mod topLvl">
          <ac:chgData name="Jan Fitzpatrick" userId="d1b284ec-d1dd-4765-b823-b34899491c26" providerId="ADAL" clId="{F6DD084D-72B2-44B4-B9E8-DE4282C5BDE5}" dt="2018-10-29T16:24:14.276" v="668" actId="164"/>
          <ac:picMkLst>
            <pc:docMk/>
            <pc:sldMk cId="608450416" sldId="363"/>
            <ac:picMk id="12" creationId="{6B473BEF-4518-4F59-B186-5659EAFA8BE2}"/>
          </ac:picMkLst>
        </pc:picChg>
        <pc:picChg chg="add mod topLvl">
          <ac:chgData name="Jan Fitzpatrick" userId="d1b284ec-d1dd-4765-b823-b34899491c26" providerId="ADAL" clId="{F6DD084D-72B2-44B4-B9E8-DE4282C5BDE5}" dt="2018-10-29T16:24:14.276" v="668" actId="164"/>
          <ac:picMkLst>
            <pc:docMk/>
            <pc:sldMk cId="608450416" sldId="363"/>
            <ac:picMk id="13" creationId="{279AA05D-E8E3-4A5B-B9CF-4CE7E2D904D2}"/>
          </ac:picMkLst>
        </pc:picChg>
      </pc:sldChg>
      <pc:sldChg chg="addSp modSp add">
        <pc:chgData name="Jan Fitzpatrick" userId="d1b284ec-d1dd-4765-b823-b34899491c26" providerId="ADAL" clId="{F6DD084D-72B2-44B4-B9E8-DE4282C5BDE5}" dt="2018-10-30T15:14:12.441" v="2705" actId="1582"/>
        <pc:sldMkLst>
          <pc:docMk/>
          <pc:sldMk cId="3507874854" sldId="364"/>
        </pc:sldMkLst>
        <pc:spChg chg="add mod">
          <ac:chgData name="Jan Fitzpatrick" userId="d1b284ec-d1dd-4765-b823-b34899491c26" providerId="ADAL" clId="{F6DD084D-72B2-44B4-B9E8-DE4282C5BDE5}" dt="2018-10-30T15:14:12.441" v="2705" actId="1582"/>
          <ac:spMkLst>
            <pc:docMk/>
            <pc:sldMk cId="3507874854" sldId="364"/>
            <ac:spMk id="3" creationId="{8002B224-74B8-420B-AAAA-C257EFE6D8CF}"/>
          </ac:spMkLst>
        </pc:spChg>
      </pc:sldChg>
      <pc:sldChg chg="add">
        <pc:chgData name="Jan Fitzpatrick" userId="d1b284ec-d1dd-4765-b823-b34899491c26" providerId="ADAL" clId="{F6DD084D-72B2-44B4-B9E8-DE4282C5BDE5}" dt="2018-10-29T16:07:48.272" v="304"/>
        <pc:sldMkLst>
          <pc:docMk/>
          <pc:sldMk cId="4186843038" sldId="365"/>
        </pc:sldMkLst>
      </pc:sldChg>
      <pc:sldChg chg="add">
        <pc:chgData name="Jan Fitzpatrick" userId="d1b284ec-d1dd-4765-b823-b34899491c26" providerId="ADAL" clId="{F6DD084D-72B2-44B4-B9E8-DE4282C5BDE5}" dt="2018-10-29T16:17:00.630" v="561"/>
        <pc:sldMkLst>
          <pc:docMk/>
          <pc:sldMk cId="2230826217" sldId="366"/>
        </pc:sldMkLst>
      </pc:sldChg>
      <pc:sldChg chg="addSp modSp add">
        <pc:chgData name="Jan Fitzpatrick" userId="d1b284ec-d1dd-4765-b823-b34899491c26" providerId="ADAL" clId="{F6DD084D-72B2-44B4-B9E8-DE4282C5BDE5}" dt="2018-10-29T16:24:30.986" v="671" actId="12788"/>
        <pc:sldMkLst>
          <pc:docMk/>
          <pc:sldMk cId="876106488" sldId="367"/>
        </pc:sldMkLst>
        <pc:grpChg chg="add mod">
          <ac:chgData name="Jan Fitzpatrick" userId="d1b284ec-d1dd-4765-b823-b34899491c26" providerId="ADAL" clId="{F6DD084D-72B2-44B4-B9E8-DE4282C5BDE5}" dt="2018-10-29T16:24:30.986" v="671" actId="12788"/>
          <ac:grpSpMkLst>
            <pc:docMk/>
            <pc:sldMk cId="876106488" sldId="367"/>
            <ac:grpSpMk id="2" creationId="{8ED6E1FF-40DF-4F0A-A988-527E613939A1}"/>
          </ac:grpSpMkLst>
        </pc:grpChg>
        <pc:picChg chg="mod">
          <ac:chgData name="Jan Fitzpatrick" userId="d1b284ec-d1dd-4765-b823-b34899491c26" providerId="ADAL" clId="{F6DD084D-72B2-44B4-B9E8-DE4282C5BDE5}" dt="2018-10-29T16:24:27.164" v="670" actId="164"/>
          <ac:picMkLst>
            <pc:docMk/>
            <pc:sldMk cId="876106488" sldId="367"/>
            <ac:picMk id="6" creationId="{71A7430D-962F-4E52-B034-4E6F77E439C1}"/>
          </ac:picMkLst>
        </pc:picChg>
        <pc:picChg chg="mod">
          <ac:chgData name="Jan Fitzpatrick" userId="d1b284ec-d1dd-4765-b823-b34899491c26" providerId="ADAL" clId="{F6DD084D-72B2-44B4-B9E8-DE4282C5BDE5}" dt="2018-10-29T16:24:27.164" v="670" actId="164"/>
          <ac:picMkLst>
            <pc:docMk/>
            <pc:sldMk cId="876106488" sldId="367"/>
            <ac:picMk id="9" creationId="{ADA18923-3B52-455F-8A5E-F3627341CDED}"/>
          </ac:picMkLst>
        </pc:picChg>
        <pc:picChg chg="mod">
          <ac:chgData name="Jan Fitzpatrick" userId="d1b284ec-d1dd-4765-b823-b34899491c26" providerId="ADAL" clId="{F6DD084D-72B2-44B4-B9E8-DE4282C5BDE5}" dt="2018-10-29T16:24:27.164" v="670" actId="164"/>
          <ac:picMkLst>
            <pc:docMk/>
            <pc:sldMk cId="876106488" sldId="367"/>
            <ac:picMk id="10" creationId="{715BF6CC-B4A3-48B7-84EC-5535B0C6891B}"/>
          </ac:picMkLst>
        </pc:picChg>
        <pc:picChg chg="mod">
          <ac:chgData name="Jan Fitzpatrick" userId="d1b284ec-d1dd-4765-b823-b34899491c26" providerId="ADAL" clId="{F6DD084D-72B2-44B4-B9E8-DE4282C5BDE5}" dt="2018-10-29T16:24:27.164" v="670" actId="164"/>
          <ac:picMkLst>
            <pc:docMk/>
            <pc:sldMk cId="876106488" sldId="367"/>
            <ac:picMk id="11" creationId="{3059B94A-5CC0-4F22-8BEA-9503DF60CDCA}"/>
          </ac:picMkLst>
        </pc:picChg>
        <pc:picChg chg="mod">
          <ac:chgData name="Jan Fitzpatrick" userId="d1b284ec-d1dd-4765-b823-b34899491c26" providerId="ADAL" clId="{F6DD084D-72B2-44B4-B9E8-DE4282C5BDE5}" dt="2018-10-29T16:24:27.164" v="670" actId="164"/>
          <ac:picMkLst>
            <pc:docMk/>
            <pc:sldMk cId="876106488" sldId="367"/>
            <ac:picMk id="12" creationId="{6B473BEF-4518-4F59-B186-5659EAFA8BE2}"/>
          </ac:picMkLst>
        </pc:picChg>
        <pc:picChg chg="mod">
          <ac:chgData name="Jan Fitzpatrick" userId="d1b284ec-d1dd-4765-b823-b34899491c26" providerId="ADAL" clId="{F6DD084D-72B2-44B4-B9E8-DE4282C5BDE5}" dt="2018-10-29T16:24:27.164" v="670" actId="164"/>
          <ac:picMkLst>
            <pc:docMk/>
            <pc:sldMk cId="876106488" sldId="367"/>
            <ac:picMk id="13" creationId="{279AA05D-E8E3-4A5B-B9CF-4CE7E2D904D2}"/>
          </ac:picMkLst>
        </pc:picChg>
      </pc:sldChg>
      <pc:sldChg chg="addSp delSp modSp add">
        <pc:chgData name="Jan Fitzpatrick" userId="d1b284ec-d1dd-4765-b823-b34899491c26" providerId="ADAL" clId="{F6DD084D-72B2-44B4-B9E8-DE4282C5BDE5}" dt="2018-10-30T14:26:26.351" v="1586" actId="6549"/>
        <pc:sldMkLst>
          <pc:docMk/>
          <pc:sldMk cId="787780240" sldId="369"/>
        </pc:sldMkLst>
        <pc:spChg chg="add del mod">
          <ac:chgData name="Jan Fitzpatrick" userId="d1b284ec-d1dd-4765-b823-b34899491c26" providerId="ADAL" clId="{F6DD084D-72B2-44B4-B9E8-DE4282C5BDE5}" dt="2018-10-30T14:24:44.630" v="1549" actId="478"/>
          <ac:spMkLst>
            <pc:docMk/>
            <pc:sldMk cId="787780240" sldId="369"/>
            <ac:spMk id="2" creationId="{8DBB6BF5-9C30-4D53-8D7E-4A25FE26950D}"/>
          </ac:spMkLst>
        </pc:spChg>
        <pc:spChg chg="add mod">
          <ac:chgData name="Jan Fitzpatrick" userId="d1b284ec-d1dd-4765-b823-b34899491c26" providerId="ADAL" clId="{F6DD084D-72B2-44B4-B9E8-DE4282C5BDE5}" dt="2018-10-30T14:24:53.372" v="1575" actId="1036"/>
          <ac:spMkLst>
            <pc:docMk/>
            <pc:sldMk cId="787780240" sldId="369"/>
            <ac:spMk id="9" creationId="{E2ACB1E0-AD71-4677-AECD-98B9B50ACB6C}"/>
          </ac:spMkLst>
        </pc:spChg>
        <pc:spChg chg="mod">
          <ac:chgData name="Jan Fitzpatrick" userId="d1b284ec-d1dd-4765-b823-b34899491c26" providerId="ADAL" clId="{F6DD084D-72B2-44B4-B9E8-DE4282C5BDE5}" dt="2018-10-30T14:26:26.351" v="1586" actId="6549"/>
          <ac:spMkLst>
            <pc:docMk/>
            <pc:sldMk cId="787780240" sldId="369"/>
            <ac:spMk id="19" creationId="{5252A847-DE45-4FA3-A1F8-EEBEB845FF8E}"/>
          </ac:spMkLst>
        </pc:spChg>
        <pc:picChg chg="add mod">
          <ac:chgData name="Jan Fitzpatrick" userId="d1b284ec-d1dd-4765-b823-b34899491c26" providerId="ADAL" clId="{F6DD084D-72B2-44B4-B9E8-DE4282C5BDE5}" dt="2018-10-30T14:20:52.819" v="1413" actId="1035"/>
          <ac:picMkLst>
            <pc:docMk/>
            <pc:sldMk cId="787780240" sldId="369"/>
            <ac:picMk id="6" creationId="{48682CA4-45E4-4C9E-BEC7-9079928A9124}"/>
          </ac:picMkLst>
        </pc:picChg>
      </pc:sldChg>
      <pc:sldChg chg="add">
        <pc:chgData name="Jan Fitzpatrick" userId="d1b284ec-d1dd-4765-b823-b34899491c26" providerId="ADAL" clId="{F6DD084D-72B2-44B4-B9E8-DE4282C5BDE5}" dt="2018-10-30T14:17:10.395" v="1302"/>
        <pc:sldMkLst>
          <pc:docMk/>
          <pc:sldMk cId="1235943483" sldId="370"/>
        </pc:sldMkLst>
      </pc:sldChg>
      <pc:sldChg chg="add">
        <pc:chgData name="Jan Fitzpatrick" userId="d1b284ec-d1dd-4765-b823-b34899491c26" providerId="ADAL" clId="{F6DD084D-72B2-44B4-B9E8-DE4282C5BDE5}" dt="2018-10-30T14:26:11.646" v="1581"/>
        <pc:sldMkLst>
          <pc:docMk/>
          <pc:sldMk cId="2633058597" sldId="371"/>
        </pc:sldMkLst>
      </pc:sldChg>
      <pc:sldChg chg="modSp add">
        <pc:chgData name="Jan Fitzpatrick" userId="d1b284ec-d1dd-4765-b823-b34899491c26" providerId="ADAL" clId="{F6DD084D-72B2-44B4-B9E8-DE4282C5BDE5}" dt="2018-10-30T14:39:32.706" v="1998" actId="2084"/>
        <pc:sldMkLst>
          <pc:docMk/>
          <pc:sldMk cId="4268114593" sldId="372"/>
        </pc:sldMkLst>
        <pc:spChg chg="mod">
          <ac:chgData name="Jan Fitzpatrick" userId="d1b284ec-d1dd-4765-b823-b34899491c26" providerId="ADAL" clId="{F6DD084D-72B2-44B4-B9E8-DE4282C5BDE5}" dt="2018-10-30T14:37:07.442" v="1978" actId="207"/>
          <ac:spMkLst>
            <pc:docMk/>
            <pc:sldMk cId="4268114593" sldId="372"/>
            <ac:spMk id="19" creationId="{5252A847-DE45-4FA3-A1F8-EEBEB845FF8E}"/>
          </ac:spMkLst>
        </pc:spChg>
        <pc:graphicFrameChg chg="modGraphic">
          <ac:chgData name="Jan Fitzpatrick" userId="d1b284ec-d1dd-4765-b823-b34899491c26" providerId="ADAL" clId="{F6DD084D-72B2-44B4-B9E8-DE4282C5BDE5}" dt="2018-10-30T14:39:32.706" v="1998" actId="2084"/>
          <ac:graphicFrameMkLst>
            <pc:docMk/>
            <pc:sldMk cId="4268114593" sldId="372"/>
            <ac:graphicFrameMk id="6" creationId="{CFD53EA6-11DA-418C-B1AE-BE60B1A9E6BC}"/>
          </ac:graphicFrameMkLst>
        </pc:graphicFrameChg>
      </pc:sldChg>
      <pc:sldChg chg="modSp add">
        <pc:chgData name="Jan Fitzpatrick" userId="d1b284ec-d1dd-4765-b823-b34899491c26" providerId="ADAL" clId="{F6DD084D-72B2-44B4-B9E8-DE4282C5BDE5}" dt="2018-10-30T14:40:10.331" v="2005" actId="2084"/>
        <pc:sldMkLst>
          <pc:docMk/>
          <pc:sldMk cId="309671857" sldId="373"/>
        </pc:sldMkLst>
        <pc:graphicFrameChg chg="modGraphic">
          <ac:chgData name="Jan Fitzpatrick" userId="d1b284ec-d1dd-4765-b823-b34899491c26" providerId="ADAL" clId="{F6DD084D-72B2-44B4-B9E8-DE4282C5BDE5}" dt="2018-10-30T14:40:10.331" v="2005" actId="2084"/>
          <ac:graphicFrameMkLst>
            <pc:docMk/>
            <pc:sldMk cId="309671857" sldId="373"/>
            <ac:graphicFrameMk id="6" creationId="{CFD53EA6-11DA-418C-B1AE-BE60B1A9E6BC}"/>
          </ac:graphicFrameMkLst>
        </pc:graphicFrameChg>
      </pc:sldChg>
      <pc:sldChg chg="modSp add">
        <pc:chgData name="Jan Fitzpatrick" userId="d1b284ec-d1dd-4765-b823-b34899491c26" providerId="ADAL" clId="{F6DD084D-72B2-44B4-B9E8-DE4282C5BDE5}" dt="2018-10-30T15:12:57.209" v="2660" actId="242"/>
        <pc:sldMkLst>
          <pc:docMk/>
          <pc:sldMk cId="421816677" sldId="374"/>
        </pc:sldMkLst>
        <pc:graphicFrameChg chg="modGraphic">
          <ac:chgData name="Jan Fitzpatrick" userId="d1b284ec-d1dd-4765-b823-b34899491c26" providerId="ADAL" clId="{F6DD084D-72B2-44B4-B9E8-DE4282C5BDE5}" dt="2018-10-30T15:12:57.209" v="2660" actId="242"/>
          <ac:graphicFrameMkLst>
            <pc:docMk/>
            <pc:sldMk cId="421816677" sldId="374"/>
            <ac:graphicFrameMk id="3" creationId="{B0B9CD2E-82D6-408E-9892-F642B780EEE4}"/>
          </ac:graphicFrameMkLst>
        </pc:graphicFrameChg>
        <pc:picChg chg="mod">
          <ac:chgData name="Jan Fitzpatrick" userId="d1b284ec-d1dd-4765-b823-b34899491c26" providerId="ADAL" clId="{F6DD084D-72B2-44B4-B9E8-DE4282C5BDE5}" dt="2018-10-30T15:09:55.021" v="2524" actId="1037"/>
          <ac:picMkLst>
            <pc:docMk/>
            <pc:sldMk cId="421816677" sldId="374"/>
            <ac:picMk id="13" creationId="{CFB1EAEB-9885-49A4-9F13-09E2DE072538}"/>
          </ac:picMkLst>
        </pc:picChg>
        <pc:picChg chg="mod">
          <ac:chgData name="Jan Fitzpatrick" userId="d1b284ec-d1dd-4765-b823-b34899491c26" providerId="ADAL" clId="{F6DD084D-72B2-44B4-B9E8-DE4282C5BDE5}" dt="2018-10-30T15:09:55.021" v="2524" actId="1037"/>
          <ac:picMkLst>
            <pc:docMk/>
            <pc:sldMk cId="421816677" sldId="374"/>
            <ac:picMk id="14" creationId="{BE55B5E7-7F12-4E2C-8DD7-0102512F22BC}"/>
          </ac:picMkLst>
        </pc:picChg>
        <pc:picChg chg="mod">
          <ac:chgData name="Jan Fitzpatrick" userId="d1b284ec-d1dd-4765-b823-b34899491c26" providerId="ADAL" clId="{F6DD084D-72B2-44B4-B9E8-DE4282C5BDE5}" dt="2018-10-30T15:09:55.021" v="2524" actId="1037"/>
          <ac:picMkLst>
            <pc:docMk/>
            <pc:sldMk cId="421816677" sldId="374"/>
            <ac:picMk id="15" creationId="{1D05FC1F-7F1E-4FE7-977C-A709E60B3A9E}"/>
          </ac:picMkLst>
        </pc:picChg>
        <pc:picChg chg="mod">
          <ac:chgData name="Jan Fitzpatrick" userId="d1b284ec-d1dd-4765-b823-b34899491c26" providerId="ADAL" clId="{F6DD084D-72B2-44B4-B9E8-DE4282C5BDE5}" dt="2018-10-30T15:09:55.021" v="2524" actId="1037"/>
          <ac:picMkLst>
            <pc:docMk/>
            <pc:sldMk cId="421816677" sldId="374"/>
            <ac:picMk id="16" creationId="{37D198FE-498F-4A86-A974-5E54E6E7A5F9}"/>
          </ac:picMkLst>
        </pc:picChg>
        <pc:picChg chg="mod">
          <ac:chgData name="Jan Fitzpatrick" userId="d1b284ec-d1dd-4765-b823-b34899491c26" providerId="ADAL" clId="{F6DD084D-72B2-44B4-B9E8-DE4282C5BDE5}" dt="2018-10-30T15:09:55.021" v="2524" actId="1037"/>
          <ac:picMkLst>
            <pc:docMk/>
            <pc:sldMk cId="421816677" sldId="374"/>
            <ac:picMk id="17" creationId="{4C19820B-A945-41A7-A41D-3F8995FFA69A}"/>
          </ac:picMkLst>
        </pc:picChg>
        <pc:picChg chg="mod">
          <ac:chgData name="Jan Fitzpatrick" userId="d1b284ec-d1dd-4765-b823-b34899491c26" providerId="ADAL" clId="{F6DD084D-72B2-44B4-B9E8-DE4282C5BDE5}" dt="2018-10-30T15:09:55.021" v="2524" actId="1037"/>
          <ac:picMkLst>
            <pc:docMk/>
            <pc:sldMk cId="421816677" sldId="374"/>
            <ac:picMk id="20" creationId="{3907E4A6-CDCF-4CFE-86F8-017C09BBCCDF}"/>
          </ac:picMkLst>
        </pc:picChg>
        <pc:picChg chg="mod">
          <ac:chgData name="Jan Fitzpatrick" userId="d1b284ec-d1dd-4765-b823-b34899491c26" providerId="ADAL" clId="{F6DD084D-72B2-44B4-B9E8-DE4282C5BDE5}" dt="2018-10-30T15:09:55.021" v="2524" actId="1037"/>
          <ac:picMkLst>
            <pc:docMk/>
            <pc:sldMk cId="421816677" sldId="374"/>
            <ac:picMk id="21" creationId="{EAC5DB39-A1BF-45EE-8076-912969FB4847}"/>
          </ac:picMkLst>
        </pc:picChg>
        <pc:picChg chg="mod">
          <ac:chgData name="Jan Fitzpatrick" userId="d1b284ec-d1dd-4765-b823-b34899491c26" providerId="ADAL" clId="{F6DD084D-72B2-44B4-B9E8-DE4282C5BDE5}" dt="2018-10-30T15:09:55.021" v="2524" actId="1037"/>
          <ac:picMkLst>
            <pc:docMk/>
            <pc:sldMk cId="421816677" sldId="374"/>
            <ac:picMk id="22" creationId="{E34307A0-5E81-48CA-B389-5105A09BC3E3}"/>
          </ac:picMkLst>
        </pc:picChg>
        <pc:picChg chg="mod">
          <ac:chgData name="Jan Fitzpatrick" userId="d1b284ec-d1dd-4765-b823-b34899491c26" providerId="ADAL" clId="{F6DD084D-72B2-44B4-B9E8-DE4282C5BDE5}" dt="2018-10-30T15:09:55.021" v="2524" actId="1037"/>
          <ac:picMkLst>
            <pc:docMk/>
            <pc:sldMk cId="421816677" sldId="374"/>
            <ac:picMk id="23" creationId="{F10130FC-C4A6-4963-83F2-4E490DDC6E80}"/>
          </ac:picMkLst>
        </pc:picChg>
        <pc:picChg chg="mod">
          <ac:chgData name="Jan Fitzpatrick" userId="d1b284ec-d1dd-4765-b823-b34899491c26" providerId="ADAL" clId="{F6DD084D-72B2-44B4-B9E8-DE4282C5BDE5}" dt="2018-10-30T15:09:55.021" v="2524" actId="1037"/>
          <ac:picMkLst>
            <pc:docMk/>
            <pc:sldMk cId="421816677" sldId="374"/>
            <ac:picMk id="24" creationId="{11E10646-2C0B-4A75-AA85-5141C57B7746}"/>
          </ac:picMkLst>
        </pc:picChg>
        <pc:picChg chg="mod">
          <ac:chgData name="Jan Fitzpatrick" userId="d1b284ec-d1dd-4765-b823-b34899491c26" providerId="ADAL" clId="{F6DD084D-72B2-44B4-B9E8-DE4282C5BDE5}" dt="2018-10-30T15:09:55.021" v="2524" actId="1037"/>
          <ac:picMkLst>
            <pc:docMk/>
            <pc:sldMk cId="421816677" sldId="374"/>
            <ac:picMk id="25" creationId="{7242F2C0-8BAB-4442-A553-E6C6DC655407}"/>
          </ac:picMkLst>
        </pc:picChg>
        <pc:picChg chg="mod">
          <ac:chgData name="Jan Fitzpatrick" userId="d1b284ec-d1dd-4765-b823-b34899491c26" providerId="ADAL" clId="{F6DD084D-72B2-44B4-B9E8-DE4282C5BDE5}" dt="2018-10-30T15:09:55.021" v="2524" actId="1037"/>
          <ac:picMkLst>
            <pc:docMk/>
            <pc:sldMk cId="421816677" sldId="374"/>
            <ac:picMk id="26" creationId="{9C10553E-7119-412D-BDB0-B3957995397F}"/>
          </ac:picMkLst>
        </pc:picChg>
        <pc:picChg chg="mod">
          <ac:chgData name="Jan Fitzpatrick" userId="d1b284ec-d1dd-4765-b823-b34899491c26" providerId="ADAL" clId="{F6DD084D-72B2-44B4-B9E8-DE4282C5BDE5}" dt="2018-10-30T15:09:55.021" v="2524" actId="1037"/>
          <ac:picMkLst>
            <pc:docMk/>
            <pc:sldMk cId="421816677" sldId="374"/>
            <ac:picMk id="27" creationId="{050B42ED-8284-411A-91CE-42055101C3B6}"/>
          </ac:picMkLst>
        </pc:picChg>
        <pc:picChg chg="mod">
          <ac:chgData name="Jan Fitzpatrick" userId="d1b284ec-d1dd-4765-b823-b34899491c26" providerId="ADAL" clId="{F6DD084D-72B2-44B4-B9E8-DE4282C5BDE5}" dt="2018-10-30T15:09:55.021" v="2524" actId="1037"/>
          <ac:picMkLst>
            <pc:docMk/>
            <pc:sldMk cId="421816677" sldId="374"/>
            <ac:picMk id="28" creationId="{2B8727B2-DBEC-40BC-B67F-E58F319141A2}"/>
          </ac:picMkLst>
        </pc:picChg>
      </pc:sldChg>
      <pc:sldChg chg="modSp add">
        <pc:chgData name="Jan Fitzpatrick" userId="d1b284ec-d1dd-4765-b823-b34899491c26" providerId="ADAL" clId="{F6DD084D-72B2-44B4-B9E8-DE4282C5BDE5}" dt="2018-10-30T15:13:29.832" v="2701" actId="1036"/>
        <pc:sldMkLst>
          <pc:docMk/>
          <pc:sldMk cId="1278272073" sldId="375"/>
        </pc:sldMkLst>
        <pc:spChg chg="mod">
          <ac:chgData name="Jan Fitzpatrick" userId="d1b284ec-d1dd-4765-b823-b34899491c26" providerId="ADAL" clId="{F6DD084D-72B2-44B4-B9E8-DE4282C5BDE5}" dt="2018-10-30T15:11:24.126" v="2613" actId="207"/>
          <ac:spMkLst>
            <pc:docMk/>
            <pc:sldMk cId="1278272073" sldId="375"/>
            <ac:spMk id="19" creationId="{5252A847-DE45-4FA3-A1F8-EEBEB845FF8E}"/>
          </ac:spMkLst>
        </pc:spChg>
        <pc:graphicFrameChg chg="mod modGraphic">
          <ac:chgData name="Jan Fitzpatrick" userId="d1b284ec-d1dd-4765-b823-b34899491c26" providerId="ADAL" clId="{F6DD084D-72B2-44B4-B9E8-DE4282C5BDE5}" dt="2018-10-30T15:13:05.164" v="2661" actId="242"/>
          <ac:graphicFrameMkLst>
            <pc:docMk/>
            <pc:sldMk cId="1278272073" sldId="375"/>
            <ac:graphicFrameMk id="3" creationId="{B0B9CD2E-82D6-408E-9892-F642B780EEE4}"/>
          </ac:graphicFrameMkLst>
        </pc:graphicFrameChg>
        <pc:picChg chg="mod">
          <ac:chgData name="Jan Fitzpatrick" userId="d1b284ec-d1dd-4765-b823-b34899491c26" providerId="ADAL" clId="{F6DD084D-72B2-44B4-B9E8-DE4282C5BDE5}" dt="2018-10-30T15:13:29.832" v="2701" actId="1036"/>
          <ac:picMkLst>
            <pc:docMk/>
            <pc:sldMk cId="1278272073" sldId="375"/>
            <ac:picMk id="13" creationId="{CFB1EAEB-9885-49A4-9F13-09E2DE072538}"/>
          </ac:picMkLst>
        </pc:picChg>
        <pc:picChg chg="mod">
          <ac:chgData name="Jan Fitzpatrick" userId="d1b284ec-d1dd-4765-b823-b34899491c26" providerId="ADAL" clId="{F6DD084D-72B2-44B4-B9E8-DE4282C5BDE5}" dt="2018-10-30T15:13:29.832" v="2701" actId="1036"/>
          <ac:picMkLst>
            <pc:docMk/>
            <pc:sldMk cId="1278272073" sldId="375"/>
            <ac:picMk id="14" creationId="{BE55B5E7-7F12-4E2C-8DD7-0102512F22BC}"/>
          </ac:picMkLst>
        </pc:picChg>
        <pc:picChg chg="mod">
          <ac:chgData name="Jan Fitzpatrick" userId="d1b284ec-d1dd-4765-b823-b34899491c26" providerId="ADAL" clId="{F6DD084D-72B2-44B4-B9E8-DE4282C5BDE5}" dt="2018-10-30T15:13:22.707" v="2684" actId="1036"/>
          <ac:picMkLst>
            <pc:docMk/>
            <pc:sldMk cId="1278272073" sldId="375"/>
            <ac:picMk id="15" creationId="{1D05FC1F-7F1E-4FE7-977C-A709E60B3A9E}"/>
          </ac:picMkLst>
        </pc:picChg>
        <pc:picChg chg="mod">
          <ac:chgData name="Jan Fitzpatrick" userId="d1b284ec-d1dd-4765-b823-b34899491c26" providerId="ADAL" clId="{F6DD084D-72B2-44B4-B9E8-DE4282C5BDE5}" dt="2018-10-30T15:13:22.707" v="2684" actId="1036"/>
          <ac:picMkLst>
            <pc:docMk/>
            <pc:sldMk cId="1278272073" sldId="375"/>
            <ac:picMk id="16" creationId="{37D198FE-498F-4A86-A974-5E54E6E7A5F9}"/>
          </ac:picMkLst>
        </pc:picChg>
        <pc:picChg chg="mod">
          <ac:chgData name="Jan Fitzpatrick" userId="d1b284ec-d1dd-4765-b823-b34899491c26" providerId="ADAL" clId="{F6DD084D-72B2-44B4-B9E8-DE4282C5BDE5}" dt="2018-10-30T15:13:22.707" v="2684" actId="1036"/>
          <ac:picMkLst>
            <pc:docMk/>
            <pc:sldMk cId="1278272073" sldId="375"/>
            <ac:picMk id="17" creationId="{4C19820B-A945-41A7-A41D-3F8995FFA69A}"/>
          </ac:picMkLst>
        </pc:picChg>
        <pc:picChg chg="mod">
          <ac:chgData name="Jan Fitzpatrick" userId="d1b284ec-d1dd-4765-b823-b34899491c26" providerId="ADAL" clId="{F6DD084D-72B2-44B4-B9E8-DE4282C5BDE5}" dt="2018-10-30T15:12:05.428" v="2654" actId="1036"/>
          <ac:picMkLst>
            <pc:docMk/>
            <pc:sldMk cId="1278272073" sldId="375"/>
            <ac:picMk id="20" creationId="{3907E4A6-CDCF-4CFE-86F8-017C09BBCCDF}"/>
          </ac:picMkLst>
        </pc:picChg>
        <pc:picChg chg="mod">
          <ac:chgData name="Jan Fitzpatrick" userId="d1b284ec-d1dd-4765-b823-b34899491c26" providerId="ADAL" clId="{F6DD084D-72B2-44B4-B9E8-DE4282C5BDE5}" dt="2018-10-30T15:12:05.428" v="2654" actId="1036"/>
          <ac:picMkLst>
            <pc:docMk/>
            <pc:sldMk cId="1278272073" sldId="375"/>
            <ac:picMk id="21" creationId="{EAC5DB39-A1BF-45EE-8076-912969FB4847}"/>
          </ac:picMkLst>
        </pc:picChg>
        <pc:picChg chg="mod">
          <ac:chgData name="Jan Fitzpatrick" userId="d1b284ec-d1dd-4765-b823-b34899491c26" providerId="ADAL" clId="{F6DD084D-72B2-44B4-B9E8-DE4282C5BDE5}" dt="2018-10-30T15:12:05.428" v="2654" actId="1036"/>
          <ac:picMkLst>
            <pc:docMk/>
            <pc:sldMk cId="1278272073" sldId="375"/>
            <ac:picMk id="22" creationId="{E34307A0-5E81-48CA-B389-5105A09BC3E3}"/>
          </ac:picMkLst>
        </pc:picChg>
        <pc:picChg chg="mod">
          <ac:chgData name="Jan Fitzpatrick" userId="d1b284ec-d1dd-4765-b823-b34899491c26" providerId="ADAL" clId="{F6DD084D-72B2-44B4-B9E8-DE4282C5BDE5}" dt="2018-10-30T15:12:05.428" v="2654" actId="1036"/>
          <ac:picMkLst>
            <pc:docMk/>
            <pc:sldMk cId="1278272073" sldId="375"/>
            <ac:picMk id="23" creationId="{F10130FC-C4A6-4963-83F2-4E490DDC6E80}"/>
          </ac:picMkLst>
        </pc:picChg>
      </pc:sldChg>
    </pc:docChg>
  </pc:docChgLst>
  <pc:docChgLst>
    <pc:chgData name="Ashleigh Sobol" userId="8430f2a2-602f-4dde-a79b-412efd9dd8bf" providerId="ADAL" clId="{314E36DF-02F4-4957-B175-8AD4C9F6E04E}"/>
  </pc:docChgLst>
  <pc:docChgLst>
    <pc:chgData name="Kyle Tidswell-Brown" userId="3518c4a0-5c99-4880-b127-cb60ccf11a39" providerId="ADAL" clId="{54F040FA-D29D-44F9-8E3C-801AF3A716D0}"/>
    <pc:docChg chg="undo modSld">
      <pc:chgData name="Kyle Tidswell-Brown" userId="3518c4a0-5c99-4880-b127-cb60ccf11a39" providerId="ADAL" clId="{54F040FA-D29D-44F9-8E3C-801AF3A716D0}" dt="2018-11-05T13:46:29.946" v="10" actId="207"/>
      <pc:docMkLst>
        <pc:docMk/>
      </pc:docMkLst>
      <pc:sldChg chg="modSp">
        <pc:chgData name="Kyle Tidswell-Brown" userId="3518c4a0-5c99-4880-b127-cb60ccf11a39" providerId="ADAL" clId="{54F040FA-D29D-44F9-8E3C-801AF3A716D0}" dt="2018-11-05T13:45:18.096" v="1" actId="20577"/>
        <pc:sldMkLst>
          <pc:docMk/>
          <pc:sldMk cId="2633058597" sldId="371"/>
        </pc:sldMkLst>
        <pc:spChg chg="mod">
          <ac:chgData name="Kyle Tidswell-Brown" userId="3518c4a0-5c99-4880-b127-cb60ccf11a39" providerId="ADAL" clId="{54F040FA-D29D-44F9-8E3C-801AF3A716D0}" dt="2018-11-05T13:45:18.096" v="1" actId="20577"/>
          <ac:spMkLst>
            <pc:docMk/>
            <pc:sldMk cId="2633058597" sldId="371"/>
            <ac:spMk id="19" creationId="{5252A847-DE45-4FA3-A1F8-EEBEB845FF8E}"/>
          </ac:spMkLst>
        </pc:spChg>
      </pc:sldChg>
      <pc:sldChg chg="modSp">
        <pc:chgData name="Kyle Tidswell-Brown" userId="3518c4a0-5c99-4880-b127-cb60ccf11a39" providerId="ADAL" clId="{54F040FA-D29D-44F9-8E3C-801AF3A716D0}" dt="2018-11-05T13:46:19.975" v="8" actId="207"/>
        <pc:sldMkLst>
          <pc:docMk/>
          <pc:sldMk cId="4268114593" sldId="372"/>
        </pc:sldMkLst>
        <pc:spChg chg="mod">
          <ac:chgData name="Kyle Tidswell-Brown" userId="3518c4a0-5c99-4880-b127-cb60ccf11a39" providerId="ADAL" clId="{54F040FA-D29D-44F9-8E3C-801AF3A716D0}" dt="2018-11-05T13:46:19.975" v="8" actId="207"/>
          <ac:spMkLst>
            <pc:docMk/>
            <pc:sldMk cId="4268114593" sldId="372"/>
            <ac:spMk id="11" creationId="{A18CDE23-F4C9-4121-BB95-49F165C50195}"/>
          </ac:spMkLst>
        </pc:spChg>
        <pc:graphicFrameChg chg="mod">
          <ac:chgData name="Kyle Tidswell-Brown" userId="3518c4a0-5c99-4880-b127-cb60ccf11a39" providerId="ADAL" clId="{54F040FA-D29D-44F9-8E3C-801AF3A716D0}" dt="2018-11-05T13:46:13.963" v="7"/>
          <ac:graphicFrameMkLst>
            <pc:docMk/>
            <pc:sldMk cId="4268114593" sldId="372"/>
            <ac:graphicFrameMk id="6" creationId="{CFD53EA6-11DA-418C-B1AE-BE60B1A9E6BC}"/>
          </ac:graphicFrameMkLst>
        </pc:graphicFrameChg>
      </pc:sldChg>
      <pc:sldChg chg="modSp">
        <pc:chgData name="Kyle Tidswell-Brown" userId="3518c4a0-5c99-4880-b127-cb60ccf11a39" providerId="ADAL" clId="{54F040FA-D29D-44F9-8E3C-801AF3A716D0}" dt="2018-11-05T13:46:29.946" v="10" actId="207"/>
        <pc:sldMkLst>
          <pc:docMk/>
          <pc:sldMk cId="309671857" sldId="373"/>
        </pc:sldMkLst>
        <pc:spChg chg="mod">
          <ac:chgData name="Kyle Tidswell-Brown" userId="3518c4a0-5c99-4880-b127-cb60ccf11a39" providerId="ADAL" clId="{54F040FA-D29D-44F9-8E3C-801AF3A716D0}" dt="2018-11-05T13:46:29.946" v="10" actId="207"/>
          <ac:spMkLst>
            <pc:docMk/>
            <pc:sldMk cId="309671857" sldId="373"/>
            <ac:spMk id="11" creationId="{A18CDE23-F4C9-4121-BB95-49F165C50195}"/>
          </ac:spMkLst>
        </pc:spChg>
        <pc:graphicFrameChg chg="mod">
          <ac:chgData name="Kyle Tidswell-Brown" userId="3518c4a0-5c99-4880-b127-cb60ccf11a39" providerId="ADAL" clId="{54F040FA-D29D-44F9-8E3C-801AF3A716D0}" dt="2018-11-05T13:46:27.379" v="9"/>
          <ac:graphicFrameMkLst>
            <pc:docMk/>
            <pc:sldMk cId="309671857" sldId="373"/>
            <ac:graphicFrameMk id="6" creationId="{CFD53EA6-11DA-418C-B1AE-BE60B1A9E6BC}"/>
          </ac:graphicFrameMkLst>
        </pc:graphicFrameChg>
      </pc:sldChg>
      <pc:sldChg chg="modSp">
        <pc:chgData name="Kyle Tidswell-Brown" userId="3518c4a0-5c99-4880-b127-cb60ccf11a39" providerId="ADAL" clId="{54F040FA-D29D-44F9-8E3C-801AF3A716D0}" dt="2018-11-05T13:43:56.028" v="0" actId="114"/>
        <pc:sldMkLst>
          <pc:docMk/>
          <pc:sldMk cId="1278272073" sldId="375"/>
        </pc:sldMkLst>
        <pc:spChg chg="mod">
          <ac:chgData name="Kyle Tidswell-Brown" userId="3518c4a0-5c99-4880-b127-cb60ccf11a39" providerId="ADAL" clId="{54F040FA-D29D-44F9-8E3C-801AF3A716D0}" dt="2018-11-05T13:43:56.028" v="0" actId="114"/>
          <ac:spMkLst>
            <pc:docMk/>
            <pc:sldMk cId="1278272073" sldId="375"/>
            <ac:spMk id="19" creationId="{5252A847-DE45-4FA3-A1F8-EEBEB845FF8E}"/>
          </ac:spMkLst>
        </pc:spChg>
      </pc:sldChg>
    </pc:docChg>
  </pc:docChgLst>
  <pc:docChgLst>
    <pc:chgData name="Davina Szilvasy" userId="59fb472d-eed4-4f11-9686-c2c8db02a2cd" providerId="ADAL" clId="{7DC7B676-1D48-4ED3-A9E9-B18750CAF0C9}"/>
    <pc:docChg chg="undo custSel modSld">
      <pc:chgData name="Davina Szilvasy" userId="59fb472d-eed4-4f11-9686-c2c8db02a2cd" providerId="ADAL" clId="{7DC7B676-1D48-4ED3-A9E9-B18750CAF0C9}" dt="2019-09-10T12:55:07.098" v="6" actId="5793"/>
      <pc:docMkLst>
        <pc:docMk/>
      </pc:docMkLst>
      <pc:sldChg chg="modSp">
        <pc:chgData name="Davina Szilvasy" userId="59fb472d-eed4-4f11-9686-c2c8db02a2cd" providerId="ADAL" clId="{7DC7B676-1D48-4ED3-A9E9-B18750CAF0C9}" dt="2019-09-10T11:23:22.003" v="0" actId="207"/>
        <pc:sldMkLst>
          <pc:docMk/>
          <pc:sldMk cId="2301746909" sldId="376"/>
        </pc:sldMkLst>
        <pc:graphicFrameChg chg="modGraphic">
          <ac:chgData name="Davina Szilvasy" userId="59fb472d-eed4-4f11-9686-c2c8db02a2cd" providerId="ADAL" clId="{7DC7B676-1D48-4ED3-A9E9-B18750CAF0C9}" dt="2019-09-10T11:23:22.003" v="0" actId="207"/>
          <ac:graphicFrameMkLst>
            <pc:docMk/>
            <pc:sldMk cId="2301746909" sldId="376"/>
            <ac:graphicFrameMk id="15" creationId="{565F1FCD-4736-47AB-A41E-E5FA79ACE7B6}"/>
          </ac:graphicFrameMkLst>
        </pc:graphicFrameChg>
      </pc:sldChg>
      <pc:sldChg chg="modSp">
        <pc:chgData name="Davina Szilvasy" userId="59fb472d-eed4-4f11-9686-c2c8db02a2cd" providerId="ADAL" clId="{7DC7B676-1D48-4ED3-A9E9-B18750CAF0C9}" dt="2019-09-10T12:55:07.098" v="6" actId="5793"/>
        <pc:sldMkLst>
          <pc:docMk/>
          <pc:sldMk cId="3916078954" sldId="392"/>
        </pc:sldMkLst>
        <pc:spChg chg="mod">
          <ac:chgData name="Davina Szilvasy" userId="59fb472d-eed4-4f11-9686-c2c8db02a2cd" providerId="ADAL" clId="{7DC7B676-1D48-4ED3-A9E9-B18750CAF0C9}" dt="2019-09-10T12:55:07.098" v="6" actId="5793"/>
          <ac:spMkLst>
            <pc:docMk/>
            <pc:sldMk cId="3916078954" sldId="392"/>
            <ac:spMk id="8" creationId="{2308FAFB-A669-4F49-AAAB-93E3E3AD0353}"/>
          </ac:spMkLst>
        </pc:spChg>
      </pc:sldChg>
    </pc:docChg>
  </pc:docChgLst>
  <pc:docChgLst>
    <pc:chgData name="Lee Peckover" userId="5895743b-be28-4676-8a25-8aee7e374520" providerId="ADAL" clId="{2AE8726F-998A-4DC1-B92E-01A702EF0C90}"/>
    <pc:docChg chg="modSld">
      <pc:chgData name="Lee Peckover" userId="5895743b-be28-4676-8a25-8aee7e374520" providerId="ADAL" clId="{2AE8726F-998A-4DC1-B92E-01A702EF0C90}" dt="2018-11-05T13:30:54.450" v="26"/>
      <pc:docMkLst>
        <pc:docMk/>
      </pc:docMkLst>
      <pc:sldChg chg="modSp">
        <pc:chgData name="Lee Peckover" userId="5895743b-be28-4676-8a25-8aee7e374520" providerId="ADAL" clId="{2AE8726F-998A-4DC1-B92E-01A702EF0C90}" dt="2018-11-05T13:27:03.828" v="1" actId="20577"/>
        <pc:sldMkLst>
          <pc:docMk/>
          <pc:sldMk cId="2637481266" sldId="256"/>
        </pc:sldMkLst>
        <pc:spChg chg="mod">
          <ac:chgData name="Lee Peckover" userId="5895743b-be28-4676-8a25-8aee7e374520" providerId="ADAL" clId="{2AE8726F-998A-4DC1-B92E-01A702EF0C90}" dt="2018-11-05T13:27:03.828" v="1" actId="20577"/>
          <ac:spMkLst>
            <pc:docMk/>
            <pc:sldMk cId="2637481266" sldId="256"/>
            <ac:spMk id="19" creationId="{5252A847-DE45-4FA3-A1F8-EEBEB845FF8E}"/>
          </ac:spMkLst>
        </pc:spChg>
      </pc:sldChg>
      <pc:sldChg chg="addSp">
        <pc:chgData name="Lee Peckover" userId="5895743b-be28-4676-8a25-8aee7e374520" providerId="ADAL" clId="{2AE8726F-998A-4DC1-B92E-01A702EF0C90}" dt="2018-11-05T13:30:48.878" v="23"/>
        <pc:sldMkLst>
          <pc:docMk/>
          <pc:sldMk cId="2762099267" sldId="362"/>
        </pc:sldMkLst>
        <pc:spChg chg="add">
          <ac:chgData name="Lee Peckover" userId="5895743b-be28-4676-8a25-8aee7e374520" providerId="ADAL" clId="{2AE8726F-998A-4DC1-B92E-01A702EF0C90}" dt="2018-11-05T13:30:48.878" v="23"/>
          <ac:spMkLst>
            <pc:docMk/>
            <pc:sldMk cId="2762099267" sldId="362"/>
            <ac:spMk id="10" creationId="{8599788B-75B7-460D-A6B7-F918A39E77C6}"/>
          </ac:spMkLst>
        </pc:spChg>
        <pc:picChg chg="add">
          <ac:chgData name="Lee Peckover" userId="5895743b-be28-4676-8a25-8aee7e374520" providerId="ADAL" clId="{2AE8726F-998A-4DC1-B92E-01A702EF0C90}" dt="2018-11-05T13:30:48.878" v="23"/>
          <ac:picMkLst>
            <pc:docMk/>
            <pc:sldMk cId="2762099267" sldId="362"/>
            <ac:picMk id="9" creationId="{D23F1EC1-40B7-40A6-A6EE-737076906140}"/>
          </ac:picMkLst>
        </pc:picChg>
      </pc:sldChg>
      <pc:sldChg chg="addSp delSp">
        <pc:chgData name="Lee Peckover" userId="5895743b-be28-4676-8a25-8aee7e374520" providerId="ADAL" clId="{2AE8726F-998A-4DC1-B92E-01A702EF0C90}" dt="2018-11-05T13:30:54.450" v="26"/>
        <pc:sldMkLst>
          <pc:docMk/>
          <pc:sldMk cId="608450416" sldId="363"/>
        </pc:sldMkLst>
        <pc:spChg chg="add del">
          <ac:chgData name="Lee Peckover" userId="5895743b-be28-4676-8a25-8aee7e374520" providerId="ADAL" clId="{2AE8726F-998A-4DC1-B92E-01A702EF0C90}" dt="2018-11-05T13:30:54.450" v="26"/>
          <ac:spMkLst>
            <pc:docMk/>
            <pc:sldMk cId="608450416" sldId="363"/>
            <ac:spMk id="15" creationId="{AD0A5D6B-7208-4D8D-AFE3-4683C7C91727}"/>
          </ac:spMkLst>
        </pc:spChg>
        <pc:picChg chg="add del">
          <ac:chgData name="Lee Peckover" userId="5895743b-be28-4676-8a25-8aee7e374520" providerId="ADAL" clId="{2AE8726F-998A-4DC1-B92E-01A702EF0C90}" dt="2018-11-05T13:30:54.450" v="26"/>
          <ac:picMkLst>
            <pc:docMk/>
            <pc:sldMk cId="608450416" sldId="363"/>
            <ac:picMk id="14" creationId="{33D03BAC-9090-40C2-BA40-DF7363B0D123}"/>
          </ac:picMkLst>
        </pc:picChg>
      </pc:sldChg>
      <pc:sldChg chg="addSp">
        <pc:chgData name="Lee Peckover" userId="5895743b-be28-4676-8a25-8aee7e374520" providerId="ADAL" clId="{2AE8726F-998A-4DC1-B92E-01A702EF0C90}" dt="2018-11-05T13:30:50.672" v="24"/>
        <pc:sldMkLst>
          <pc:docMk/>
          <pc:sldMk cId="2230826217" sldId="366"/>
        </pc:sldMkLst>
        <pc:spChg chg="add">
          <ac:chgData name="Lee Peckover" userId="5895743b-be28-4676-8a25-8aee7e374520" providerId="ADAL" clId="{2AE8726F-998A-4DC1-B92E-01A702EF0C90}" dt="2018-11-05T13:30:50.672" v="24"/>
          <ac:spMkLst>
            <pc:docMk/>
            <pc:sldMk cId="2230826217" sldId="366"/>
            <ac:spMk id="10" creationId="{4E2B58E9-31A5-487F-962C-BF85FC25D3C0}"/>
          </ac:spMkLst>
        </pc:spChg>
        <pc:picChg chg="add">
          <ac:chgData name="Lee Peckover" userId="5895743b-be28-4676-8a25-8aee7e374520" providerId="ADAL" clId="{2AE8726F-998A-4DC1-B92E-01A702EF0C90}" dt="2018-11-05T13:30:50.672" v="24"/>
          <ac:picMkLst>
            <pc:docMk/>
            <pc:sldMk cId="2230826217" sldId="366"/>
            <ac:picMk id="9" creationId="{EEEA5DC9-5721-464D-A640-3BDCB7BDAA1D}"/>
          </ac:picMkLst>
        </pc:picChg>
      </pc:sldChg>
      <pc:sldChg chg="modSp">
        <pc:chgData name="Lee Peckover" userId="5895743b-be28-4676-8a25-8aee7e374520" providerId="ADAL" clId="{2AE8726F-998A-4DC1-B92E-01A702EF0C90}" dt="2018-11-05T13:30:28.501" v="22" actId="20577"/>
        <pc:sldMkLst>
          <pc:docMk/>
          <pc:sldMk cId="1278272073" sldId="375"/>
        </pc:sldMkLst>
        <pc:spChg chg="mod">
          <ac:chgData name="Lee Peckover" userId="5895743b-be28-4676-8a25-8aee7e374520" providerId="ADAL" clId="{2AE8726F-998A-4DC1-B92E-01A702EF0C90}" dt="2018-11-05T13:30:28.501" v="22" actId="20577"/>
          <ac:spMkLst>
            <pc:docMk/>
            <pc:sldMk cId="1278272073" sldId="37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unt-money-pence-year-2-money-free-resource-pack" TargetMode="External"/><Relationship Id="rId5" Type="http://schemas.openxmlformats.org/officeDocument/2006/relationships/hyperlink" Target="https://classroomsecrets.co.uk/category/maths/year-2/autumn-block-3-money/" TargetMode="External"/><Relationship Id="rId4" Type="http://schemas.openxmlformats.org/officeDocument/2006/relationships/hyperlink" Target="https://classroomsecrets.co.uk/content-domain-filter/?fwp_contentdomain=2m3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DA905A-BE7D-4C6A-990A-CF1907B9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BF13AD78-4AB0-46CE-B5A3-B217B1412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BF6670CB-0E5B-41C7-9722-23A019F8D90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FA6CE195-656A-4B77-839F-BF7F3B6717E8}"/>
              </a:ext>
            </a:extLst>
          </p:cNvPr>
          <p:cNvPicPr>
            <a:picLocks noChangeAspect="1"/>
          </p:cNvPicPr>
          <p:nvPr/>
        </p:nvPicPr>
        <p:blipFill>
          <a:blip r:embed="rId4"/>
          <a:stretch>
            <a:fillRect/>
          </a:stretch>
        </p:blipFill>
        <p:spPr>
          <a:xfrm>
            <a:off x="115438" y="139614"/>
            <a:ext cx="8913124" cy="6322100"/>
          </a:xfrm>
          <a:prstGeom prst="rect">
            <a:avLst/>
          </a:prstGeom>
        </p:spPr>
      </p:pic>
      <p:sp>
        <p:nvSpPr>
          <p:cNvPr id="16" name="Speech Bubble: Rectangle with Corners Rounded 15">
            <a:extLst>
              <a:ext uri="{FF2B5EF4-FFF2-40B4-BE49-F238E27FC236}">
                <a16:creationId xmlns:a16="http://schemas.microsoft.com/office/drawing/2014/main" id="{ED545DE9-E1DD-40BC-A815-4D6FB3314141}"/>
              </a:ext>
            </a:extLst>
          </p:cNvPr>
          <p:cNvSpPr/>
          <p:nvPr/>
        </p:nvSpPr>
        <p:spPr>
          <a:xfrm>
            <a:off x="3160597" y="3062292"/>
            <a:ext cx="4300418" cy="1125695"/>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have 60p.</a:t>
            </a:r>
          </a:p>
        </p:txBody>
      </p:sp>
      <p:sp>
        <p:nvSpPr>
          <p:cNvPr id="17" name="Rectangle 16">
            <a:extLst>
              <a:ext uri="{FF2B5EF4-FFF2-40B4-BE49-F238E27FC236}">
                <a16:creationId xmlns:a16="http://schemas.microsoft.com/office/drawing/2014/main" id="{6EB93B30-4E78-4C57-84A1-0C8A106259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5839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FA6CE195-656A-4B77-839F-BF7F3B6717E8}"/>
              </a:ext>
            </a:extLst>
          </p:cNvPr>
          <p:cNvPicPr>
            <a:picLocks noChangeAspect="1"/>
          </p:cNvPicPr>
          <p:nvPr/>
        </p:nvPicPr>
        <p:blipFill>
          <a:blip r:embed="rId4"/>
          <a:stretch>
            <a:fillRect/>
          </a:stretch>
        </p:blipFill>
        <p:spPr>
          <a:xfrm>
            <a:off x="115438" y="139614"/>
            <a:ext cx="8913124" cy="6322100"/>
          </a:xfrm>
          <a:prstGeom prst="rect">
            <a:avLst/>
          </a:prstGeom>
        </p:spPr>
      </p:pic>
      <p:sp>
        <p:nvSpPr>
          <p:cNvPr id="16" name="Speech Bubble: Rectangle with Corners Rounded 15">
            <a:extLst>
              <a:ext uri="{FF2B5EF4-FFF2-40B4-BE49-F238E27FC236}">
                <a16:creationId xmlns:a16="http://schemas.microsoft.com/office/drawing/2014/main" id="{ED545DE9-E1DD-40BC-A815-4D6FB3314141}"/>
              </a:ext>
            </a:extLst>
          </p:cNvPr>
          <p:cNvSpPr/>
          <p:nvPr/>
        </p:nvSpPr>
        <p:spPr>
          <a:xfrm>
            <a:off x="3160597" y="3062292"/>
            <a:ext cx="4300418" cy="1125695"/>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have 60p.</a:t>
            </a:r>
          </a:p>
        </p:txBody>
      </p:sp>
      <p:sp>
        <p:nvSpPr>
          <p:cNvPr id="17" name="Rectangle 16">
            <a:extLst>
              <a:ext uri="{FF2B5EF4-FFF2-40B4-BE49-F238E27FC236}">
                <a16:creationId xmlns:a16="http://schemas.microsoft.com/office/drawing/2014/main" id="{6EB93B30-4E78-4C57-84A1-0C8A106259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he has 70p.</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910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2AD35DA0-067C-47A3-882E-C0A724037F73}"/>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5" name="Rectangle 14">
            <a:extLst>
              <a:ext uri="{FF2B5EF4-FFF2-40B4-BE49-F238E27FC236}">
                <a16:creationId xmlns:a16="http://schemas.microsoft.com/office/drawing/2014/main" id="{3F562347-3F86-4E26-81C0-ED859F80A9C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coin/s to make 50p.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0845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2AD35DA0-067C-47A3-882E-C0A724037F73}"/>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5" name="Rectangle 14">
            <a:extLst>
              <a:ext uri="{FF2B5EF4-FFF2-40B4-BE49-F238E27FC236}">
                <a16:creationId xmlns:a16="http://schemas.microsoft.com/office/drawing/2014/main" id="{3F562347-3F86-4E26-81C0-ED859F80A9C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coin/s to make 50p.</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lvl="0" algn="ctr" defTabSz="685800">
              <a:defRPr/>
            </a:pPr>
            <a:r>
              <a:rPr lang="en-GB" sz="2800" b="1" dirty="0">
                <a:solidFill>
                  <a:srgbClr val="FF0000"/>
                </a:solidFill>
                <a:latin typeface="Century Gothic" panose="020B0502020202020204" pitchFamily="34" charset="0"/>
              </a:rPr>
              <a:t>20p + 10p + 10p + 10p or</a:t>
            </a:r>
          </a:p>
          <a:p>
            <a:pPr lvl="0" algn="ctr" defTabSz="685800">
              <a:defRPr/>
            </a:pPr>
            <a:r>
              <a:rPr lang="en-GB" sz="2800" b="1" dirty="0">
                <a:solidFill>
                  <a:srgbClr val="FF0000"/>
                </a:solidFill>
                <a:latin typeface="Century Gothic" panose="020B0502020202020204" pitchFamily="34" charset="0"/>
              </a:rPr>
              <a:t>20p + 10p + 10p + 5p + 5p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5444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4EDAAB43-D8F9-4F8E-8D43-EACBBBA93C56}"/>
              </a:ext>
            </a:extLst>
          </p:cNvPr>
          <p:cNvPicPr>
            <a:picLocks noChangeAspect="1"/>
          </p:cNvPicPr>
          <p:nvPr/>
        </p:nvPicPr>
        <p:blipFill>
          <a:blip r:embed="rId4"/>
          <a:stretch>
            <a:fillRect/>
          </a:stretch>
        </p:blipFill>
        <p:spPr>
          <a:xfrm>
            <a:off x="115438" y="139614"/>
            <a:ext cx="8913124" cy="6322100"/>
          </a:xfrm>
          <a:prstGeom prst="rect">
            <a:avLst/>
          </a:prstGeom>
        </p:spPr>
      </p:pic>
      <p:sp>
        <p:nvSpPr>
          <p:cNvPr id="24" name="Rectangle 23">
            <a:extLst>
              <a:ext uri="{FF2B5EF4-FFF2-40B4-BE49-F238E27FC236}">
                <a16:creationId xmlns:a16="http://schemas.microsoft.com/office/drawing/2014/main" id="{030721B4-4DD9-4ACD-B715-DF002319DA5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coins below into two groups of 6p.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9109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C51410FC-F7B8-4761-99DA-279AB0A94C0F}"/>
              </a:ext>
            </a:extLst>
          </p:cNvPr>
          <p:cNvPicPr>
            <a:picLocks noChangeAspect="1"/>
          </p:cNvPicPr>
          <p:nvPr/>
        </p:nvPicPr>
        <p:blipFill>
          <a:blip r:embed="rId4"/>
          <a:stretch>
            <a:fillRect/>
          </a:stretch>
        </p:blipFill>
        <p:spPr>
          <a:xfrm>
            <a:off x="115438" y="139614"/>
            <a:ext cx="8913124" cy="6322100"/>
          </a:xfrm>
          <a:prstGeom prst="rect">
            <a:avLst/>
          </a:prstGeom>
        </p:spPr>
      </p:pic>
      <p:sp>
        <p:nvSpPr>
          <p:cNvPr id="24" name="Rectangle 23">
            <a:extLst>
              <a:ext uri="{FF2B5EF4-FFF2-40B4-BE49-F238E27FC236}">
                <a16:creationId xmlns:a16="http://schemas.microsoft.com/office/drawing/2014/main" id="{C4676279-99C9-4CCE-A464-60CA7008DB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coins below into two groups of 6p.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a:t>
            </a:r>
          </a:p>
          <a:p>
            <a:pPr algn="ctr"/>
            <a:r>
              <a:rPr lang="en-GB" sz="2000" b="1" dirty="0">
                <a:solidFill>
                  <a:srgbClr val="FF0000"/>
                </a:solidFill>
                <a:latin typeface="Century Gothic" panose="020B0502020202020204" pitchFamily="34" charset="0"/>
              </a:rPr>
              <a:t>2p + 2p + 2p</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152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7FC82FBA-CED9-43E3-AF14-FBF22DF33398}"/>
              </a:ext>
            </a:extLst>
          </p:cNvPr>
          <p:cNvPicPr>
            <a:picLocks noChangeAspect="1"/>
          </p:cNvPicPr>
          <p:nvPr/>
        </p:nvPicPr>
        <p:blipFill>
          <a:blip r:embed="rId4"/>
          <a:stretch>
            <a:fillRect/>
          </a:stretch>
        </p:blipFill>
        <p:spPr>
          <a:xfrm>
            <a:off x="152737" y="132217"/>
            <a:ext cx="8913124" cy="6322100"/>
          </a:xfrm>
          <a:prstGeom prst="rect">
            <a:avLst/>
          </a:prstGeom>
        </p:spPr>
      </p:pic>
      <p:sp>
        <p:nvSpPr>
          <p:cNvPr id="11" name="Rectangle 10">
            <a:extLst>
              <a:ext uri="{FF2B5EF4-FFF2-40B4-BE49-F238E27FC236}">
                <a16:creationId xmlns:a16="http://schemas.microsoft.com/office/drawing/2014/main" id="{7FE47E84-A6C7-4D4B-94D4-9790EB72D69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Abilene says,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Which coins could Abilene have?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 lowest number of coins she could have?</a:t>
            </a:r>
          </a:p>
          <a:p>
            <a:pPr algn="ctr"/>
            <a:endParaRPr lang="en-GB" sz="2000" b="1" dirty="0">
              <a:solidFill>
                <a:schemeClr val="tx1"/>
              </a:solidFill>
              <a:latin typeface="Century Gothic" panose="020B0502020202020204" pitchFamily="34" charset="0"/>
              <a:sym typeface="Wingdings" panose="05000000000000000000" pitchFamily="2" charset="2"/>
            </a:endParaRPr>
          </a:p>
        </p:txBody>
      </p:sp>
      <p:sp>
        <p:nvSpPr>
          <p:cNvPr id="12" name="Rounded Rectangular Callout 14">
            <a:extLst>
              <a:ext uri="{FF2B5EF4-FFF2-40B4-BE49-F238E27FC236}">
                <a16:creationId xmlns:a16="http://schemas.microsoft.com/office/drawing/2014/main" id="{1945072A-E472-455F-B032-CFE2168A2F95}"/>
              </a:ext>
            </a:extLst>
          </p:cNvPr>
          <p:cNvSpPr/>
          <p:nvPr/>
        </p:nvSpPr>
        <p:spPr>
          <a:xfrm>
            <a:off x="4163815" y="1464816"/>
            <a:ext cx="3550879" cy="930112"/>
          </a:xfrm>
          <a:prstGeom prst="wedgeRoundRectCallout">
            <a:avLst>
              <a:gd name="adj1" fmla="val -63495"/>
              <a:gd name="adj2" fmla="val 17841"/>
              <a:gd name="adj3" fmla="val 16667"/>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Century Gothic" panose="020B0502020202020204" pitchFamily="34" charset="0"/>
              </a:rPr>
              <a:t>I have two different types of coins. I have 20p.</a:t>
            </a:r>
          </a:p>
        </p:txBody>
      </p:sp>
    </p:spTree>
    <p:extLst>
      <p:ext uri="{BB962C8B-B14F-4D97-AF65-F5344CB8AC3E}">
        <p14:creationId xmlns:p14="http://schemas.microsoft.com/office/powerpoint/2010/main" val="78778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7FC82FBA-CED9-43E3-AF14-FBF22DF33398}"/>
              </a:ext>
            </a:extLst>
          </p:cNvPr>
          <p:cNvPicPr>
            <a:picLocks noChangeAspect="1"/>
          </p:cNvPicPr>
          <p:nvPr/>
        </p:nvPicPr>
        <p:blipFill>
          <a:blip r:embed="rId4"/>
          <a:stretch>
            <a:fillRect/>
          </a:stretch>
        </p:blipFill>
        <p:spPr>
          <a:xfrm>
            <a:off x="152737" y="132217"/>
            <a:ext cx="8913124" cy="6322100"/>
          </a:xfrm>
          <a:prstGeom prst="rect">
            <a:avLst/>
          </a:prstGeom>
        </p:spPr>
      </p:pic>
      <p:sp>
        <p:nvSpPr>
          <p:cNvPr id="11" name="Rectangle 10">
            <a:extLst>
              <a:ext uri="{FF2B5EF4-FFF2-40B4-BE49-F238E27FC236}">
                <a16:creationId xmlns:a16="http://schemas.microsoft.com/office/drawing/2014/main" id="{7FE47E84-A6C7-4D4B-94D4-9790EB72D69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Abilene says,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Which coins could Abilene have?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Various answers, for example: 10p + 5p + 5p.</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 lowest number of coins she could have?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3</a:t>
            </a:r>
          </a:p>
          <a:p>
            <a:pPr algn="ctr"/>
            <a:endParaRPr lang="en-GB" sz="2000" b="1" dirty="0">
              <a:solidFill>
                <a:schemeClr val="tx1"/>
              </a:solidFill>
              <a:latin typeface="Century Gothic" panose="020B0502020202020204" pitchFamily="34" charset="0"/>
              <a:sym typeface="Wingdings" panose="05000000000000000000" pitchFamily="2" charset="2"/>
            </a:endParaRPr>
          </a:p>
        </p:txBody>
      </p:sp>
      <p:sp>
        <p:nvSpPr>
          <p:cNvPr id="12" name="Rounded Rectangular Callout 14">
            <a:extLst>
              <a:ext uri="{FF2B5EF4-FFF2-40B4-BE49-F238E27FC236}">
                <a16:creationId xmlns:a16="http://schemas.microsoft.com/office/drawing/2014/main" id="{1945072A-E472-455F-B032-CFE2168A2F95}"/>
              </a:ext>
            </a:extLst>
          </p:cNvPr>
          <p:cNvSpPr/>
          <p:nvPr/>
        </p:nvSpPr>
        <p:spPr>
          <a:xfrm>
            <a:off x="4163815" y="1464816"/>
            <a:ext cx="3550879" cy="930112"/>
          </a:xfrm>
          <a:prstGeom prst="wedgeRoundRectCallout">
            <a:avLst>
              <a:gd name="adj1" fmla="val -63495"/>
              <a:gd name="adj2" fmla="val 17841"/>
              <a:gd name="adj3" fmla="val 16667"/>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Century Gothic" panose="020B0502020202020204" pitchFamily="34" charset="0"/>
              </a:rPr>
              <a:t>I have two different types of coins. I have 20p.</a:t>
            </a:r>
          </a:p>
        </p:txBody>
      </p:sp>
    </p:spTree>
    <p:extLst>
      <p:ext uri="{BB962C8B-B14F-4D97-AF65-F5344CB8AC3E}">
        <p14:creationId xmlns:p14="http://schemas.microsoft.com/office/powerpoint/2010/main" val="419073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75D55C31-7812-46A8-A394-51489AD22209}"/>
              </a:ext>
            </a:extLst>
          </p:cNvPr>
          <p:cNvPicPr>
            <a:picLocks noChangeAspect="1"/>
          </p:cNvPicPr>
          <p:nvPr/>
        </p:nvPicPr>
        <p:blipFill>
          <a:blip r:embed="rId4"/>
          <a:stretch>
            <a:fillRect/>
          </a:stretch>
        </p:blipFill>
        <p:spPr>
          <a:xfrm>
            <a:off x="115438" y="139614"/>
            <a:ext cx="8913124" cy="6322100"/>
          </a:xfrm>
          <a:prstGeom prst="rect">
            <a:avLst/>
          </a:prstGeom>
        </p:spPr>
      </p:pic>
      <p:sp>
        <p:nvSpPr>
          <p:cNvPr id="41" name="Rectangle 40">
            <a:extLst>
              <a:ext uri="{FF2B5EF4-FFF2-40B4-BE49-F238E27FC236}">
                <a16:creationId xmlns:a16="http://schemas.microsoft.com/office/drawing/2014/main" id="{F3917105-F037-4084-A693-E20FEA47F8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5922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35FE1DC5-F915-40A3-B5B3-C623D6926985}"/>
              </a:ext>
            </a:extLst>
          </p:cNvPr>
          <p:cNvPicPr>
            <a:picLocks noChangeAspect="1"/>
          </p:cNvPicPr>
          <p:nvPr/>
        </p:nvPicPr>
        <p:blipFill>
          <a:blip r:embed="rId4"/>
          <a:stretch>
            <a:fillRect/>
          </a:stretch>
        </p:blipFill>
        <p:spPr>
          <a:xfrm>
            <a:off x="115438" y="139614"/>
            <a:ext cx="8913124" cy="6322100"/>
          </a:xfrm>
          <a:prstGeom prst="rect">
            <a:avLst/>
          </a:prstGeom>
        </p:spPr>
      </p:pic>
      <p:sp>
        <p:nvSpPr>
          <p:cNvPr id="41" name="Rectangle 40">
            <a:extLst>
              <a:ext uri="{FF2B5EF4-FFF2-40B4-BE49-F238E27FC236}">
                <a16:creationId xmlns:a16="http://schemas.microsoft.com/office/drawing/2014/main" id="{1E17F9BA-8821-499F-92AD-6621577AEE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a:r>
              <a:rPr lang="en-GB" sz="2000" b="1" dirty="0">
                <a:solidFill>
                  <a:schemeClr val="tx1"/>
                </a:solidFill>
                <a:latin typeface="Century Gothic" panose="020B0502020202020204" pitchFamily="34" charset="0"/>
              </a:rPr>
              <a:t>A as it shows.... B, C and D show…</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160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3 – Money – Count Money </a:t>
            </a:r>
            <a:r>
              <a:rPr lang="en-GB" altLang="en-US" sz="1600" b="1" u="sng" dirty="0">
                <a:solidFill>
                  <a:schemeClr val="bg2">
                    <a:lumMod val="50000"/>
                  </a:schemeClr>
                </a:solidFill>
                <a:latin typeface="Century Gothic" panose="020B0502020202020204" pitchFamily="34" charset="0"/>
              </a:rPr>
              <a:t>–</a:t>
            </a:r>
            <a:r>
              <a:rPr lang="en-GB" sz="1600" b="1" u="sng" dirty="0">
                <a:solidFill>
                  <a:srgbClr val="E7E6E6">
                    <a:lumMod val="50000"/>
                  </a:srgbClr>
                </a:solidFill>
                <a:latin typeface="Century Gothic" panose="020B0502020202020204" pitchFamily="34" charset="0"/>
              </a:rPr>
              <a:t> Pence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National Curriculum Objectives:</a:t>
            </a:r>
          </a:p>
          <a:p>
            <a:pPr>
              <a:defRPr/>
            </a:pPr>
            <a:endParaRPr lang="en-GB" sz="16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(2M3a) </a:t>
            </a:r>
            <a:r>
              <a:rPr lang="en-GB" sz="1200" b="1" dirty="0">
                <a:latin typeface="Century Gothic" panose="020B0502020202020204" pitchFamily="34" charset="0"/>
                <a:hlinkClick r:id="rId4"/>
              </a:rPr>
              <a:t>Recognise and use symbols for pounds (£) and pence (p); combine amounts to make a particular value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EB871345-F903-4717-90A4-A2551DE05807}"/>
              </a:ext>
            </a:extLst>
          </p:cNvPr>
          <p:cNvGrpSpPr/>
          <p:nvPr/>
        </p:nvGrpSpPr>
        <p:grpSpPr>
          <a:xfrm>
            <a:off x="27814" y="6454317"/>
            <a:ext cx="1231337" cy="403587"/>
            <a:chOff x="36360" y="6454317"/>
            <a:chExt cx="1231337" cy="403587"/>
          </a:xfrm>
        </p:grpSpPr>
        <p:sp>
          <p:nvSpPr>
            <p:cNvPr id="30" name="TextBox 8">
              <a:extLst>
                <a:ext uri="{FF2B5EF4-FFF2-40B4-BE49-F238E27FC236}">
                  <a16:creationId xmlns:a16="http://schemas.microsoft.com/office/drawing/2014/main" id="{62D77C50-DF18-4AD8-85F7-00E98EA13B3F}"/>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539D0F2C-4836-43AF-9298-8A00ED7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35FE1DC5-F915-40A3-B5B3-C623D6926985}"/>
              </a:ext>
            </a:extLst>
          </p:cNvPr>
          <p:cNvPicPr>
            <a:picLocks noChangeAspect="1"/>
          </p:cNvPicPr>
          <p:nvPr/>
        </p:nvPicPr>
        <p:blipFill>
          <a:blip r:embed="rId4"/>
          <a:stretch>
            <a:fillRect/>
          </a:stretch>
        </p:blipFill>
        <p:spPr>
          <a:xfrm>
            <a:off x="115438" y="139614"/>
            <a:ext cx="8913124" cy="6322100"/>
          </a:xfrm>
          <a:prstGeom prst="rect">
            <a:avLst/>
          </a:prstGeom>
        </p:spPr>
      </p:pic>
      <p:sp>
        <p:nvSpPr>
          <p:cNvPr id="41" name="Rectangle 40">
            <a:extLst>
              <a:ext uri="{FF2B5EF4-FFF2-40B4-BE49-F238E27FC236}">
                <a16:creationId xmlns:a16="http://schemas.microsoft.com/office/drawing/2014/main" id="{1E17F9BA-8821-499F-92AD-6621577AEE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a:r>
              <a:rPr lang="en-GB" sz="2000" b="1" dirty="0">
                <a:solidFill>
                  <a:srgbClr val="FF0000"/>
                </a:solidFill>
                <a:latin typeface="Century Gothic" panose="020B0502020202020204" pitchFamily="34" charset="0"/>
              </a:rPr>
              <a:t>A as it shows 40p. B, C and D show 35p.</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3423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3 – Money</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Count Money – Pence</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85624490-7F1D-438B-ADFB-0E2FDEC77F5F}"/>
              </a:ext>
            </a:extLst>
          </p:cNvPr>
          <p:cNvGrpSpPr/>
          <p:nvPr/>
        </p:nvGrpSpPr>
        <p:grpSpPr>
          <a:xfrm>
            <a:off x="27814" y="6454317"/>
            <a:ext cx="1231337" cy="403587"/>
            <a:chOff x="36360" y="6454317"/>
            <a:chExt cx="1231337" cy="403587"/>
          </a:xfrm>
        </p:grpSpPr>
        <p:sp>
          <p:nvSpPr>
            <p:cNvPr id="28" name="TextBox 8">
              <a:extLst>
                <a:ext uri="{FF2B5EF4-FFF2-40B4-BE49-F238E27FC236}">
                  <a16:creationId xmlns:a16="http://schemas.microsoft.com/office/drawing/2014/main" id="{70007CBD-BCB9-41BC-8CC4-F8A0F6ED7616}"/>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9" name="Picture 28" descr="A close up of a sign&#10;&#10;Description generated with high confidence">
              <a:extLst>
                <a:ext uri="{FF2B5EF4-FFF2-40B4-BE49-F238E27FC236}">
                  <a16:creationId xmlns:a16="http://schemas.microsoft.com/office/drawing/2014/main" id="{5E5013B4-8E6D-4B96-A498-0A3086D5C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2" name="Picture 31">
            <a:extLst>
              <a:ext uri="{FF2B5EF4-FFF2-40B4-BE49-F238E27FC236}">
                <a16:creationId xmlns:a16="http://schemas.microsoft.com/office/drawing/2014/main" id="{F5ED1DF9-A47C-45A2-BAC8-FDC34D1AE329}"/>
              </a:ext>
            </a:extLst>
          </p:cNvPr>
          <p:cNvPicPr>
            <a:picLocks noChangeAspect="1"/>
          </p:cNvPicPr>
          <p:nvPr/>
        </p:nvPicPr>
        <p:blipFill>
          <a:blip r:embed="rId4"/>
          <a:stretch>
            <a:fillRect/>
          </a:stretch>
        </p:blipFill>
        <p:spPr>
          <a:xfrm>
            <a:off x="115438" y="153650"/>
            <a:ext cx="8913124" cy="6322100"/>
          </a:xfrm>
          <a:prstGeom prst="rect">
            <a:avLst/>
          </a:prstGeom>
        </p:spPr>
      </p:pic>
      <p:graphicFrame>
        <p:nvGraphicFramePr>
          <p:cNvPr id="36" name="Table 9">
            <a:extLst>
              <a:ext uri="{FF2B5EF4-FFF2-40B4-BE49-F238E27FC236}">
                <a16:creationId xmlns:a16="http://schemas.microsoft.com/office/drawing/2014/main" id="{74881643-21D6-4F05-A45F-7D02ADFE442A}"/>
              </a:ext>
            </a:extLst>
          </p:cNvPr>
          <p:cNvGraphicFramePr>
            <a:graphicFrameLocks noGrp="1"/>
          </p:cNvGraphicFramePr>
          <p:nvPr>
            <p:extLst>
              <p:ext uri="{D42A27DB-BD31-4B8C-83A1-F6EECF244321}">
                <p14:modId xmlns:p14="http://schemas.microsoft.com/office/powerpoint/2010/main" val="2880437145"/>
              </p:ext>
            </p:extLst>
          </p:nvPr>
        </p:nvGraphicFramePr>
        <p:xfrm>
          <a:off x="1524000" y="1397000"/>
          <a:ext cx="6096000" cy="3192755"/>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691823988"/>
                    </a:ext>
                  </a:extLst>
                </a:gridCol>
                <a:gridCol w="1524000">
                  <a:extLst>
                    <a:ext uri="{9D8B030D-6E8A-4147-A177-3AD203B41FA5}">
                      <a16:colId xmlns:a16="http://schemas.microsoft.com/office/drawing/2014/main" val="3092404423"/>
                    </a:ext>
                  </a:extLst>
                </a:gridCol>
                <a:gridCol w="1524000">
                  <a:extLst>
                    <a:ext uri="{9D8B030D-6E8A-4147-A177-3AD203B41FA5}">
                      <a16:colId xmlns:a16="http://schemas.microsoft.com/office/drawing/2014/main" val="3189484535"/>
                    </a:ext>
                  </a:extLst>
                </a:gridCol>
                <a:gridCol w="1524000">
                  <a:extLst>
                    <a:ext uri="{9D8B030D-6E8A-4147-A177-3AD203B41FA5}">
                      <a16:colId xmlns:a16="http://schemas.microsoft.com/office/drawing/2014/main" val="2031723779"/>
                    </a:ext>
                  </a:extLst>
                </a:gridCol>
              </a:tblGrid>
              <a:tr h="370840">
                <a:tc>
                  <a:txBody>
                    <a:bodyPr/>
                    <a:lstStyle/>
                    <a:p>
                      <a:pPr algn="ctr"/>
                      <a:r>
                        <a:rPr lang="en-GB" b="1" dirty="0">
                          <a:latin typeface="Century Gothic" panose="020B0502020202020204" pitchFamily="34" charset="0"/>
                        </a:rPr>
                        <a:t>10p</a:t>
                      </a:r>
                    </a:p>
                  </a:txBody>
                  <a:tcPr marL="0" marR="0" marT="0" marB="0" anchor="ctr">
                    <a:solidFill>
                      <a:schemeClr val="bg1"/>
                    </a:solidFill>
                  </a:tcPr>
                </a:tc>
                <a:tc>
                  <a:txBody>
                    <a:bodyPr/>
                    <a:lstStyle/>
                    <a:p>
                      <a:pPr algn="ctr"/>
                      <a:r>
                        <a:rPr lang="en-GB" b="1" dirty="0">
                          <a:latin typeface="Century Gothic" panose="020B0502020202020204" pitchFamily="34" charset="0"/>
                        </a:rPr>
                        <a:t>20p</a:t>
                      </a:r>
                    </a:p>
                  </a:txBody>
                  <a:tcPr marL="0" marR="0" marT="0" marB="0" anchor="ctr">
                    <a:solidFill>
                      <a:schemeClr val="bg1"/>
                    </a:solidFill>
                  </a:tcPr>
                </a:tc>
                <a:tc>
                  <a:txBody>
                    <a:bodyPr/>
                    <a:lstStyle/>
                    <a:p>
                      <a:pPr algn="ctr"/>
                      <a:r>
                        <a:rPr lang="en-GB" b="1" dirty="0">
                          <a:latin typeface="Century Gothic" panose="020B0502020202020204" pitchFamily="34" charset="0"/>
                        </a:rPr>
                        <a:t>30p</a:t>
                      </a:r>
                    </a:p>
                  </a:txBody>
                  <a:tcPr marL="0" marR="0" marT="0" marB="0" anchor="ctr">
                    <a:solidFill>
                      <a:schemeClr val="bg1"/>
                    </a:solidFill>
                  </a:tcPr>
                </a:tc>
                <a:tc>
                  <a:txBody>
                    <a:bodyPr/>
                    <a:lstStyle/>
                    <a:p>
                      <a:pPr algn="ctr"/>
                      <a:r>
                        <a:rPr lang="en-GB" b="1" dirty="0">
                          <a:latin typeface="Century Gothic" panose="020B0502020202020204" pitchFamily="34" charset="0"/>
                        </a:rPr>
                        <a:t>40p</a:t>
                      </a:r>
                    </a:p>
                  </a:txBody>
                  <a:tcPr marL="0" marR="0" marT="0" marB="0" anchor="ctr">
                    <a:solidFill>
                      <a:schemeClr val="bg1"/>
                    </a:solidFill>
                  </a:tcPr>
                </a:tc>
                <a:extLst>
                  <a:ext uri="{0D108BD9-81ED-4DB2-BD59-A6C34878D82A}">
                    <a16:rowId xmlns:a16="http://schemas.microsoft.com/office/drawing/2014/main" val="1558914552"/>
                  </a:ext>
                </a:extLst>
              </a:tr>
              <a:tr h="2821915">
                <a:tc>
                  <a:txBody>
                    <a:bodyPr/>
                    <a:lstStyle/>
                    <a:p>
                      <a:pPr algn="ctr"/>
                      <a:endParaRPr lang="en-GB" b="1" dirty="0">
                        <a:latin typeface="Century Gothic" panose="020B0502020202020204" pitchFamily="34" charset="0"/>
                      </a:endParaRPr>
                    </a:p>
                  </a:txBody>
                  <a:tcPr marL="0" marR="0" marT="0" marB="0" anchor="ctr">
                    <a:solidFill>
                      <a:schemeClr val="bg1"/>
                    </a:solidFill>
                  </a:tcPr>
                </a:tc>
                <a:tc>
                  <a:txBody>
                    <a:bodyPr/>
                    <a:lstStyle/>
                    <a:p>
                      <a:pPr algn="ctr"/>
                      <a:endParaRPr lang="en-GB" b="1">
                        <a:latin typeface="Century Gothic" panose="020B0502020202020204" pitchFamily="34" charset="0"/>
                      </a:endParaRPr>
                    </a:p>
                  </a:txBody>
                  <a:tcPr marL="0" marR="0" marT="0" marB="0" anchor="ctr">
                    <a:solidFill>
                      <a:schemeClr val="bg1"/>
                    </a:solidFill>
                  </a:tcPr>
                </a:tc>
                <a:tc>
                  <a:txBody>
                    <a:bodyPr/>
                    <a:lstStyle/>
                    <a:p>
                      <a:pPr algn="ctr"/>
                      <a:endParaRPr lang="en-GB" b="1">
                        <a:latin typeface="Century Gothic" panose="020B0502020202020204" pitchFamily="34" charset="0"/>
                      </a:endParaRPr>
                    </a:p>
                  </a:txBody>
                  <a:tcPr marL="0" marR="0" marT="0" marB="0" anchor="ctr">
                    <a:solidFill>
                      <a:schemeClr val="bg1"/>
                    </a:solidFill>
                  </a:tcPr>
                </a:tc>
                <a:tc>
                  <a:txBody>
                    <a:bodyPr/>
                    <a:lstStyle/>
                    <a:p>
                      <a:pPr algn="ctr"/>
                      <a:endParaRPr lang="en-GB"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370163"/>
                  </a:ext>
                </a:extLst>
              </a:tr>
            </a:tbl>
          </a:graphicData>
        </a:graphic>
      </p:graphicFrame>
      <p:sp>
        <p:nvSpPr>
          <p:cNvPr id="37" name="Rectangle 36">
            <a:extLst>
              <a:ext uri="{FF2B5EF4-FFF2-40B4-BE49-F238E27FC236}">
                <a16:creationId xmlns:a16="http://schemas.microsoft.com/office/drawing/2014/main" id="{EE520E8D-EE8A-46FD-B02F-93CD6AFF6FB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coins into the table to make the correct total.</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1486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C753F6-604B-49D2-8AE3-1065F4D1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4" name="Group 33">
            <a:extLst>
              <a:ext uri="{FF2B5EF4-FFF2-40B4-BE49-F238E27FC236}">
                <a16:creationId xmlns:a16="http://schemas.microsoft.com/office/drawing/2014/main" id="{E8EC359A-31B3-4CF7-9C47-953B9A5CE8A8}"/>
              </a:ext>
            </a:extLst>
          </p:cNvPr>
          <p:cNvGrpSpPr/>
          <p:nvPr/>
        </p:nvGrpSpPr>
        <p:grpSpPr>
          <a:xfrm>
            <a:off x="27814" y="6454317"/>
            <a:ext cx="1231337" cy="403587"/>
            <a:chOff x="36360" y="6454317"/>
            <a:chExt cx="1231337" cy="403587"/>
          </a:xfrm>
        </p:grpSpPr>
        <p:sp>
          <p:nvSpPr>
            <p:cNvPr id="35" name="TextBox 8">
              <a:extLst>
                <a:ext uri="{FF2B5EF4-FFF2-40B4-BE49-F238E27FC236}">
                  <a16:creationId xmlns:a16="http://schemas.microsoft.com/office/drawing/2014/main" id="{2FC392A4-2F35-4C40-BDE0-2DAF664FC1A6}"/>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descr="A close up of a sign&#10;&#10;Description generated with high confidence">
              <a:extLst>
                <a:ext uri="{FF2B5EF4-FFF2-40B4-BE49-F238E27FC236}">
                  <a16:creationId xmlns:a16="http://schemas.microsoft.com/office/drawing/2014/main" id="{536D8FA8-E37B-40D1-B2DF-E7634DFA8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CD261FE4-313E-420B-9A82-CB26D8372F6A}"/>
              </a:ext>
            </a:extLst>
          </p:cNvPr>
          <p:cNvPicPr>
            <a:picLocks noChangeAspect="1"/>
          </p:cNvPicPr>
          <p:nvPr/>
        </p:nvPicPr>
        <p:blipFill>
          <a:blip r:embed="rId4"/>
          <a:stretch>
            <a:fillRect/>
          </a:stretch>
        </p:blipFill>
        <p:spPr>
          <a:xfrm>
            <a:off x="115438" y="139614"/>
            <a:ext cx="8913124" cy="6322100"/>
          </a:xfrm>
          <a:prstGeom prst="rect">
            <a:avLst/>
          </a:prstGeom>
        </p:spPr>
      </p:pic>
      <p:sp>
        <p:nvSpPr>
          <p:cNvPr id="28" name="Rectangle 27">
            <a:extLst>
              <a:ext uri="{FF2B5EF4-FFF2-40B4-BE49-F238E27FC236}">
                <a16:creationId xmlns:a16="http://schemas.microsoft.com/office/drawing/2014/main" id="{3BB74190-C745-4557-B1A4-8E1DB8538F0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coins into the table to make the correct total.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Example answer</a:t>
            </a: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9797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4623315B-B575-4DFF-B8A3-0A13359FAA82}"/>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4" name="Rectangle 13">
            <a:extLst>
              <a:ext uri="{FF2B5EF4-FFF2-40B4-BE49-F238E27FC236}">
                <a16:creationId xmlns:a16="http://schemas.microsoft.com/office/drawing/2014/main" id="{17EC085D-00B8-4A9F-8105-0021E2F0F6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correct total for the coins shown.</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565F1FCD-4736-47AB-A41E-E5FA79ACE7B6}"/>
              </a:ext>
            </a:extLst>
          </p:cNvPr>
          <p:cNvGraphicFramePr>
            <a:graphicFrameLocks noGrp="1"/>
          </p:cNvGraphicFramePr>
          <p:nvPr/>
        </p:nvGraphicFramePr>
        <p:xfrm>
          <a:off x="2503122" y="4118774"/>
          <a:ext cx="4137756" cy="738976"/>
        </p:xfrm>
        <a:graphic>
          <a:graphicData uri="http://schemas.openxmlformats.org/drawingml/2006/table">
            <a:tbl>
              <a:tblPr firstRow="1" bandRow="1">
                <a:tableStyleId>{5940675A-B579-460E-94D1-54222C63F5DA}</a:tableStyleId>
              </a:tblPr>
              <a:tblGrid>
                <a:gridCol w="1379252">
                  <a:extLst>
                    <a:ext uri="{9D8B030D-6E8A-4147-A177-3AD203B41FA5}">
                      <a16:colId xmlns:a16="http://schemas.microsoft.com/office/drawing/2014/main" val="1181907013"/>
                    </a:ext>
                  </a:extLst>
                </a:gridCol>
                <a:gridCol w="1379252">
                  <a:extLst>
                    <a:ext uri="{9D8B030D-6E8A-4147-A177-3AD203B41FA5}">
                      <a16:colId xmlns:a16="http://schemas.microsoft.com/office/drawing/2014/main" val="511383058"/>
                    </a:ext>
                  </a:extLst>
                </a:gridCol>
                <a:gridCol w="1379252">
                  <a:extLst>
                    <a:ext uri="{9D8B030D-6E8A-4147-A177-3AD203B41FA5}">
                      <a16:colId xmlns:a16="http://schemas.microsoft.com/office/drawing/2014/main" val="919126938"/>
                    </a:ext>
                  </a:extLst>
                </a:gridCol>
              </a:tblGrid>
              <a:tr h="738976">
                <a:tc>
                  <a:txBody>
                    <a:bodyPr/>
                    <a:lstStyle/>
                    <a:p>
                      <a:pPr algn="ctr"/>
                      <a:r>
                        <a:rPr lang="en-US" sz="2800" b="1" dirty="0">
                          <a:solidFill>
                            <a:schemeClr val="tx1"/>
                          </a:solidFill>
                          <a:latin typeface="Century Gothic" panose="020B0502020202020204" pitchFamily="34" charset="0"/>
                        </a:rPr>
                        <a:t>50p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latin typeface="Century Gothic" panose="020B0502020202020204" pitchFamily="34" charset="0"/>
                        </a:rPr>
                        <a:t>40p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latin typeface="Century Gothic" panose="020B0502020202020204" pitchFamily="34" charset="0"/>
                        </a:rPr>
                        <a:t>60p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2961634"/>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4623315B-B575-4DFF-B8A3-0A13359FAA82}"/>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4" name="Rectangle 13">
            <a:extLst>
              <a:ext uri="{FF2B5EF4-FFF2-40B4-BE49-F238E27FC236}">
                <a16:creationId xmlns:a16="http://schemas.microsoft.com/office/drawing/2014/main" id="{17EC085D-00B8-4A9F-8105-0021E2F0F6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correct total for the coins shown.</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565F1FCD-4736-47AB-A41E-E5FA79ACE7B6}"/>
              </a:ext>
            </a:extLst>
          </p:cNvPr>
          <p:cNvGraphicFramePr>
            <a:graphicFrameLocks noGrp="1"/>
          </p:cNvGraphicFramePr>
          <p:nvPr>
            <p:extLst>
              <p:ext uri="{D42A27DB-BD31-4B8C-83A1-F6EECF244321}">
                <p14:modId xmlns:p14="http://schemas.microsoft.com/office/powerpoint/2010/main" val="4130732202"/>
              </p:ext>
            </p:extLst>
          </p:nvPr>
        </p:nvGraphicFramePr>
        <p:xfrm>
          <a:off x="2503122" y="4118774"/>
          <a:ext cx="4137756" cy="738976"/>
        </p:xfrm>
        <a:graphic>
          <a:graphicData uri="http://schemas.openxmlformats.org/drawingml/2006/table">
            <a:tbl>
              <a:tblPr firstRow="1" bandRow="1">
                <a:tableStyleId>{5940675A-B579-460E-94D1-54222C63F5DA}</a:tableStyleId>
              </a:tblPr>
              <a:tblGrid>
                <a:gridCol w="1379252">
                  <a:extLst>
                    <a:ext uri="{9D8B030D-6E8A-4147-A177-3AD203B41FA5}">
                      <a16:colId xmlns:a16="http://schemas.microsoft.com/office/drawing/2014/main" val="1181907013"/>
                    </a:ext>
                  </a:extLst>
                </a:gridCol>
                <a:gridCol w="1379252">
                  <a:extLst>
                    <a:ext uri="{9D8B030D-6E8A-4147-A177-3AD203B41FA5}">
                      <a16:colId xmlns:a16="http://schemas.microsoft.com/office/drawing/2014/main" val="511383058"/>
                    </a:ext>
                  </a:extLst>
                </a:gridCol>
                <a:gridCol w="1379252">
                  <a:extLst>
                    <a:ext uri="{9D8B030D-6E8A-4147-A177-3AD203B41FA5}">
                      <a16:colId xmlns:a16="http://schemas.microsoft.com/office/drawing/2014/main" val="919126938"/>
                    </a:ext>
                  </a:extLst>
                </a:gridCol>
              </a:tblGrid>
              <a:tr h="738976">
                <a:tc>
                  <a:txBody>
                    <a:bodyPr/>
                    <a:lstStyle/>
                    <a:p>
                      <a:pPr algn="ctr"/>
                      <a:r>
                        <a:rPr lang="en-US" sz="2800" b="1" dirty="0">
                          <a:solidFill>
                            <a:srgbClr val="FF0000"/>
                          </a:solidFill>
                          <a:latin typeface="Century Gothic" panose="020B0502020202020204" pitchFamily="34" charset="0"/>
                        </a:rPr>
                        <a:t>50p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chemeClr val="bg1">
                              <a:lumMod val="50000"/>
                            </a:schemeClr>
                          </a:solidFill>
                          <a:latin typeface="Century Gothic" panose="020B0502020202020204" pitchFamily="34" charset="0"/>
                        </a:rPr>
                        <a:t>40p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chemeClr val="bg1">
                              <a:lumMod val="50000"/>
                            </a:schemeClr>
                          </a:solidFill>
                          <a:latin typeface="Century Gothic" panose="020B0502020202020204" pitchFamily="34" charset="0"/>
                        </a:rPr>
                        <a:t>60p</a:t>
                      </a:r>
                    </a:p>
                  </a:txBody>
                  <a:tcPr marL="182213" marR="182213" marT="91107" marB="911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2961634"/>
                  </a:ext>
                </a:extLst>
              </a:tr>
            </a:tbl>
          </a:graphicData>
        </a:graphic>
      </p:graphicFrame>
      <p:sp>
        <p:nvSpPr>
          <p:cNvPr id="9" name="Oval 8">
            <a:extLst>
              <a:ext uri="{FF2B5EF4-FFF2-40B4-BE49-F238E27FC236}">
                <a16:creationId xmlns:a16="http://schemas.microsoft.com/office/drawing/2014/main" id="{0F8BDC26-1847-40F5-98AE-B2877EC55CE7}"/>
              </a:ext>
            </a:extLst>
          </p:cNvPr>
          <p:cNvSpPr/>
          <p:nvPr/>
        </p:nvSpPr>
        <p:spPr>
          <a:xfrm>
            <a:off x="2503122" y="4118774"/>
            <a:ext cx="1329312" cy="828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74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B3130FF2-FFFE-4975-81AE-BA68E5252100}"/>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7" name="Rectangle 16">
            <a:extLst>
              <a:ext uri="{FF2B5EF4-FFF2-40B4-BE49-F238E27FC236}">
                <a16:creationId xmlns:a16="http://schemas.microsoft.com/office/drawing/2014/main" id="{D36342C2-2547-47EB-9C23-800044F8C0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total of the coins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1014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B3130FF2-FFFE-4975-81AE-BA68E5252100}"/>
              </a:ext>
            </a:extLst>
          </p:cNvPr>
          <p:cNvPicPr>
            <a:picLocks noChangeAspect="1"/>
          </p:cNvPicPr>
          <p:nvPr/>
        </p:nvPicPr>
        <p:blipFill>
          <a:blip r:embed="rId4"/>
          <a:stretch>
            <a:fillRect/>
          </a:stretch>
        </p:blipFill>
        <p:spPr>
          <a:xfrm>
            <a:off x="115438" y="134780"/>
            <a:ext cx="8913124" cy="6322100"/>
          </a:xfrm>
          <a:prstGeom prst="rect">
            <a:avLst/>
          </a:prstGeom>
        </p:spPr>
      </p:pic>
      <p:sp>
        <p:nvSpPr>
          <p:cNvPr id="17" name="Rectangle 16">
            <a:extLst>
              <a:ext uri="{FF2B5EF4-FFF2-40B4-BE49-F238E27FC236}">
                <a16:creationId xmlns:a16="http://schemas.microsoft.com/office/drawing/2014/main" id="{D36342C2-2547-47EB-9C23-800044F8C0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total of the coins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17E5DB56-196C-451A-9948-92EE1BC0AA21}"/>
              </a:ext>
            </a:extLst>
          </p:cNvPr>
          <p:cNvSpPr txBox="1"/>
          <p:nvPr/>
        </p:nvSpPr>
        <p:spPr>
          <a:xfrm>
            <a:off x="4156255" y="4691531"/>
            <a:ext cx="831491"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40p</a:t>
            </a:r>
          </a:p>
        </p:txBody>
      </p:sp>
    </p:spTree>
    <p:extLst>
      <p:ext uri="{BB962C8B-B14F-4D97-AF65-F5344CB8AC3E}">
        <p14:creationId xmlns:p14="http://schemas.microsoft.com/office/powerpoint/2010/main" val="175574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ED65D2-00E5-4C1B-97C8-A18D9CDBD0BB}"/>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0f0ae0ff-29c4-4766-b250-c1a9bee8d430"/>
    <ds:schemaRef ds:uri="http://purl.org/dc/elements/1.1/"/>
    <ds:schemaRef ds:uri="http://schemas.microsoft.com/office/2006/metadata/properties"/>
    <ds:schemaRef ds:uri="http://schemas.openxmlformats.org/package/2006/metadata/core-properties"/>
    <ds:schemaRef ds:uri="http://purl.org/dc/terms/"/>
    <ds:schemaRef ds:uri="86144f90-c7b6-48d0-aae5-f5e9e48cc3df"/>
    <ds:schemaRef ds:uri="http://schemas.microsoft.com/office/infopath/2007/PartnerControl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1274</TotalTime>
  <Words>565</Words>
  <Application>Microsoft Office PowerPoint</Application>
  <PresentationFormat>On-screen Show (4:3)</PresentationFormat>
  <Paragraphs>299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54</cp:revision>
  <dcterms:created xsi:type="dcterms:W3CDTF">2018-03-17T10:08:43Z</dcterms:created>
  <dcterms:modified xsi:type="dcterms:W3CDTF">2019-09-11T13:48:26Z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