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367" r:id="rId6"/>
    <p:sldId id="301" r:id="rId7"/>
    <p:sldId id="368" r:id="rId8"/>
    <p:sldId id="370" r:id="rId9"/>
    <p:sldId id="360" r:id="rId10"/>
    <p:sldId id="371" r:id="rId11"/>
    <p:sldId id="373" r:id="rId12"/>
    <p:sldId id="372" r:id="rId13"/>
    <p:sldId id="375" r:id="rId14"/>
    <p:sldId id="378" r:id="rId15"/>
    <p:sldId id="376" r:id="rId16"/>
    <p:sldId id="377" r:id="rId17"/>
    <p:sldId id="379" r:id="rId18"/>
    <p:sldId id="380" r:id="rId19"/>
    <p:sldId id="381" r:id="rId20"/>
    <p:sldId id="382" r:id="rId21"/>
    <p:sldId id="383" r:id="rId22"/>
    <p:sldId id="384" r:id="rId23"/>
    <p:sldId id="385" r:id="rId2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B92768-D3E1-42F3-BA52-8EEAF3239215}" v="40" dt="2019-12-16T15:14:56.183"/>
    <p1510:client id="{89F4CEE6-8971-4583-BCFD-B47D1B92553B}" v="53" dt="2019-12-16T14:54:49.16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883" autoAdjust="0"/>
    <p:restoredTop sz="94660"/>
  </p:normalViewPr>
  <p:slideViewPr>
    <p:cSldViewPr snapToGrid="0">
      <p:cViewPr varScale="1">
        <p:scale>
          <a:sx n="93" d="100"/>
          <a:sy n="93" d="100"/>
        </p:scale>
        <p:origin x="396" y="5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Higgins" userId="b66834d5-eb74-4026-874d-6c93efd557a3" providerId="ADAL" clId="{BF86E1A9-9335-4FCB-A1B8-01C3A13B3EEE}"/>
    <pc:docChg chg="undo custSel addSld modSld">
      <pc:chgData name="Matt Higgins" userId="b66834d5-eb74-4026-874d-6c93efd557a3" providerId="ADAL" clId="{BF86E1A9-9335-4FCB-A1B8-01C3A13B3EEE}" dt="2019-12-13T15:38:11.932" v="308" actId="20577"/>
      <pc:docMkLst>
        <pc:docMk/>
      </pc:docMkLst>
      <pc:sldChg chg="addSp delSp modSp">
        <pc:chgData name="Matt Higgins" userId="b66834d5-eb74-4026-874d-6c93efd557a3" providerId="ADAL" clId="{BF86E1A9-9335-4FCB-A1B8-01C3A13B3EEE}" dt="2019-12-13T15:38:11.932" v="308" actId="20577"/>
        <pc:sldMkLst>
          <pc:docMk/>
          <pc:sldMk cId="3855900595" sldId="301"/>
        </pc:sldMkLst>
        <pc:spChg chg="add del">
          <ac:chgData name="Matt Higgins" userId="b66834d5-eb74-4026-874d-6c93efd557a3" providerId="ADAL" clId="{BF86E1A9-9335-4FCB-A1B8-01C3A13B3EEE}" dt="2019-12-13T15:25:31.715" v="183"/>
          <ac:spMkLst>
            <pc:docMk/>
            <pc:sldMk cId="3855900595" sldId="301"/>
            <ac:spMk id="9" creationId="{B3F0AC51-EB47-4387-BF40-FB7B7820EFB2}"/>
          </ac:spMkLst>
        </pc:spChg>
        <pc:spChg chg="mod">
          <ac:chgData name="Matt Higgins" userId="b66834d5-eb74-4026-874d-6c93efd557a3" providerId="ADAL" clId="{BF86E1A9-9335-4FCB-A1B8-01C3A13B3EEE}" dt="2019-12-13T15:29:40.871" v="258" actId="20577"/>
          <ac:spMkLst>
            <pc:docMk/>
            <pc:sldMk cId="3855900595" sldId="301"/>
            <ac:spMk id="11" creationId="{54322F9E-5EC9-4D6E-A3DB-637C7C60F44E}"/>
          </ac:spMkLst>
        </pc:spChg>
        <pc:spChg chg="mod">
          <ac:chgData name="Matt Higgins" userId="b66834d5-eb74-4026-874d-6c93efd557a3" providerId="ADAL" clId="{BF86E1A9-9335-4FCB-A1B8-01C3A13B3EEE}" dt="2019-12-13T15:25:48.613" v="192" actId="20577"/>
          <ac:spMkLst>
            <pc:docMk/>
            <pc:sldMk cId="3855900595" sldId="301"/>
            <ac:spMk id="17" creationId="{0F18B4CD-798D-4EA5-92CF-7A4BB6DD9812}"/>
          </ac:spMkLst>
        </pc:spChg>
        <pc:spChg chg="mod">
          <ac:chgData name="Matt Higgins" userId="b66834d5-eb74-4026-874d-6c93efd557a3" providerId="ADAL" clId="{BF86E1A9-9335-4FCB-A1B8-01C3A13B3EEE}" dt="2019-12-13T15:38:11.932" v="308" actId="20577"/>
          <ac:spMkLst>
            <pc:docMk/>
            <pc:sldMk cId="3855900595" sldId="301"/>
            <ac:spMk id="19" creationId="{5252A847-DE45-4FA3-A1F8-EEBEB845FF8E}"/>
          </ac:spMkLst>
        </pc:spChg>
        <pc:grpChg chg="add">
          <ac:chgData name="Matt Higgins" userId="b66834d5-eb74-4026-874d-6c93efd557a3" providerId="ADAL" clId="{BF86E1A9-9335-4FCB-A1B8-01C3A13B3EEE}" dt="2019-12-13T15:27:25.695" v="252"/>
          <ac:grpSpMkLst>
            <pc:docMk/>
            <pc:sldMk cId="3855900595" sldId="301"/>
            <ac:grpSpMk id="10" creationId="{B3BE7E61-291C-473B-8467-C028BE3FFEF5}"/>
          </ac:grpSpMkLst>
        </pc:grpChg>
        <pc:grpChg chg="add del">
          <ac:chgData name="Matt Higgins" userId="b66834d5-eb74-4026-874d-6c93efd557a3" providerId="ADAL" clId="{BF86E1A9-9335-4FCB-A1B8-01C3A13B3EEE}" dt="2019-12-13T15:27:25.286" v="251" actId="478"/>
          <ac:grpSpMkLst>
            <pc:docMk/>
            <pc:sldMk cId="3855900595" sldId="301"/>
            <ac:grpSpMk id="16" creationId="{B31300A9-E3C5-4701-8EF1-45ED088A04DD}"/>
          </ac:grpSpMkLst>
        </pc:grpChg>
        <pc:picChg chg="add del">
          <ac:chgData name="Matt Higgins" userId="b66834d5-eb74-4026-874d-6c93efd557a3" providerId="ADAL" clId="{BF86E1A9-9335-4FCB-A1B8-01C3A13B3EEE}" dt="2019-12-13T15:25:31.715" v="183"/>
          <ac:picMkLst>
            <pc:docMk/>
            <pc:sldMk cId="3855900595" sldId="301"/>
            <ac:picMk id="7" creationId="{C7FDDBB4-F236-4D33-807B-3E4DF826156C}"/>
          </ac:picMkLst>
        </pc:picChg>
      </pc:sldChg>
      <pc:sldChg chg="addSp delSp modSp">
        <pc:chgData name="Matt Higgins" userId="b66834d5-eb74-4026-874d-6c93efd557a3" providerId="ADAL" clId="{BF86E1A9-9335-4FCB-A1B8-01C3A13B3EEE}" dt="2019-12-13T15:29:54.612" v="264" actId="20577"/>
        <pc:sldMkLst>
          <pc:docMk/>
          <pc:sldMk cId="36917022" sldId="360"/>
        </pc:sldMkLst>
        <pc:spChg chg="del">
          <ac:chgData name="Matt Higgins" userId="b66834d5-eb74-4026-874d-6c93efd557a3" providerId="ADAL" clId="{BF86E1A9-9335-4FCB-A1B8-01C3A13B3EEE}" dt="2019-12-09T16:49:43.692" v="4" actId="478"/>
          <ac:spMkLst>
            <pc:docMk/>
            <pc:sldMk cId="36917022" sldId="360"/>
            <ac:spMk id="6" creationId="{8B79CBD8-383C-4837-AF6A-D7A1F11710FE}"/>
          </ac:spMkLst>
        </pc:spChg>
        <pc:spChg chg="del">
          <ac:chgData name="Matt Higgins" userId="b66834d5-eb74-4026-874d-6c93efd557a3" providerId="ADAL" clId="{BF86E1A9-9335-4FCB-A1B8-01C3A13B3EEE}" dt="2019-12-13T15:26:14.508" v="201" actId="478"/>
          <ac:spMkLst>
            <pc:docMk/>
            <pc:sldMk cId="36917022" sldId="360"/>
            <ac:spMk id="7" creationId="{B632E459-9B27-4467-B89C-78410207B713}"/>
          </ac:spMkLst>
        </pc:spChg>
        <pc:spChg chg="del">
          <ac:chgData name="Matt Higgins" userId="b66834d5-eb74-4026-874d-6c93efd557a3" providerId="ADAL" clId="{BF86E1A9-9335-4FCB-A1B8-01C3A13B3EEE}" dt="2019-12-09T16:49:44.561" v="5" actId="478"/>
          <ac:spMkLst>
            <pc:docMk/>
            <pc:sldMk cId="36917022" sldId="360"/>
            <ac:spMk id="9" creationId="{C0046CAD-B991-4E44-BAE3-140D58D66D64}"/>
          </ac:spMkLst>
        </pc:spChg>
        <pc:spChg chg="del">
          <ac:chgData name="Matt Higgins" userId="b66834d5-eb74-4026-874d-6c93efd557a3" providerId="ADAL" clId="{BF86E1A9-9335-4FCB-A1B8-01C3A13B3EEE}" dt="2019-12-09T16:49:45.462" v="6" actId="478"/>
          <ac:spMkLst>
            <pc:docMk/>
            <pc:sldMk cId="36917022" sldId="360"/>
            <ac:spMk id="10" creationId="{46663970-9EA4-4F86-B0F5-EDEC88293E0E}"/>
          </ac:spMkLst>
        </pc:spChg>
        <pc:spChg chg="mod">
          <ac:chgData name="Matt Higgins" userId="b66834d5-eb74-4026-874d-6c93efd557a3" providerId="ADAL" clId="{BF86E1A9-9335-4FCB-A1B8-01C3A13B3EEE}" dt="2019-12-13T15:29:54.612" v="264" actId="20577"/>
          <ac:spMkLst>
            <pc:docMk/>
            <pc:sldMk cId="36917022" sldId="360"/>
            <ac:spMk id="36" creationId="{06FC51E6-5480-4395-8530-90739BC8B341}"/>
          </ac:spMkLst>
        </pc:spChg>
        <pc:grpChg chg="del mod">
          <ac:chgData name="Matt Higgins" userId="b66834d5-eb74-4026-874d-6c93efd557a3" providerId="ADAL" clId="{BF86E1A9-9335-4FCB-A1B8-01C3A13B3EEE}" dt="2019-12-09T16:51:19.070" v="43" actId="165"/>
          <ac:grpSpMkLst>
            <pc:docMk/>
            <pc:sldMk cId="36917022" sldId="360"/>
            <ac:grpSpMk id="4" creationId="{DF27632C-8795-4FEC-942A-C910F2A0D216}"/>
          </ac:grpSpMkLst>
        </pc:grpChg>
        <pc:grpChg chg="add">
          <ac:chgData name="Matt Higgins" userId="b66834d5-eb74-4026-874d-6c93efd557a3" providerId="ADAL" clId="{BF86E1A9-9335-4FCB-A1B8-01C3A13B3EEE}" dt="2019-12-09T16:51:12.144" v="41"/>
          <ac:grpSpMkLst>
            <pc:docMk/>
            <pc:sldMk cId="36917022" sldId="360"/>
            <ac:grpSpMk id="28" creationId="{7789C2B6-A675-474F-9931-D750AF871221}"/>
          </ac:grpSpMkLst>
        </pc:grpChg>
        <pc:grpChg chg="add del">
          <ac:chgData name="Matt Higgins" userId="b66834d5-eb74-4026-874d-6c93efd557a3" providerId="ADAL" clId="{BF86E1A9-9335-4FCB-A1B8-01C3A13B3EEE}" dt="2019-12-13T15:27:03.161" v="243"/>
          <ac:grpSpMkLst>
            <pc:docMk/>
            <pc:sldMk cId="36917022" sldId="360"/>
            <ac:grpSpMk id="32" creationId="{27BEEBC6-9161-4F24-9C13-79E95A0EE43B}"/>
          </ac:grpSpMkLst>
        </pc:grpChg>
        <pc:grpChg chg="add">
          <ac:chgData name="Matt Higgins" userId="b66834d5-eb74-4026-874d-6c93efd557a3" providerId="ADAL" clId="{BF86E1A9-9335-4FCB-A1B8-01C3A13B3EEE}" dt="2019-12-13T15:27:07.012" v="244"/>
          <ac:grpSpMkLst>
            <pc:docMk/>
            <pc:sldMk cId="36917022" sldId="360"/>
            <ac:grpSpMk id="35" creationId="{8CDA2BCB-514F-47AA-8BC7-A9D7E08E179C}"/>
          </ac:grpSpMkLst>
        </pc:grpChg>
        <pc:picChg chg="mod topLvl">
          <ac:chgData name="Matt Higgins" userId="b66834d5-eb74-4026-874d-6c93efd557a3" providerId="ADAL" clId="{BF86E1A9-9335-4FCB-A1B8-01C3A13B3EEE}" dt="2019-12-09T16:51:44.766" v="56" actId="1076"/>
          <ac:picMkLst>
            <pc:docMk/>
            <pc:sldMk cId="36917022" sldId="360"/>
            <ac:picMk id="3" creationId="{6902EF08-470B-4A57-919F-DA3A2BFB687D}"/>
          </ac:picMkLst>
        </pc:picChg>
        <pc:picChg chg="mod topLvl">
          <ac:chgData name="Matt Higgins" userId="b66834d5-eb74-4026-874d-6c93efd557a3" providerId="ADAL" clId="{BF86E1A9-9335-4FCB-A1B8-01C3A13B3EEE}" dt="2019-12-09T16:51:24.144" v="45" actId="1076"/>
          <ac:picMkLst>
            <pc:docMk/>
            <pc:sldMk cId="36917022" sldId="360"/>
            <ac:picMk id="12" creationId="{9F6E8AC0-EFC7-4008-AFF9-D41E67B88CDF}"/>
          </ac:picMkLst>
        </pc:picChg>
        <pc:picChg chg="mod topLvl">
          <ac:chgData name="Matt Higgins" userId="b66834d5-eb74-4026-874d-6c93efd557a3" providerId="ADAL" clId="{BF86E1A9-9335-4FCB-A1B8-01C3A13B3EEE}" dt="2019-12-09T16:51:32.896" v="50" actId="1076"/>
          <ac:picMkLst>
            <pc:docMk/>
            <pc:sldMk cId="36917022" sldId="360"/>
            <ac:picMk id="13" creationId="{CF7EF899-5FB0-4E15-A81E-DA632C9C0641}"/>
          </ac:picMkLst>
        </pc:picChg>
        <pc:picChg chg="mod topLvl">
          <ac:chgData name="Matt Higgins" userId="b66834d5-eb74-4026-874d-6c93efd557a3" providerId="ADAL" clId="{BF86E1A9-9335-4FCB-A1B8-01C3A13B3EEE}" dt="2019-12-09T16:51:43.274" v="55" actId="1076"/>
          <ac:picMkLst>
            <pc:docMk/>
            <pc:sldMk cId="36917022" sldId="360"/>
            <ac:picMk id="14" creationId="{4809D4D5-7517-4771-80A0-A5EA97E9A1DF}"/>
          </ac:picMkLst>
        </pc:picChg>
        <pc:picChg chg="mod topLvl">
          <ac:chgData name="Matt Higgins" userId="b66834d5-eb74-4026-874d-6c93efd557a3" providerId="ADAL" clId="{BF86E1A9-9335-4FCB-A1B8-01C3A13B3EEE}" dt="2019-12-09T16:51:19.070" v="43" actId="165"/>
          <ac:picMkLst>
            <pc:docMk/>
            <pc:sldMk cId="36917022" sldId="360"/>
            <ac:picMk id="15" creationId="{E1C09D17-4236-4B8C-97D0-EA4674BCB8A9}"/>
          </ac:picMkLst>
        </pc:picChg>
        <pc:picChg chg="mod topLvl">
          <ac:chgData name="Matt Higgins" userId="b66834d5-eb74-4026-874d-6c93efd557a3" providerId="ADAL" clId="{BF86E1A9-9335-4FCB-A1B8-01C3A13B3EEE}" dt="2019-12-09T16:51:19.070" v="43" actId="165"/>
          <ac:picMkLst>
            <pc:docMk/>
            <pc:sldMk cId="36917022" sldId="360"/>
            <ac:picMk id="16" creationId="{7B51667D-6D54-4436-8D4F-F10891C537E9}"/>
          </ac:picMkLst>
        </pc:picChg>
        <pc:picChg chg="mod topLvl">
          <ac:chgData name="Matt Higgins" userId="b66834d5-eb74-4026-874d-6c93efd557a3" providerId="ADAL" clId="{BF86E1A9-9335-4FCB-A1B8-01C3A13B3EEE}" dt="2019-12-09T16:51:19.070" v="43" actId="165"/>
          <ac:picMkLst>
            <pc:docMk/>
            <pc:sldMk cId="36917022" sldId="360"/>
            <ac:picMk id="17" creationId="{621DB547-A7FA-41A3-B030-09CC7DB7683B}"/>
          </ac:picMkLst>
        </pc:picChg>
        <pc:picChg chg="del">
          <ac:chgData name="Matt Higgins" userId="b66834d5-eb74-4026-874d-6c93efd557a3" providerId="ADAL" clId="{BF86E1A9-9335-4FCB-A1B8-01C3A13B3EEE}" dt="2019-12-13T15:26:14.508" v="201" actId="478"/>
          <ac:picMkLst>
            <pc:docMk/>
            <pc:sldMk cId="36917022" sldId="360"/>
            <ac:picMk id="18" creationId="{AF62330C-AB9B-43BE-82E4-98A7F5B9D6D1}"/>
          </ac:picMkLst>
        </pc:picChg>
        <pc:picChg chg="mod topLvl">
          <ac:chgData name="Matt Higgins" userId="b66834d5-eb74-4026-874d-6c93efd557a3" providerId="ADAL" clId="{BF86E1A9-9335-4FCB-A1B8-01C3A13B3EEE}" dt="2019-12-09T16:51:19.070" v="43" actId="165"/>
          <ac:picMkLst>
            <pc:docMk/>
            <pc:sldMk cId="36917022" sldId="360"/>
            <ac:picMk id="20" creationId="{09E7378F-25B1-4DC7-B303-F1D6A541B4E7}"/>
          </ac:picMkLst>
        </pc:picChg>
        <pc:picChg chg="mod topLvl">
          <ac:chgData name="Matt Higgins" userId="b66834d5-eb74-4026-874d-6c93efd557a3" providerId="ADAL" clId="{BF86E1A9-9335-4FCB-A1B8-01C3A13B3EEE}" dt="2019-12-09T16:51:22.692" v="44" actId="1076"/>
          <ac:picMkLst>
            <pc:docMk/>
            <pc:sldMk cId="36917022" sldId="360"/>
            <ac:picMk id="21" creationId="{D59A465B-32A5-4242-8EE8-9A89EB57921D}"/>
          </ac:picMkLst>
        </pc:picChg>
        <pc:picChg chg="mod topLvl">
          <ac:chgData name="Matt Higgins" userId="b66834d5-eb74-4026-874d-6c93efd557a3" providerId="ADAL" clId="{BF86E1A9-9335-4FCB-A1B8-01C3A13B3EEE}" dt="2019-12-09T16:51:28.115" v="47" actId="1076"/>
          <ac:picMkLst>
            <pc:docMk/>
            <pc:sldMk cId="36917022" sldId="360"/>
            <ac:picMk id="22" creationId="{CB8913C8-8A3B-4322-A785-15FC06C33F10}"/>
          </ac:picMkLst>
        </pc:picChg>
        <pc:picChg chg="mod topLvl">
          <ac:chgData name="Matt Higgins" userId="b66834d5-eb74-4026-874d-6c93efd557a3" providerId="ADAL" clId="{BF86E1A9-9335-4FCB-A1B8-01C3A13B3EEE}" dt="2019-12-09T16:51:41.029" v="53" actId="1076"/>
          <ac:picMkLst>
            <pc:docMk/>
            <pc:sldMk cId="36917022" sldId="360"/>
            <ac:picMk id="23" creationId="{E913589B-F6BA-40C0-AB73-37AF71CF5181}"/>
          </ac:picMkLst>
        </pc:picChg>
        <pc:picChg chg="mod topLvl">
          <ac:chgData name="Matt Higgins" userId="b66834d5-eb74-4026-874d-6c93efd557a3" providerId="ADAL" clId="{BF86E1A9-9335-4FCB-A1B8-01C3A13B3EEE}" dt="2019-12-09T16:51:46.526" v="57" actId="1076"/>
          <ac:picMkLst>
            <pc:docMk/>
            <pc:sldMk cId="36917022" sldId="360"/>
            <ac:picMk id="24" creationId="{43B88E17-1D84-4BD6-A004-1EC35E364C84}"/>
          </ac:picMkLst>
        </pc:picChg>
        <pc:picChg chg="mod topLvl">
          <ac:chgData name="Matt Higgins" userId="b66834d5-eb74-4026-874d-6c93efd557a3" providerId="ADAL" clId="{BF86E1A9-9335-4FCB-A1B8-01C3A13B3EEE}" dt="2019-12-09T16:51:26.664" v="46" actId="1076"/>
          <ac:picMkLst>
            <pc:docMk/>
            <pc:sldMk cId="36917022" sldId="360"/>
            <ac:picMk id="25" creationId="{06C01E95-7EA1-4049-9682-EDCE51EAC704}"/>
          </ac:picMkLst>
        </pc:picChg>
        <pc:picChg chg="mod topLvl">
          <ac:chgData name="Matt Higgins" userId="b66834d5-eb74-4026-874d-6c93efd557a3" providerId="ADAL" clId="{BF86E1A9-9335-4FCB-A1B8-01C3A13B3EEE}" dt="2019-12-09T16:51:31.621" v="49" actId="1076"/>
          <ac:picMkLst>
            <pc:docMk/>
            <pc:sldMk cId="36917022" sldId="360"/>
            <ac:picMk id="26" creationId="{FA0C3A5D-FF0A-4E2C-85B6-8D1BF24461F7}"/>
          </ac:picMkLst>
        </pc:picChg>
        <pc:picChg chg="mod topLvl">
          <ac:chgData name="Matt Higgins" userId="b66834d5-eb74-4026-874d-6c93efd557a3" providerId="ADAL" clId="{BF86E1A9-9335-4FCB-A1B8-01C3A13B3EEE}" dt="2019-12-09T16:51:30.513" v="48" actId="1076"/>
          <ac:picMkLst>
            <pc:docMk/>
            <pc:sldMk cId="36917022" sldId="360"/>
            <ac:picMk id="27" creationId="{4A394EB9-33B5-4732-9CA2-32CCF9FFF412}"/>
          </ac:picMkLst>
        </pc:picChg>
      </pc:sldChg>
      <pc:sldChg chg="addSp delSp modSp">
        <pc:chgData name="Matt Higgins" userId="b66834d5-eb74-4026-874d-6c93efd557a3" providerId="ADAL" clId="{BF86E1A9-9335-4FCB-A1B8-01C3A13B3EEE}" dt="2019-12-13T15:29:32.500" v="256" actId="20577"/>
        <pc:sldMkLst>
          <pc:docMk/>
          <pc:sldMk cId="246906700" sldId="367"/>
        </pc:sldMkLst>
        <pc:spChg chg="add del mod">
          <ac:chgData name="Matt Higgins" userId="b66834d5-eb74-4026-874d-6c93efd557a3" providerId="ADAL" clId="{BF86E1A9-9335-4FCB-A1B8-01C3A13B3EEE}" dt="2019-12-13T15:25:53.870" v="193" actId="478"/>
          <ac:spMkLst>
            <pc:docMk/>
            <pc:sldMk cId="246906700" sldId="367"/>
            <ac:spMk id="7" creationId="{277FDC6C-B99A-4ED8-B341-A52126824B67}"/>
          </ac:spMkLst>
        </pc:spChg>
        <pc:spChg chg="add del">
          <ac:chgData name="Matt Higgins" userId="b66834d5-eb74-4026-874d-6c93efd557a3" providerId="ADAL" clId="{BF86E1A9-9335-4FCB-A1B8-01C3A13B3EEE}" dt="2019-12-13T15:25:32.108" v="185"/>
          <ac:spMkLst>
            <pc:docMk/>
            <pc:sldMk cId="246906700" sldId="367"/>
            <ac:spMk id="9" creationId="{E5708F0B-64FF-4AC4-AAB0-DF968034DA4B}"/>
          </ac:spMkLst>
        </pc:spChg>
        <pc:spChg chg="mod">
          <ac:chgData name="Matt Higgins" userId="b66834d5-eb74-4026-874d-6c93efd557a3" providerId="ADAL" clId="{BF86E1A9-9335-4FCB-A1B8-01C3A13B3EEE}" dt="2019-12-13T15:29:32.500" v="256" actId="20577"/>
          <ac:spMkLst>
            <pc:docMk/>
            <pc:sldMk cId="246906700" sldId="367"/>
            <ac:spMk id="14" creationId="{30689934-108D-47CD-964A-E1B9AD0974BE}"/>
          </ac:spMkLst>
        </pc:spChg>
        <pc:grpChg chg="add del">
          <ac:chgData name="Matt Higgins" userId="b66834d5-eb74-4026-874d-6c93efd557a3" providerId="ADAL" clId="{BF86E1A9-9335-4FCB-A1B8-01C3A13B3EEE}" dt="2019-12-13T15:27:28.756" v="253" actId="478"/>
          <ac:grpSpMkLst>
            <pc:docMk/>
            <pc:sldMk cId="246906700" sldId="367"/>
            <ac:grpSpMk id="10" creationId="{9510066A-6DA2-4E8C-9740-FA18DECCCDB0}"/>
          </ac:grpSpMkLst>
        </pc:grpChg>
        <pc:grpChg chg="add">
          <ac:chgData name="Matt Higgins" userId="b66834d5-eb74-4026-874d-6c93efd557a3" providerId="ADAL" clId="{BF86E1A9-9335-4FCB-A1B8-01C3A13B3EEE}" dt="2019-12-13T15:27:29.102" v="254"/>
          <ac:grpSpMkLst>
            <pc:docMk/>
            <pc:sldMk cId="246906700" sldId="367"/>
            <ac:grpSpMk id="13" creationId="{157AE0DA-D0CF-4222-AED8-B14CA1D00E8C}"/>
          </ac:grpSpMkLst>
        </pc:grpChg>
        <pc:picChg chg="add del">
          <ac:chgData name="Matt Higgins" userId="b66834d5-eb74-4026-874d-6c93efd557a3" providerId="ADAL" clId="{BF86E1A9-9335-4FCB-A1B8-01C3A13B3EEE}" dt="2019-12-13T15:25:32.108" v="185"/>
          <ac:picMkLst>
            <pc:docMk/>
            <pc:sldMk cId="246906700" sldId="367"/>
            <ac:picMk id="6" creationId="{0B8BDF37-875F-4F36-9905-5796D173ACB0}"/>
          </ac:picMkLst>
        </pc:picChg>
        <pc:picChg chg="add del">
          <ac:chgData name="Matt Higgins" userId="b66834d5-eb74-4026-874d-6c93efd557a3" providerId="ADAL" clId="{BF86E1A9-9335-4FCB-A1B8-01C3A13B3EEE}" dt="2019-12-13T15:25:53.870" v="193" actId="478"/>
          <ac:picMkLst>
            <pc:docMk/>
            <pc:sldMk cId="246906700" sldId="367"/>
            <ac:picMk id="18" creationId="{AF62330C-AB9B-43BE-82E4-98A7F5B9D6D1}"/>
          </ac:picMkLst>
        </pc:picChg>
      </pc:sldChg>
      <pc:sldChg chg="addSp delSp modSp">
        <pc:chgData name="Matt Higgins" userId="b66834d5-eb74-4026-874d-6c93efd557a3" providerId="ADAL" clId="{BF86E1A9-9335-4FCB-A1B8-01C3A13B3EEE}" dt="2019-12-13T15:29:45.757" v="260" actId="20577"/>
        <pc:sldMkLst>
          <pc:docMk/>
          <pc:sldMk cId="1745129898" sldId="368"/>
        </pc:sldMkLst>
        <pc:spChg chg="del">
          <ac:chgData name="Matt Higgins" userId="b66834d5-eb74-4026-874d-6c93efd557a3" providerId="ADAL" clId="{BF86E1A9-9335-4FCB-A1B8-01C3A13B3EEE}" dt="2019-12-13T15:26:06.055" v="197" actId="478"/>
          <ac:spMkLst>
            <pc:docMk/>
            <pc:sldMk cId="1745129898" sldId="368"/>
            <ac:spMk id="7" creationId="{9C98043F-F327-469C-AFFD-8AE7F5773C62}"/>
          </ac:spMkLst>
        </pc:spChg>
        <pc:spChg chg="mod">
          <ac:chgData name="Matt Higgins" userId="b66834d5-eb74-4026-874d-6c93efd557a3" providerId="ADAL" clId="{BF86E1A9-9335-4FCB-A1B8-01C3A13B3EEE}" dt="2019-12-13T15:29:45.757" v="260" actId="20577"/>
          <ac:spMkLst>
            <pc:docMk/>
            <pc:sldMk cId="1745129898" sldId="368"/>
            <ac:spMk id="13" creationId="{5302C5F0-FB33-4D59-A8C4-329AD80F5830}"/>
          </ac:spMkLst>
        </pc:spChg>
        <pc:grpChg chg="add del">
          <ac:chgData name="Matt Higgins" userId="b66834d5-eb74-4026-874d-6c93efd557a3" providerId="ADAL" clId="{BF86E1A9-9335-4FCB-A1B8-01C3A13B3EEE}" dt="2019-12-13T15:27:21.978" v="249" actId="478"/>
          <ac:grpSpMkLst>
            <pc:docMk/>
            <pc:sldMk cId="1745129898" sldId="368"/>
            <ac:grpSpMk id="9" creationId="{8F66379D-37D9-4CE3-A166-9770FE17F096}"/>
          </ac:grpSpMkLst>
        </pc:grpChg>
        <pc:grpChg chg="add">
          <ac:chgData name="Matt Higgins" userId="b66834d5-eb74-4026-874d-6c93efd557a3" providerId="ADAL" clId="{BF86E1A9-9335-4FCB-A1B8-01C3A13B3EEE}" dt="2019-12-13T15:27:22.387" v="250"/>
          <ac:grpSpMkLst>
            <pc:docMk/>
            <pc:sldMk cId="1745129898" sldId="368"/>
            <ac:grpSpMk id="12" creationId="{F7E8ED23-DCFA-4402-A450-397FE2FFEE24}"/>
          </ac:grpSpMkLst>
        </pc:grpChg>
        <pc:picChg chg="del">
          <ac:chgData name="Matt Higgins" userId="b66834d5-eb74-4026-874d-6c93efd557a3" providerId="ADAL" clId="{BF86E1A9-9335-4FCB-A1B8-01C3A13B3EEE}" dt="2019-12-13T15:26:06.055" v="197" actId="478"/>
          <ac:picMkLst>
            <pc:docMk/>
            <pc:sldMk cId="1745129898" sldId="368"/>
            <ac:picMk id="18" creationId="{AF62330C-AB9B-43BE-82E4-98A7F5B9D6D1}"/>
          </ac:picMkLst>
        </pc:picChg>
      </pc:sldChg>
      <pc:sldChg chg="addSp delSp modSp">
        <pc:chgData name="Matt Higgins" userId="b66834d5-eb74-4026-874d-6c93efd557a3" providerId="ADAL" clId="{BF86E1A9-9335-4FCB-A1B8-01C3A13B3EEE}" dt="2019-12-13T15:29:50.229" v="262" actId="20577"/>
        <pc:sldMkLst>
          <pc:docMk/>
          <pc:sldMk cId="3488168412" sldId="370"/>
        </pc:sldMkLst>
        <pc:spChg chg="del">
          <ac:chgData name="Matt Higgins" userId="b66834d5-eb74-4026-874d-6c93efd557a3" providerId="ADAL" clId="{BF86E1A9-9335-4FCB-A1B8-01C3A13B3EEE}" dt="2019-12-13T15:26:09.587" v="199" actId="478"/>
          <ac:spMkLst>
            <pc:docMk/>
            <pc:sldMk cId="3488168412" sldId="370"/>
            <ac:spMk id="7" creationId="{9C98043F-F327-469C-AFFD-8AE7F5773C62}"/>
          </ac:spMkLst>
        </pc:spChg>
        <pc:spChg chg="mod">
          <ac:chgData name="Matt Higgins" userId="b66834d5-eb74-4026-874d-6c93efd557a3" providerId="ADAL" clId="{BF86E1A9-9335-4FCB-A1B8-01C3A13B3EEE}" dt="2019-12-13T15:29:50.229" v="262" actId="20577"/>
          <ac:spMkLst>
            <pc:docMk/>
            <pc:sldMk cId="3488168412" sldId="370"/>
            <ac:spMk id="13" creationId="{2CC28D3E-56ED-4242-8F93-8D99CC8C9CCB}"/>
          </ac:spMkLst>
        </pc:spChg>
        <pc:grpChg chg="add del">
          <ac:chgData name="Matt Higgins" userId="b66834d5-eb74-4026-874d-6c93efd557a3" providerId="ADAL" clId="{BF86E1A9-9335-4FCB-A1B8-01C3A13B3EEE}" dt="2019-12-13T15:27:18.395" v="247" actId="478"/>
          <ac:grpSpMkLst>
            <pc:docMk/>
            <pc:sldMk cId="3488168412" sldId="370"/>
            <ac:grpSpMk id="9" creationId="{4FB0484E-97E1-4CD2-9AD9-3252F505A706}"/>
          </ac:grpSpMkLst>
        </pc:grpChg>
        <pc:grpChg chg="add">
          <ac:chgData name="Matt Higgins" userId="b66834d5-eb74-4026-874d-6c93efd557a3" providerId="ADAL" clId="{BF86E1A9-9335-4FCB-A1B8-01C3A13B3EEE}" dt="2019-12-13T15:27:19.111" v="248"/>
          <ac:grpSpMkLst>
            <pc:docMk/>
            <pc:sldMk cId="3488168412" sldId="370"/>
            <ac:grpSpMk id="12" creationId="{FE2F5D1C-3B58-47AD-B274-FADA3615B9B8}"/>
          </ac:grpSpMkLst>
        </pc:grpChg>
        <pc:picChg chg="del">
          <ac:chgData name="Matt Higgins" userId="b66834d5-eb74-4026-874d-6c93efd557a3" providerId="ADAL" clId="{BF86E1A9-9335-4FCB-A1B8-01C3A13B3EEE}" dt="2019-12-13T15:26:09.587" v="199" actId="478"/>
          <ac:picMkLst>
            <pc:docMk/>
            <pc:sldMk cId="3488168412" sldId="370"/>
            <ac:picMk id="18" creationId="{AF62330C-AB9B-43BE-82E4-98A7F5B9D6D1}"/>
          </ac:picMkLst>
        </pc:picChg>
      </pc:sldChg>
      <pc:sldChg chg="addSp delSp modSp">
        <pc:chgData name="Matt Higgins" userId="b66834d5-eb74-4026-874d-6c93efd557a3" providerId="ADAL" clId="{BF86E1A9-9335-4FCB-A1B8-01C3A13B3EEE}" dt="2019-12-13T15:29:59.500" v="266" actId="20577"/>
        <pc:sldMkLst>
          <pc:docMk/>
          <pc:sldMk cId="1055182189" sldId="371"/>
        </pc:sldMkLst>
        <pc:spChg chg="add mod">
          <ac:chgData name="Matt Higgins" userId="b66834d5-eb74-4026-874d-6c93efd557a3" providerId="ADAL" clId="{BF86E1A9-9335-4FCB-A1B8-01C3A13B3EEE}" dt="2019-12-09T16:50:44.594" v="22" actId="164"/>
          <ac:spMkLst>
            <pc:docMk/>
            <pc:sldMk cId="1055182189" sldId="371"/>
            <ac:spMk id="2" creationId="{B7AB4955-891A-4DDD-BAB3-D35344C25024}"/>
          </ac:spMkLst>
        </pc:spChg>
        <pc:spChg chg="del">
          <ac:chgData name="Matt Higgins" userId="b66834d5-eb74-4026-874d-6c93efd557a3" providerId="ADAL" clId="{BF86E1A9-9335-4FCB-A1B8-01C3A13B3EEE}" dt="2019-12-09T16:49:48.006" v="7" actId="478"/>
          <ac:spMkLst>
            <pc:docMk/>
            <pc:sldMk cId="1055182189" sldId="371"/>
            <ac:spMk id="6" creationId="{8B79CBD8-383C-4837-AF6A-D7A1F11710FE}"/>
          </ac:spMkLst>
        </pc:spChg>
        <pc:spChg chg="add del mod">
          <ac:chgData name="Matt Higgins" userId="b66834d5-eb74-4026-874d-6c93efd557a3" providerId="ADAL" clId="{BF86E1A9-9335-4FCB-A1B8-01C3A13B3EEE}" dt="2019-12-13T15:29:59.500" v="266" actId="20577"/>
          <ac:spMkLst>
            <pc:docMk/>
            <pc:sldMk cId="1055182189" sldId="371"/>
            <ac:spMk id="7" creationId="{B632E459-9B27-4467-B89C-78410207B713}"/>
          </ac:spMkLst>
        </pc:spChg>
        <pc:spChg chg="del">
          <ac:chgData name="Matt Higgins" userId="b66834d5-eb74-4026-874d-6c93efd557a3" providerId="ADAL" clId="{BF86E1A9-9335-4FCB-A1B8-01C3A13B3EEE}" dt="2019-12-09T16:49:48.723" v="8" actId="478"/>
          <ac:spMkLst>
            <pc:docMk/>
            <pc:sldMk cId="1055182189" sldId="371"/>
            <ac:spMk id="9" creationId="{C0046CAD-B991-4E44-BAE3-140D58D66D64}"/>
          </ac:spMkLst>
        </pc:spChg>
        <pc:spChg chg="del">
          <ac:chgData name="Matt Higgins" userId="b66834d5-eb74-4026-874d-6c93efd557a3" providerId="ADAL" clId="{BF86E1A9-9335-4FCB-A1B8-01C3A13B3EEE}" dt="2019-12-09T16:49:49.863" v="9" actId="478"/>
          <ac:spMkLst>
            <pc:docMk/>
            <pc:sldMk cId="1055182189" sldId="371"/>
            <ac:spMk id="10" creationId="{46663970-9EA4-4F86-B0F5-EDEC88293E0E}"/>
          </ac:spMkLst>
        </pc:spChg>
        <pc:spChg chg="add mod">
          <ac:chgData name="Matt Higgins" userId="b66834d5-eb74-4026-874d-6c93efd557a3" providerId="ADAL" clId="{BF86E1A9-9335-4FCB-A1B8-01C3A13B3EEE}" dt="2019-12-09T16:50:44.594" v="22" actId="164"/>
          <ac:spMkLst>
            <pc:docMk/>
            <pc:sldMk cId="1055182189" sldId="371"/>
            <ac:spMk id="28" creationId="{0CC5FE22-C904-4011-897C-600DD9B73B3C}"/>
          </ac:spMkLst>
        </pc:spChg>
        <pc:spChg chg="add mod">
          <ac:chgData name="Matt Higgins" userId="b66834d5-eb74-4026-874d-6c93efd557a3" providerId="ADAL" clId="{BF86E1A9-9335-4FCB-A1B8-01C3A13B3EEE}" dt="2019-12-09T16:50:44.594" v="22" actId="164"/>
          <ac:spMkLst>
            <pc:docMk/>
            <pc:sldMk cId="1055182189" sldId="371"/>
            <ac:spMk id="29" creationId="{7A25FF50-8462-4226-8C27-45D4B65866F4}"/>
          </ac:spMkLst>
        </pc:spChg>
        <pc:grpChg chg="add mod ord">
          <ac:chgData name="Matt Higgins" userId="b66834d5-eb74-4026-874d-6c93efd557a3" providerId="ADAL" clId="{BF86E1A9-9335-4FCB-A1B8-01C3A13B3EEE}" dt="2019-12-09T16:51:04.027" v="40" actId="171"/>
          <ac:grpSpMkLst>
            <pc:docMk/>
            <pc:sldMk cId="1055182189" sldId="371"/>
            <ac:grpSpMk id="4" creationId="{9F81E4CB-E476-4D82-9A3D-C90A5CF0549B}"/>
          </ac:grpSpMkLst>
        </pc:grpChg>
        <pc:grpChg chg="add del">
          <ac:chgData name="Matt Higgins" userId="b66834d5-eb74-4026-874d-6c93efd557a3" providerId="ADAL" clId="{BF86E1A9-9335-4FCB-A1B8-01C3A13B3EEE}" dt="2019-12-13T15:27:02.843" v="241"/>
          <ac:grpSpMkLst>
            <pc:docMk/>
            <pc:sldMk cId="1055182189" sldId="371"/>
            <ac:grpSpMk id="30" creationId="{E2C333DF-72B7-4C89-BE91-673530686EF1}"/>
          </ac:grpSpMkLst>
        </pc:grpChg>
        <pc:picChg chg="mod">
          <ac:chgData name="Matt Higgins" userId="b66834d5-eb74-4026-874d-6c93efd557a3" providerId="ADAL" clId="{BF86E1A9-9335-4FCB-A1B8-01C3A13B3EEE}" dt="2019-12-09T16:52:06.395" v="67" actId="1076"/>
          <ac:picMkLst>
            <pc:docMk/>
            <pc:sldMk cId="1055182189" sldId="371"/>
            <ac:picMk id="3" creationId="{6902EF08-470B-4A57-919F-DA3A2BFB687D}"/>
          </ac:picMkLst>
        </pc:picChg>
        <pc:picChg chg="mod">
          <ac:chgData name="Matt Higgins" userId="b66834d5-eb74-4026-874d-6c93efd557a3" providerId="ADAL" clId="{BF86E1A9-9335-4FCB-A1B8-01C3A13B3EEE}" dt="2019-12-09T16:52:14.629" v="72" actId="1076"/>
          <ac:picMkLst>
            <pc:docMk/>
            <pc:sldMk cId="1055182189" sldId="371"/>
            <ac:picMk id="12" creationId="{9F6E8AC0-EFC7-4008-AFF9-D41E67B88CDF}"/>
          </ac:picMkLst>
        </pc:picChg>
        <pc:picChg chg="mod">
          <ac:chgData name="Matt Higgins" userId="b66834d5-eb74-4026-874d-6c93efd557a3" providerId="ADAL" clId="{BF86E1A9-9335-4FCB-A1B8-01C3A13B3EEE}" dt="2019-12-09T16:51:55.417" v="61" actId="1076"/>
          <ac:picMkLst>
            <pc:docMk/>
            <pc:sldMk cId="1055182189" sldId="371"/>
            <ac:picMk id="13" creationId="{CF7EF899-5FB0-4E15-A81E-DA632C9C0641}"/>
          </ac:picMkLst>
        </pc:picChg>
        <pc:picChg chg="mod">
          <ac:chgData name="Matt Higgins" userId="b66834d5-eb74-4026-874d-6c93efd557a3" providerId="ADAL" clId="{BF86E1A9-9335-4FCB-A1B8-01C3A13B3EEE}" dt="2019-12-09T16:51:58.009" v="62" actId="1076"/>
          <ac:picMkLst>
            <pc:docMk/>
            <pc:sldMk cId="1055182189" sldId="371"/>
            <ac:picMk id="14" creationId="{4809D4D5-7517-4771-80A0-A5EA97E9A1DF}"/>
          </ac:picMkLst>
        </pc:picChg>
        <pc:picChg chg="mod">
          <ac:chgData name="Matt Higgins" userId="b66834d5-eb74-4026-874d-6c93efd557a3" providerId="ADAL" clId="{BF86E1A9-9335-4FCB-A1B8-01C3A13B3EEE}" dt="2019-12-09T16:52:18.627" v="74" actId="1076"/>
          <ac:picMkLst>
            <pc:docMk/>
            <pc:sldMk cId="1055182189" sldId="371"/>
            <ac:picMk id="15" creationId="{E1C09D17-4236-4B8C-97D0-EA4674BCB8A9}"/>
          </ac:picMkLst>
        </pc:picChg>
        <pc:picChg chg="mod">
          <ac:chgData name="Matt Higgins" userId="b66834d5-eb74-4026-874d-6c93efd557a3" providerId="ADAL" clId="{BF86E1A9-9335-4FCB-A1B8-01C3A13B3EEE}" dt="2019-12-09T16:52:03.607" v="65" actId="1076"/>
          <ac:picMkLst>
            <pc:docMk/>
            <pc:sldMk cId="1055182189" sldId="371"/>
            <ac:picMk id="16" creationId="{7B51667D-6D54-4436-8D4F-F10891C537E9}"/>
          </ac:picMkLst>
        </pc:picChg>
        <pc:picChg chg="mod">
          <ac:chgData name="Matt Higgins" userId="b66834d5-eb74-4026-874d-6c93efd557a3" providerId="ADAL" clId="{BF86E1A9-9335-4FCB-A1B8-01C3A13B3EEE}" dt="2019-12-09T16:52:07.379" v="68" actId="1076"/>
          <ac:picMkLst>
            <pc:docMk/>
            <pc:sldMk cId="1055182189" sldId="371"/>
            <ac:picMk id="17" creationId="{621DB547-A7FA-41A3-B030-09CC7DB7683B}"/>
          </ac:picMkLst>
        </pc:picChg>
        <pc:picChg chg="add del">
          <ac:chgData name="Matt Higgins" userId="b66834d5-eb74-4026-874d-6c93efd557a3" providerId="ADAL" clId="{BF86E1A9-9335-4FCB-A1B8-01C3A13B3EEE}" dt="2019-12-13T15:27:02.991" v="242" actId="478"/>
          <ac:picMkLst>
            <pc:docMk/>
            <pc:sldMk cId="1055182189" sldId="371"/>
            <ac:picMk id="18" creationId="{AF62330C-AB9B-43BE-82E4-98A7F5B9D6D1}"/>
          </ac:picMkLst>
        </pc:picChg>
        <pc:picChg chg="mod">
          <ac:chgData name="Matt Higgins" userId="b66834d5-eb74-4026-874d-6c93efd557a3" providerId="ADAL" clId="{BF86E1A9-9335-4FCB-A1B8-01C3A13B3EEE}" dt="2019-12-09T16:52:15.946" v="73" actId="1076"/>
          <ac:picMkLst>
            <pc:docMk/>
            <pc:sldMk cId="1055182189" sldId="371"/>
            <ac:picMk id="20" creationId="{09E7378F-25B1-4DC7-B303-F1D6A541B4E7}"/>
          </ac:picMkLst>
        </pc:picChg>
        <pc:picChg chg="mod">
          <ac:chgData name="Matt Higgins" userId="b66834d5-eb74-4026-874d-6c93efd557a3" providerId="ADAL" clId="{BF86E1A9-9335-4FCB-A1B8-01C3A13B3EEE}" dt="2019-12-09T16:51:50.959" v="58" actId="1076"/>
          <ac:picMkLst>
            <pc:docMk/>
            <pc:sldMk cId="1055182189" sldId="371"/>
            <ac:picMk id="21" creationId="{D59A465B-32A5-4242-8EE8-9A89EB57921D}"/>
          </ac:picMkLst>
        </pc:picChg>
        <pc:picChg chg="mod">
          <ac:chgData name="Matt Higgins" userId="b66834d5-eb74-4026-874d-6c93efd557a3" providerId="ADAL" clId="{BF86E1A9-9335-4FCB-A1B8-01C3A13B3EEE}" dt="2019-12-09T16:51:52.543" v="59" actId="1076"/>
          <ac:picMkLst>
            <pc:docMk/>
            <pc:sldMk cId="1055182189" sldId="371"/>
            <ac:picMk id="22" creationId="{CB8913C8-8A3B-4322-A785-15FC06C33F10}"/>
          </ac:picMkLst>
        </pc:picChg>
        <pc:picChg chg="mod">
          <ac:chgData name="Matt Higgins" userId="b66834d5-eb74-4026-874d-6c93efd557a3" providerId="ADAL" clId="{BF86E1A9-9335-4FCB-A1B8-01C3A13B3EEE}" dt="2019-12-09T16:52:13.073" v="71" actId="1076"/>
          <ac:picMkLst>
            <pc:docMk/>
            <pc:sldMk cId="1055182189" sldId="371"/>
            <ac:picMk id="23" creationId="{E913589B-F6BA-40C0-AB73-37AF71CF5181}"/>
          </ac:picMkLst>
        </pc:picChg>
        <pc:picChg chg="mod">
          <ac:chgData name="Matt Higgins" userId="b66834d5-eb74-4026-874d-6c93efd557a3" providerId="ADAL" clId="{BF86E1A9-9335-4FCB-A1B8-01C3A13B3EEE}" dt="2019-12-09T16:51:53.642" v="60" actId="1076"/>
          <ac:picMkLst>
            <pc:docMk/>
            <pc:sldMk cId="1055182189" sldId="371"/>
            <ac:picMk id="24" creationId="{43B88E17-1D84-4BD6-A004-1EC35E364C84}"/>
          </ac:picMkLst>
        </pc:picChg>
        <pc:picChg chg="mod">
          <ac:chgData name="Matt Higgins" userId="b66834d5-eb74-4026-874d-6c93efd557a3" providerId="ADAL" clId="{BF86E1A9-9335-4FCB-A1B8-01C3A13B3EEE}" dt="2019-12-09T16:52:08.993" v="69" actId="1076"/>
          <ac:picMkLst>
            <pc:docMk/>
            <pc:sldMk cId="1055182189" sldId="371"/>
            <ac:picMk id="25" creationId="{06C01E95-7EA1-4049-9682-EDCE51EAC704}"/>
          </ac:picMkLst>
        </pc:picChg>
        <pc:picChg chg="mod">
          <ac:chgData name="Matt Higgins" userId="b66834d5-eb74-4026-874d-6c93efd557a3" providerId="ADAL" clId="{BF86E1A9-9335-4FCB-A1B8-01C3A13B3EEE}" dt="2019-12-09T16:52:22.721" v="75" actId="1076"/>
          <ac:picMkLst>
            <pc:docMk/>
            <pc:sldMk cId="1055182189" sldId="371"/>
            <ac:picMk id="26" creationId="{FA0C3A5D-FF0A-4E2C-85B6-8D1BF24461F7}"/>
          </ac:picMkLst>
        </pc:picChg>
        <pc:picChg chg="mod">
          <ac:chgData name="Matt Higgins" userId="b66834d5-eb74-4026-874d-6c93efd557a3" providerId="ADAL" clId="{BF86E1A9-9335-4FCB-A1B8-01C3A13B3EEE}" dt="2019-12-09T16:52:11.032" v="70" actId="1076"/>
          <ac:picMkLst>
            <pc:docMk/>
            <pc:sldMk cId="1055182189" sldId="371"/>
            <ac:picMk id="27" creationId="{4A394EB9-33B5-4732-9CA2-32CCF9FFF412}"/>
          </ac:picMkLst>
        </pc:picChg>
      </pc:sldChg>
      <pc:sldChg chg="addSp delSp modSp">
        <pc:chgData name="Matt Higgins" userId="b66834d5-eb74-4026-874d-6c93efd557a3" providerId="ADAL" clId="{BF86E1A9-9335-4FCB-A1B8-01C3A13B3EEE}" dt="2019-12-13T15:30:09.149" v="270" actId="20577"/>
        <pc:sldMkLst>
          <pc:docMk/>
          <pc:sldMk cId="3051162334" sldId="372"/>
        </pc:sldMkLst>
        <pc:spChg chg="add del mod">
          <ac:chgData name="Matt Higgins" userId="b66834d5-eb74-4026-874d-6c93efd557a3" providerId="ADAL" clId="{BF86E1A9-9335-4FCB-A1B8-01C3A13B3EEE}" dt="2019-12-13T15:30:09.149" v="270" actId="20577"/>
          <ac:spMkLst>
            <pc:docMk/>
            <pc:sldMk cId="3051162334" sldId="372"/>
            <ac:spMk id="7" creationId="{B632E459-9B27-4467-B89C-78410207B713}"/>
          </ac:spMkLst>
        </pc:spChg>
        <pc:grpChg chg="add del">
          <ac:chgData name="Matt Higgins" userId="b66834d5-eb74-4026-874d-6c93efd557a3" providerId="ADAL" clId="{BF86E1A9-9335-4FCB-A1B8-01C3A13B3EEE}" dt="2019-12-13T15:27:02.247" v="237"/>
          <ac:grpSpMkLst>
            <pc:docMk/>
            <pc:sldMk cId="3051162334" sldId="372"/>
            <ac:grpSpMk id="53" creationId="{5278B9B9-B10D-4365-B7DD-AAF7D3D49DDD}"/>
          </ac:grpSpMkLst>
        </pc:grpChg>
        <pc:picChg chg="add del">
          <ac:chgData name="Matt Higgins" userId="b66834d5-eb74-4026-874d-6c93efd557a3" providerId="ADAL" clId="{BF86E1A9-9335-4FCB-A1B8-01C3A13B3EEE}" dt="2019-12-13T15:27:02.389" v="238" actId="478"/>
          <ac:picMkLst>
            <pc:docMk/>
            <pc:sldMk cId="3051162334" sldId="372"/>
            <ac:picMk id="18" creationId="{AF62330C-AB9B-43BE-82E4-98A7F5B9D6D1}"/>
          </ac:picMkLst>
        </pc:picChg>
      </pc:sldChg>
      <pc:sldChg chg="addSp delSp modSp">
        <pc:chgData name="Matt Higgins" userId="b66834d5-eb74-4026-874d-6c93efd557a3" providerId="ADAL" clId="{BF86E1A9-9335-4FCB-A1B8-01C3A13B3EEE}" dt="2019-12-13T15:30:03.732" v="268" actId="20577"/>
        <pc:sldMkLst>
          <pc:docMk/>
          <pc:sldMk cId="1505419240" sldId="373"/>
        </pc:sldMkLst>
        <pc:spChg chg="add del mod">
          <ac:chgData name="Matt Higgins" userId="b66834d5-eb74-4026-874d-6c93efd557a3" providerId="ADAL" clId="{BF86E1A9-9335-4FCB-A1B8-01C3A13B3EEE}" dt="2019-12-13T15:30:03.732" v="268" actId="20577"/>
          <ac:spMkLst>
            <pc:docMk/>
            <pc:sldMk cId="1505419240" sldId="373"/>
            <ac:spMk id="7" creationId="{B632E459-9B27-4467-B89C-78410207B713}"/>
          </ac:spMkLst>
        </pc:spChg>
        <pc:grpChg chg="add del">
          <ac:chgData name="Matt Higgins" userId="b66834d5-eb74-4026-874d-6c93efd557a3" providerId="ADAL" clId="{BF86E1A9-9335-4FCB-A1B8-01C3A13B3EEE}" dt="2019-12-13T15:27:02.548" v="239"/>
          <ac:grpSpMkLst>
            <pc:docMk/>
            <pc:sldMk cId="1505419240" sldId="373"/>
            <ac:grpSpMk id="49" creationId="{2AA68486-05A8-4C72-B48E-5C44DBA0FCAF}"/>
          </ac:grpSpMkLst>
        </pc:grpChg>
        <pc:picChg chg="add del">
          <ac:chgData name="Matt Higgins" userId="b66834d5-eb74-4026-874d-6c93efd557a3" providerId="ADAL" clId="{BF86E1A9-9335-4FCB-A1B8-01C3A13B3EEE}" dt="2019-12-13T15:27:02.692" v="240" actId="478"/>
          <ac:picMkLst>
            <pc:docMk/>
            <pc:sldMk cId="1505419240" sldId="373"/>
            <ac:picMk id="18" creationId="{AF62330C-AB9B-43BE-82E4-98A7F5B9D6D1}"/>
          </ac:picMkLst>
        </pc:picChg>
      </pc:sldChg>
      <pc:sldChg chg="addSp delSp modSp">
        <pc:chgData name="Matt Higgins" userId="b66834d5-eb74-4026-874d-6c93efd557a3" providerId="ADAL" clId="{BF86E1A9-9335-4FCB-A1B8-01C3A13B3EEE}" dt="2019-12-09T20:19:54.779" v="129" actId="12788"/>
        <pc:sldMkLst>
          <pc:docMk/>
          <pc:sldMk cId="3863254323" sldId="374"/>
        </pc:sldMkLst>
        <pc:spChg chg="mod topLvl">
          <ac:chgData name="Matt Higgins" userId="b66834d5-eb74-4026-874d-6c93efd557a3" providerId="ADAL" clId="{BF86E1A9-9335-4FCB-A1B8-01C3A13B3EEE}" dt="2019-12-09T20:19:40.051" v="126" actId="12788"/>
          <ac:spMkLst>
            <pc:docMk/>
            <pc:sldMk cId="3863254323" sldId="374"/>
            <ac:spMk id="36" creationId="{E75900E3-F70E-43E9-B062-628D5AB5E2D6}"/>
          </ac:spMkLst>
        </pc:spChg>
        <pc:spChg chg="mod topLvl">
          <ac:chgData name="Matt Higgins" userId="b66834d5-eb74-4026-874d-6c93efd557a3" providerId="ADAL" clId="{BF86E1A9-9335-4FCB-A1B8-01C3A13B3EEE}" dt="2019-12-09T20:19:45.300" v="127" actId="12788"/>
          <ac:spMkLst>
            <pc:docMk/>
            <pc:sldMk cId="3863254323" sldId="374"/>
            <ac:spMk id="37" creationId="{246FB45C-8BF8-41F3-8704-764306D23486}"/>
          </ac:spMkLst>
        </pc:spChg>
        <pc:spChg chg="mod topLvl">
          <ac:chgData name="Matt Higgins" userId="b66834d5-eb74-4026-874d-6c93efd557a3" providerId="ADAL" clId="{BF86E1A9-9335-4FCB-A1B8-01C3A13B3EEE}" dt="2019-12-09T20:19:49.982" v="128" actId="12788"/>
          <ac:spMkLst>
            <pc:docMk/>
            <pc:sldMk cId="3863254323" sldId="374"/>
            <ac:spMk id="38" creationId="{A35F9319-1C50-4307-AC78-A4B9EDBFAA9E}"/>
          </ac:spMkLst>
        </pc:spChg>
        <pc:spChg chg="mod topLvl">
          <ac:chgData name="Matt Higgins" userId="b66834d5-eb74-4026-874d-6c93efd557a3" providerId="ADAL" clId="{BF86E1A9-9335-4FCB-A1B8-01C3A13B3EEE}" dt="2019-12-09T20:19:54.779" v="129" actId="12788"/>
          <ac:spMkLst>
            <pc:docMk/>
            <pc:sldMk cId="3863254323" sldId="374"/>
            <ac:spMk id="39" creationId="{E5392F7C-D833-464B-8B68-EF3EA455B870}"/>
          </ac:spMkLst>
        </pc:spChg>
        <pc:grpChg chg="add mod">
          <ac:chgData name="Matt Higgins" userId="b66834d5-eb74-4026-874d-6c93efd557a3" providerId="ADAL" clId="{BF86E1A9-9335-4FCB-A1B8-01C3A13B3EEE}" dt="2019-12-09T20:19:40.051" v="126" actId="12788"/>
          <ac:grpSpMkLst>
            <pc:docMk/>
            <pc:sldMk cId="3863254323" sldId="374"/>
            <ac:grpSpMk id="2" creationId="{066E53AE-E1A5-4BB2-B789-FDE0ABE5937A}"/>
          </ac:grpSpMkLst>
        </pc:grpChg>
        <pc:grpChg chg="add del mod">
          <ac:chgData name="Matt Higgins" userId="b66834d5-eb74-4026-874d-6c93efd557a3" providerId="ADAL" clId="{BF86E1A9-9335-4FCB-A1B8-01C3A13B3EEE}" dt="2019-12-09T20:07:19.003" v="84" actId="165"/>
          <ac:grpSpMkLst>
            <pc:docMk/>
            <pc:sldMk cId="3863254323" sldId="374"/>
            <ac:grpSpMk id="9" creationId="{2BC8CBFE-3120-4FBB-8C61-01B33DD9E2EB}"/>
          </ac:grpSpMkLst>
        </pc:grpChg>
        <pc:grpChg chg="del mod topLvl">
          <ac:chgData name="Matt Higgins" userId="b66834d5-eb74-4026-874d-6c93efd557a3" providerId="ADAL" clId="{BF86E1A9-9335-4FCB-A1B8-01C3A13B3EEE}" dt="2019-12-09T20:19:32.573" v="125" actId="165"/>
          <ac:grpSpMkLst>
            <pc:docMk/>
            <pc:sldMk cId="3863254323" sldId="374"/>
            <ac:grpSpMk id="10" creationId="{D756ECD2-76BD-4265-9A91-F735F9651C87}"/>
          </ac:grpSpMkLst>
        </pc:grpChg>
        <pc:grpChg chg="del mod topLvl">
          <ac:chgData name="Matt Higgins" userId="b66834d5-eb74-4026-874d-6c93efd557a3" providerId="ADAL" clId="{BF86E1A9-9335-4FCB-A1B8-01C3A13B3EEE}" dt="2019-12-09T20:07:23.686" v="87" actId="478"/>
          <ac:grpSpMkLst>
            <pc:docMk/>
            <pc:sldMk cId="3863254323" sldId="374"/>
            <ac:grpSpMk id="11" creationId="{1C73769C-E577-4347-A042-20759B0BC488}"/>
          </ac:grpSpMkLst>
        </pc:grpChg>
        <pc:grpChg chg="del mod topLvl">
          <ac:chgData name="Matt Higgins" userId="b66834d5-eb74-4026-874d-6c93efd557a3" providerId="ADAL" clId="{BF86E1A9-9335-4FCB-A1B8-01C3A13B3EEE}" dt="2019-12-09T20:07:22.090" v="85" actId="478"/>
          <ac:grpSpMkLst>
            <pc:docMk/>
            <pc:sldMk cId="3863254323" sldId="374"/>
            <ac:grpSpMk id="12" creationId="{475F18A2-747E-4079-9154-7C9FF1C14061}"/>
          </ac:grpSpMkLst>
        </pc:grpChg>
        <pc:grpChg chg="del mod topLvl">
          <ac:chgData name="Matt Higgins" userId="b66834d5-eb74-4026-874d-6c93efd557a3" providerId="ADAL" clId="{BF86E1A9-9335-4FCB-A1B8-01C3A13B3EEE}" dt="2019-12-09T20:07:23.004" v="86" actId="478"/>
          <ac:grpSpMkLst>
            <pc:docMk/>
            <pc:sldMk cId="3863254323" sldId="374"/>
            <ac:grpSpMk id="13" creationId="{1B7EEEE0-1696-4CC2-A0F7-F3975834A5CC}"/>
          </ac:grpSpMkLst>
        </pc:grpChg>
        <pc:grpChg chg="add mod">
          <ac:chgData name="Matt Higgins" userId="b66834d5-eb74-4026-874d-6c93efd557a3" providerId="ADAL" clId="{BF86E1A9-9335-4FCB-A1B8-01C3A13B3EEE}" dt="2019-12-09T20:19:45.300" v="127" actId="12788"/>
          <ac:grpSpMkLst>
            <pc:docMk/>
            <pc:sldMk cId="3863254323" sldId="374"/>
            <ac:grpSpMk id="43" creationId="{B5EBDB55-0499-4ADE-A955-15F4C7AEE471}"/>
          </ac:grpSpMkLst>
        </pc:grpChg>
        <pc:grpChg chg="add mod">
          <ac:chgData name="Matt Higgins" userId="b66834d5-eb74-4026-874d-6c93efd557a3" providerId="ADAL" clId="{BF86E1A9-9335-4FCB-A1B8-01C3A13B3EEE}" dt="2019-12-09T20:19:49.982" v="128" actId="12788"/>
          <ac:grpSpMkLst>
            <pc:docMk/>
            <pc:sldMk cId="3863254323" sldId="374"/>
            <ac:grpSpMk id="47" creationId="{6D9DC1AC-0AF0-4CCB-8040-B5D0B51B960A}"/>
          </ac:grpSpMkLst>
        </pc:grpChg>
        <pc:grpChg chg="add mod">
          <ac:chgData name="Matt Higgins" userId="b66834d5-eb74-4026-874d-6c93efd557a3" providerId="ADAL" clId="{BF86E1A9-9335-4FCB-A1B8-01C3A13B3EEE}" dt="2019-12-09T20:19:54.779" v="129" actId="12788"/>
          <ac:grpSpMkLst>
            <pc:docMk/>
            <pc:sldMk cId="3863254323" sldId="374"/>
            <ac:grpSpMk id="52" creationId="{320E85D1-8D06-4F45-9D3E-61E2CCB25730}"/>
          </ac:grpSpMkLst>
        </pc:grpChg>
        <pc:graphicFrameChg chg="mod modGraphic">
          <ac:chgData name="Matt Higgins" userId="b66834d5-eb74-4026-874d-6c93efd557a3" providerId="ADAL" clId="{BF86E1A9-9335-4FCB-A1B8-01C3A13B3EEE}" dt="2019-12-09T20:08:03.754" v="93" actId="12788"/>
          <ac:graphicFrameMkLst>
            <pc:docMk/>
            <pc:sldMk cId="3863254323" sldId="374"/>
            <ac:graphicFrameMk id="49" creationId="{4505F59F-8D1A-4C9A-AE79-62AD16B06299}"/>
          </ac:graphicFrameMkLst>
        </pc:graphicFrameChg>
        <pc:picChg chg="mod">
          <ac:chgData name="Matt Higgins" userId="b66834d5-eb74-4026-874d-6c93efd557a3" providerId="ADAL" clId="{BF86E1A9-9335-4FCB-A1B8-01C3A13B3EEE}" dt="2019-12-09T20:07:12.931" v="82" actId="1076"/>
          <ac:picMkLst>
            <pc:docMk/>
            <pc:sldMk cId="3863254323" sldId="374"/>
            <ac:picMk id="8" creationId="{D9426B6B-94AA-4D9B-BC63-8F0BC9ED5115}"/>
          </ac:picMkLst>
        </pc:picChg>
        <pc:picChg chg="add mod modCrop">
          <ac:chgData name="Matt Higgins" userId="b66834d5-eb74-4026-874d-6c93efd557a3" providerId="ADAL" clId="{BF86E1A9-9335-4FCB-A1B8-01C3A13B3EEE}" dt="2019-12-09T20:18:55.520" v="111" actId="164"/>
          <ac:picMkLst>
            <pc:docMk/>
            <pc:sldMk cId="3863254323" sldId="374"/>
            <ac:picMk id="40" creationId="{16B93694-F6EB-46C4-A034-7A46E6778357}"/>
          </ac:picMkLst>
        </pc:picChg>
        <pc:picChg chg="add mod">
          <ac:chgData name="Matt Higgins" userId="b66834d5-eb74-4026-874d-6c93efd557a3" providerId="ADAL" clId="{BF86E1A9-9335-4FCB-A1B8-01C3A13B3EEE}" dt="2019-12-09T20:18:55.520" v="111" actId="164"/>
          <ac:picMkLst>
            <pc:docMk/>
            <pc:sldMk cId="3863254323" sldId="374"/>
            <ac:picMk id="41" creationId="{A7E389B6-CCC1-4328-B046-1D3091A6331F}"/>
          </ac:picMkLst>
        </pc:picChg>
        <pc:picChg chg="add mod">
          <ac:chgData name="Matt Higgins" userId="b66834d5-eb74-4026-874d-6c93efd557a3" providerId="ADAL" clId="{BF86E1A9-9335-4FCB-A1B8-01C3A13B3EEE}" dt="2019-12-09T20:18:55.520" v="111" actId="164"/>
          <ac:picMkLst>
            <pc:docMk/>
            <pc:sldMk cId="3863254323" sldId="374"/>
            <ac:picMk id="42" creationId="{D86D999B-A0AC-405E-84AA-21F175FFDEC3}"/>
          </ac:picMkLst>
        </pc:picChg>
      </pc:sldChg>
      <pc:sldChg chg="addSp delSp modSp add">
        <pc:chgData name="Matt Higgins" userId="b66834d5-eb74-4026-874d-6c93efd557a3" providerId="ADAL" clId="{BF86E1A9-9335-4FCB-A1B8-01C3A13B3EEE}" dt="2019-12-13T15:30:19.628" v="272" actId="20577"/>
        <pc:sldMkLst>
          <pc:docMk/>
          <pc:sldMk cId="4045372820" sldId="375"/>
        </pc:sldMkLst>
        <pc:spChg chg="add del mod">
          <ac:chgData name="Matt Higgins" userId="b66834d5-eb74-4026-874d-6c93efd557a3" providerId="ADAL" clId="{BF86E1A9-9335-4FCB-A1B8-01C3A13B3EEE}" dt="2019-12-13T15:30:19.628" v="272" actId="20577"/>
          <ac:spMkLst>
            <pc:docMk/>
            <pc:sldMk cId="4045372820" sldId="375"/>
            <ac:spMk id="7" creationId="{B632E459-9B27-4467-B89C-78410207B713}"/>
          </ac:spMkLst>
        </pc:spChg>
        <pc:grpChg chg="add del">
          <ac:chgData name="Matt Higgins" userId="b66834d5-eb74-4026-874d-6c93efd557a3" providerId="ADAL" clId="{BF86E1A9-9335-4FCB-A1B8-01C3A13B3EEE}" dt="2019-12-13T15:27:01.935" v="235"/>
          <ac:grpSpMkLst>
            <pc:docMk/>
            <pc:sldMk cId="4045372820" sldId="375"/>
            <ac:grpSpMk id="28" creationId="{B9269F7D-5B9B-4895-AC3E-B8E477DAB5FD}"/>
          </ac:grpSpMkLst>
        </pc:grpChg>
        <pc:graphicFrameChg chg="modGraphic">
          <ac:chgData name="Matt Higgins" userId="b66834d5-eb74-4026-874d-6c93efd557a3" providerId="ADAL" clId="{BF86E1A9-9335-4FCB-A1B8-01C3A13B3EEE}" dt="2019-12-09T20:20:22.353" v="134" actId="207"/>
          <ac:graphicFrameMkLst>
            <pc:docMk/>
            <pc:sldMk cId="4045372820" sldId="375"/>
            <ac:graphicFrameMk id="49" creationId="{4505F59F-8D1A-4C9A-AE79-62AD16B06299}"/>
          </ac:graphicFrameMkLst>
        </pc:graphicFrameChg>
        <pc:picChg chg="add del">
          <ac:chgData name="Matt Higgins" userId="b66834d5-eb74-4026-874d-6c93efd557a3" providerId="ADAL" clId="{BF86E1A9-9335-4FCB-A1B8-01C3A13B3EEE}" dt="2019-12-13T15:27:02.088" v="236" actId="478"/>
          <ac:picMkLst>
            <pc:docMk/>
            <pc:sldMk cId="4045372820" sldId="375"/>
            <ac:picMk id="18" creationId="{AF62330C-AB9B-43BE-82E4-98A7F5B9D6D1}"/>
          </ac:picMkLst>
        </pc:picChg>
      </pc:sldChg>
      <pc:sldChg chg="addSp delSp modSp add">
        <pc:chgData name="Matt Higgins" userId="b66834d5-eb74-4026-874d-6c93efd557a3" providerId="ADAL" clId="{BF86E1A9-9335-4FCB-A1B8-01C3A13B3EEE}" dt="2019-12-13T15:30:27.704" v="276" actId="20577"/>
        <pc:sldMkLst>
          <pc:docMk/>
          <pc:sldMk cId="1505497613" sldId="376"/>
        </pc:sldMkLst>
        <pc:spChg chg="add del mod">
          <ac:chgData name="Matt Higgins" userId="b66834d5-eb74-4026-874d-6c93efd557a3" providerId="ADAL" clId="{BF86E1A9-9335-4FCB-A1B8-01C3A13B3EEE}" dt="2019-12-13T15:30:27.704" v="276" actId="20577"/>
          <ac:spMkLst>
            <pc:docMk/>
            <pc:sldMk cId="1505497613" sldId="376"/>
            <ac:spMk id="7" creationId="{B632E459-9B27-4467-B89C-78410207B713}"/>
          </ac:spMkLst>
        </pc:spChg>
        <pc:spChg chg="mod">
          <ac:chgData name="Matt Higgins" userId="b66834d5-eb74-4026-874d-6c93efd557a3" providerId="ADAL" clId="{BF86E1A9-9335-4FCB-A1B8-01C3A13B3EEE}" dt="2019-12-09T20:32:31.844" v="168" actId="20577"/>
          <ac:spMkLst>
            <pc:docMk/>
            <pc:sldMk cId="1505497613" sldId="376"/>
            <ac:spMk id="19" creationId="{5252A847-DE45-4FA3-A1F8-EEBEB845FF8E}"/>
          </ac:spMkLst>
        </pc:spChg>
        <pc:spChg chg="del">
          <ac:chgData name="Matt Higgins" userId="b66834d5-eb74-4026-874d-6c93efd557a3" providerId="ADAL" clId="{BF86E1A9-9335-4FCB-A1B8-01C3A13B3EEE}" dt="2019-12-09T20:39:57.420" v="169" actId="478"/>
          <ac:spMkLst>
            <pc:docMk/>
            <pc:sldMk cId="1505497613" sldId="376"/>
            <ac:spMk id="36" creationId="{E75900E3-F70E-43E9-B062-628D5AB5E2D6}"/>
          </ac:spMkLst>
        </pc:spChg>
        <pc:spChg chg="del">
          <ac:chgData name="Matt Higgins" userId="b66834d5-eb74-4026-874d-6c93efd557a3" providerId="ADAL" clId="{BF86E1A9-9335-4FCB-A1B8-01C3A13B3EEE}" dt="2019-12-09T20:39:57.420" v="169" actId="478"/>
          <ac:spMkLst>
            <pc:docMk/>
            <pc:sldMk cId="1505497613" sldId="376"/>
            <ac:spMk id="37" creationId="{246FB45C-8BF8-41F3-8704-764306D23486}"/>
          </ac:spMkLst>
        </pc:spChg>
        <pc:spChg chg="del">
          <ac:chgData name="Matt Higgins" userId="b66834d5-eb74-4026-874d-6c93efd557a3" providerId="ADAL" clId="{BF86E1A9-9335-4FCB-A1B8-01C3A13B3EEE}" dt="2019-12-09T20:39:57.420" v="169" actId="478"/>
          <ac:spMkLst>
            <pc:docMk/>
            <pc:sldMk cId="1505497613" sldId="376"/>
            <ac:spMk id="38" creationId="{A35F9319-1C50-4307-AC78-A4B9EDBFAA9E}"/>
          </ac:spMkLst>
        </pc:spChg>
        <pc:spChg chg="del">
          <ac:chgData name="Matt Higgins" userId="b66834d5-eb74-4026-874d-6c93efd557a3" providerId="ADAL" clId="{BF86E1A9-9335-4FCB-A1B8-01C3A13B3EEE}" dt="2019-12-09T20:39:57.420" v="169" actId="478"/>
          <ac:spMkLst>
            <pc:docMk/>
            <pc:sldMk cId="1505497613" sldId="376"/>
            <ac:spMk id="39" creationId="{E5392F7C-D833-464B-8B68-EF3EA455B870}"/>
          </ac:spMkLst>
        </pc:spChg>
        <pc:grpChg chg="del">
          <ac:chgData name="Matt Higgins" userId="b66834d5-eb74-4026-874d-6c93efd557a3" providerId="ADAL" clId="{BF86E1A9-9335-4FCB-A1B8-01C3A13B3EEE}" dt="2019-12-09T20:39:57.420" v="169" actId="478"/>
          <ac:grpSpMkLst>
            <pc:docMk/>
            <pc:sldMk cId="1505497613" sldId="376"/>
            <ac:grpSpMk id="2" creationId="{066E53AE-E1A5-4BB2-B789-FDE0ABE5937A}"/>
          </ac:grpSpMkLst>
        </pc:grpChg>
        <pc:grpChg chg="add del">
          <ac:chgData name="Matt Higgins" userId="b66834d5-eb74-4026-874d-6c93efd557a3" providerId="ADAL" clId="{BF86E1A9-9335-4FCB-A1B8-01C3A13B3EEE}" dt="2019-12-13T15:27:01.340" v="231"/>
          <ac:grpSpMkLst>
            <pc:docMk/>
            <pc:sldMk cId="1505497613" sldId="376"/>
            <ac:grpSpMk id="40" creationId="{3F957775-986D-4EBD-89C0-28DE5D285283}"/>
          </ac:grpSpMkLst>
        </pc:grpChg>
        <pc:grpChg chg="del">
          <ac:chgData name="Matt Higgins" userId="b66834d5-eb74-4026-874d-6c93efd557a3" providerId="ADAL" clId="{BF86E1A9-9335-4FCB-A1B8-01C3A13B3EEE}" dt="2019-12-09T20:39:57.420" v="169" actId="478"/>
          <ac:grpSpMkLst>
            <pc:docMk/>
            <pc:sldMk cId="1505497613" sldId="376"/>
            <ac:grpSpMk id="43" creationId="{B5EBDB55-0499-4ADE-A955-15F4C7AEE471}"/>
          </ac:grpSpMkLst>
        </pc:grpChg>
        <pc:grpChg chg="del">
          <ac:chgData name="Matt Higgins" userId="b66834d5-eb74-4026-874d-6c93efd557a3" providerId="ADAL" clId="{BF86E1A9-9335-4FCB-A1B8-01C3A13B3EEE}" dt="2019-12-09T20:39:57.420" v="169" actId="478"/>
          <ac:grpSpMkLst>
            <pc:docMk/>
            <pc:sldMk cId="1505497613" sldId="376"/>
            <ac:grpSpMk id="47" creationId="{6D9DC1AC-0AF0-4CCB-8040-B5D0B51B960A}"/>
          </ac:grpSpMkLst>
        </pc:grpChg>
        <pc:grpChg chg="del">
          <ac:chgData name="Matt Higgins" userId="b66834d5-eb74-4026-874d-6c93efd557a3" providerId="ADAL" clId="{BF86E1A9-9335-4FCB-A1B8-01C3A13B3EEE}" dt="2019-12-09T20:39:57.420" v="169" actId="478"/>
          <ac:grpSpMkLst>
            <pc:docMk/>
            <pc:sldMk cId="1505497613" sldId="376"/>
            <ac:grpSpMk id="52" creationId="{320E85D1-8D06-4F45-9D3E-61E2CCB25730}"/>
          </ac:grpSpMkLst>
        </pc:grpChg>
        <pc:graphicFrameChg chg="mod modGraphic">
          <ac:chgData name="Matt Higgins" userId="b66834d5-eb74-4026-874d-6c93efd557a3" providerId="ADAL" clId="{BF86E1A9-9335-4FCB-A1B8-01C3A13B3EEE}" dt="2019-12-09T20:40:23.393" v="176" actId="207"/>
          <ac:graphicFrameMkLst>
            <pc:docMk/>
            <pc:sldMk cId="1505497613" sldId="376"/>
            <ac:graphicFrameMk id="49" creationId="{4505F59F-8D1A-4C9A-AE79-62AD16B06299}"/>
          </ac:graphicFrameMkLst>
        </pc:graphicFrameChg>
        <pc:picChg chg="add del">
          <ac:chgData name="Matt Higgins" userId="b66834d5-eb74-4026-874d-6c93efd557a3" providerId="ADAL" clId="{BF86E1A9-9335-4FCB-A1B8-01C3A13B3EEE}" dt="2019-12-13T15:27:01.488" v="232" actId="478"/>
          <ac:picMkLst>
            <pc:docMk/>
            <pc:sldMk cId="1505497613" sldId="376"/>
            <ac:picMk id="18" creationId="{AF62330C-AB9B-43BE-82E4-98A7F5B9D6D1}"/>
          </ac:picMkLst>
        </pc:picChg>
      </pc:sldChg>
      <pc:sldChg chg="addSp delSp modSp">
        <pc:chgData name="Matt Higgins" userId="b66834d5-eb74-4026-874d-6c93efd557a3" providerId="ADAL" clId="{BF86E1A9-9335-4FCB-A1B8-01C3A13B3EEE}" dt="2019-12-13T15:30:31.214" v="278" actId="20577"/>
        <pc:sldMkLst>
          <pc:docMk/>
          <pc:sldMk cId="3124791846" sldId="377"/>
        </pc:sldMkLst>
        <pc:spChg chg="add del mod">
          <ac:chgData name="Matt Higgins" userId="b66834d5-eb74-4026-874d-6c93efd557a3" providerId="ADAL" clId="{BF86E1A9-9335-4FCB-A1B8-01C3A13B3EEE}" dt="2019-12-13T15:30:31.214" v="278" actId="20577"/>
          <ac:spMkLst>
            <pc:docMk/>
            <pc:sldMk cId="3124791846" sldId="377"/>
            <ac:spMk id="7" creationId="{B632E459-9B27-4467-B89C-78410207B713}"/>
          </ac:spMkLst>
        </pc:spChg>
        <pc:grpChg chg="add del">
          <ac:chgData name="Matt Higgins" userId="b66834d5-eb74-4026-874d-6c93efd557a3" providerId="ADAL" clId="{BF86E1A9-9335-4FCB-A1B8-01C3A13B3EEE}" dt="2019-12-13T15:27:01.034" v="229"/>
          <ac:grpSpMkLst>
            <pc:docMk/>
            <pc:sldMk cId="3124791846" sldId="377"/>
            <ac:grpSpMk id="41" creationId="{2F04DA03-7874-44E7-9857-5C022E7BFD5F}"/>
          </ac:grpSpMkLst>
        </pc:grpChg>
        <pc:picChg chg="add del">
          <ac:chgData name="Matt Higgins" userId="b66834d5-eb74-4026-874d-6c93efd557a3" providerId="ADAL" clId="{BF86E1A9-9335-4FCB-A1B8-01C3A13B3EEE}" dt="2019-12-13T15:27:01.170" v="230" actId="478"/>
          <ac:picMkLst>
            <pc:docMk/>
            <pc:sldMk cId="3124791846" sldId="377"/>
            <ac:picMk id="18" creationId="{AF62330C-AB9B-43BE-82E4-98A7F5B9D6D1}"/>
          </ac:picMkLst>
        </pc:picChg>
      </pc:sldChg>
      <pc:sldChg chg="addSp delSp modSp">
        <pc:chgData name="Matt Higgins" userId="b66834d5-eb74-4026-874d-6c93efd557a3" providerId="ADAL" clId="{BF86E1A9-9335-4FCB-A1B8-01C3A13B3EEE}" dt="2019-12-13T15:30:23.903" v="274" actId="20577"/>
        <pc:sldMkLst>
          <pc:docMk/>
          <pc:sldMk cId="166992744" sldId="378"/>
        </pc:sldMkLst>
        <pc:spChg chg="add del mod">
          <ac:chgData name="Matt Higgins" userId="b66834d5-eb74-4026-874d-6c93efd557a3" providerId="ADAL" clId="{BF86E1A9-9335-4FCB-A1B8-01C3A13B3EEE}" dt="2019-12-13T15:30:23.903" v="274" actId="20577"/>
          <ac:spMkLst>
            <pc:docMk/>
            <pc:sldMk cId="166992744" sldId="378"/>
            <ac:spMk id="7" creationId="{B632E459-9B27-4467-B89C-78410207B713}"/>
          </ac:spMkLst>
        </pc:spChg>
        <pc:grpChg chg="add del">
          <ac:chgData name="Matt Higgins" userId="b66834d5-eb74-4026-874d-6c93efd557a3" providerId="ADAL" clId="{BF86E1A9-9335-4FCB-A1B8-01C3A13B3EEE}" dt="2019-12-13T15:27:01.646" v="233"/>
          <ac:grpSpMkLst>
            <pc:docMk/>
            <pc:sldMk cId="166992744" sldId="378"/>
            <ac:grpSpMk id="28" creationId="{51D4B6D8-D622-41F7-958D-5F4F597F16CA}"/>
          </ac:grpSpMkLst>
        </pc:grpChg>
        <pc:picChg chg="add del">
          <ac:chgData name="Matt Higgins" userId="b66834d5-eb74-4026-874d-6c93efd557a3" providerId="ADAL" clId="{BF86E1A9-9335-4FCB-A1B8-01C3A13B3EEE}" dt="2019-12-13T15:27:01.833" v="234" actId="478"/>
          <ac:picMkLst>
            <pc:docMk/>
            <pc:sldMk cId="166992744" sldId="378"/>
            <ac:picMk id="18" creationId="{AF62330C-AB9B-43BE-82E4-98A7F5B9D6D1}"/>
          </ac:picMkLst>
        </pc:picChg>
      </pc:sldChg>
      <pc:sldChg chg="addSp delSp modSp">
        <pc:chgData name="Matt Higgins" userId="b66834d5-eb74-4026-874d-6c93efd557a3" providerId="ADAL" clId="{BF86E1A9-9335-4FCB-A1B8-01C3A13B3EEE}" dt="2019-12-13T15:30:36.037" v="280" actId="20577"/>
        <pc:sldMkLst>
          <pc:docMk/>
          <pc:sldMk cId="1753753171" sldId="379"/>
        </pc:sldMkLst>
        <pc:spChg chg="add del mod">
          <ac:chgData name="Matt Higgins" userId="b66834d5-eb74-4026-874d-6c93efd557a3" providerId="ADAL" clId="{BF86E1A9-9335-4FCB-A1B8-01C3A13B3EEE}" dt="2019-12-13T15:30:36.037" v="280" actId="20577"/>
          <ac:spMkLst>
            <pc:docMk/>
            <pc:sldMk cId="1753753171" sldId="379"/>
            <ac:spMk id="7" creationId="{F2267ACB-233E-41BC-B01B-8F3DC45483E4}"/>
          </ac:spMkLst>
        </pc:spChg>
        <pc:grpChg chg="add del">
          <ac:chgData name="Matt Higgins" userId="b66834d5-eb74-4026-874d-6c93efd557a3" providerId="ADAL" clId="{BF86E1A9-9335-4FCB-A1B8-01C3A13B3EEE}" dt="2019-12-13T15:27:00.743" v="227"/>
          <ac:grpSpMkLst>
            <pc:docMk/>
            <pc:sldMk cId="1753753171" sldId="379"/>
            <ac:grpSpMk id="34" creationId="{C2DFAA81-78E6-4C09-ACDA-3502ED7B7FFF}"/>
          </ac:grpSpMkLst>
        </pc:grpChg>
        <pc:picChg chg="add del">
          <ac:chgData name="Matt Higgins" userId="b66834d5-eb74-4026-874d-6c93efd557a3" providerId="ADAL" clId="{BF86E1A9-9335-4FCB-A1B8-01C3A13B3EEE}" dt="2019-12-13T15:27:00.877" v="228" actId="478"/>
          <ac:picMkLst>
            <pc:docMk/>
            <pc:sldMk cId="1753753171" sldId="379"/>
            <ac:picMk id="18" creationId="{AF62330C-AB9B-43BE-82E4-98A7F5B9D6D1}"/>
          </ac:picMkLst>
        </pc:picChg>
      </pc:sldChg>
      <pc:sldChg chg="addSp delSp modSp">
        <pc:chgData name="Matt Higgins" userId="b66834d5-eb74-4026-874d-6c93efd557a3" providerId="ADAL" clId="{BF86E1A9-9335-4FCB-A1B8-01C3A13B3EEE}" dt="2019-12-13T15:30:40.435" v="282" actId="20577"/>
        <pc:sldMkLst>
          <pc:docMk/>
          <pc:sldMk cId="1790987134" sldId="380"/>
        </pc:sldMkLst>
        <pc:spChg chg="add del mod">
          <ac:chgData name="Matt Higgins" userId="b66834d5-eb74-4026-874d-6c93efd557a3" providerId="ADAL" clId="{BF86E1A9-9335-4FCB-A1B8-01C3A13B3EEE}" dt="2019-12-13T15:30:40.435" v="282" actId="20577"/>
          <ac:spMkLst>
            <pc:docMk/>
            <pc:sldMk cId="1790987134" sldId="380"/>
            <ac:spMk id="7" creationId="{F2267ACB-233E-41BC-B01B-8F3DC45483E4}"/>
          </ac:spMkLst>
        </pc:spChg>
        <pc:grpChg chg="add del">
          <ac:chgData name="Matt Higgins" userId="b66834d5-eb74-4026-874d-6c93efd557a3" providerId="ADAL" clId="{BF86E1A9-9335-4FCB-A1B8-01C3A13B3EEE}" dt="2019-12-13T15:26:54.473" v="223"/>
          <ac:grpSpMkLst>
            <pc:docMk/>
            <pc:sldMk cId="1790987134" sldId="380"/>
            <ac:grpSpMk id="34" creationId="{61FD1A61-F724-493E-88E4-C69FD02CCDAE}"/>
          </ac:grpSpMkLst>
        </pc:grpChg>
        <pc:grpChg chg="add del">
          <ac:chgData name="Matt Higgins" userId="b66834d5-eb74-4026-874d-6c93efd557a3" providerId="ADAL" clId="{BF86E1A9-9335-4FCB-A1B8-01C3A13B3EEE}" dt="2019-12-13T15:27:00.437" v="225"/>
          <ac:grpSpMkLst>
            <pc:docMk/>
            <pc:sldMk cId="1790987134" sldId="380"/>
            <ac:grpSpMk id="37" creationId="{8B0EBCED-AC54-4BD0-8884-63CFE5008313}"/>
          </ac:grpSpMkLst>
        </pc:grpChg>
        <pc:picChg chg="add del">
          <ac:chgData name="Matt Higgins" userId="b66834d5-eb74-4026-874d-6c93efd557a3" providerId="ADAL" clId="{BF86E1A9-9335-4FCB-A1B8-01C3A13B3EEE}" dt="2019-12-13T15:27:00.586" v="226" actId="478"/>
          <ac:picMkLst>
            <pc:docMk/>
            <pc:sldMk cId="1790987134" sldId="380"/>
            <ac:picMk id="18" creationId="{AF62330C-AB9B-43BE-82E4-98A7F5B9D6D1}"/>
          </ac:picMkLst>
        </pc:picChg>
      </pc:sldChg>
      <pc:sldChg chg="modSp">
        <pc:chgData name="Matt Higgins" userId="b66834d5-eb74-4026-874d-6c93efd557a3" providerId="ADAL" clId="{BF86E1A9-9335-4FCB-A1B8-01C3A13B3EEE}" dt="2019-12-13T15:30:45.384" v="284" actId="20577"/>
        <pc:sldMkLst>
          <pc:docMk/>
          <pc:sldMk cId="435866079" sldId="381"/>
        </pc:sldMkLst>
        <pc:spChg chg="mod">
          <ac:chgData name="Matt Higgins" userId="b66834d5-eb74-4026-874d-6c93efd557a3" providerId="ADAL" clId="{BF86E1A9-9335-4FCB-A1B8-01C3A13B3EEE}" dt="2019-12-13T15:30:45.384" v="284" actId="20577"/>
          <ac:spMkLst>
            <pc:docMk/>
            <pc:sldMk cId="435866079" sldId="381"/>
            <ac:spMk id="7" creationId="{F2267ACB-233E-41BC-B01B-8F3DC45483E4}"/>
          </ac:spMkLst>
        </pc:spChg>
      </pc:sldChg>
      <pc:sldChg chg="modSp">
        <pc:chgData name="Matt Higgins" userId="b66834d5-eb74-4026-874d-6c93efd557a3" providerId="ADAL" clId="{BF86E1A9-9335-4FCB-A1B8-01C3A13B3EEE}" dt="2019-12-13T15:30:49.721" v="286" actId="20577"/>
        <pc:sldMkLst>
          <pc:docMk/>
          <pc:sldMk cId="137516252" sldId="382"/>
        </pc:sldMkLst>
        <pc:spChg chg="mod">
          <ac:chgData name="Matt Higgins" userId="b66834d5-eb74-4026-874d-6c93efd557a3" providerId="ADAL" clId="{BF86E1A9-9335-4FCB-A1B8-01C3A13B3EEE}" dt="2019-12-13T15:30:49.721" v="286" actId="20577"/>
          <ac:spMkLst>
            <pc:docMk/>
            <pc:sldMk cId="137516252" sldId="382"/>
            <ac:spMk id="7" creationId="{F2267ACB-233E-41BC-B01B-8F3DC45483E4}"/>
          </ac:spMkLst>
        </pc:spChg>
      </pc:sldChg>
      <pc:sldChg chg="addSp delSp modSp">
        <pc:chgData name="Matt Higgins" userId="b66834d5-eb74-4026-874d-6c93efd557a3" providerId="ADAL" clId="{BF86E1A9-9335-4FCB-A1B8-01C3A13B3EEE}" dt="2019-12-13T15:30:54.660" v="288" actId="20577"/>
        <pc:sldMkLst>
          <pc:docMk/>
          <pc:sldMk cId="3489560127" sldId="383"/>
        </pc:sldMkLst>
        <pc:spChg chg="mod">
          <ac:chgData name="Matt Higgins" userId="b66834d5-eb74-4026-874d-6c93efd557a3" providerId="ADAL" clId="{BF86E1A9-9335-4FCB-A1B8-01C3A13B3EEE}" dt="2019-12-13T15:30:54.660" v="288" actId="20577"/>
          <ac:spMkLst>
            <pc:docMk/>
            <pc:sldMk cId="3489560127" sldId="383"/>
            <ac:spMk id="7" creationId="{84B107DC-B90C-4A45-B422-BA8DE29C2552}"/>
          </ac:spMkLst>
        </pc:spChg>
        <pc:grpChg chg="add del">
          <ac:chgData name="Matt Higgins" userId="b66834d5-eb74-4026-874d-6c93efd557a3" providerId="ADAL" clId="{BF86E1A9-9335-4FCB-A1B8-01C3A13B3EEE}" dt="2019-12-13T15:26:53.979" v="222"/>
          <ac:grpSpMkLst>
            <pc:docMk/>
            <pc:sldMk cId="3489560127" sldId="383"/>
            <ac:grpSpMk id="60" creationId="{142005A9-7DF5-4FFB-9028-773B082D9551}"/>
          </ac:grpSpMkLst>
        </pc:grpChg>
      </pc:sldChg>
      <pc:sldChg chg="modSp">
        <pc:chgData name="Matt Higgins" userId="b66834d5-eb74-4026-874d-6c93efd557a3" providerId="ADAL" clId="{BF86E1A9-9335-4FCB-A1B8-01C3A13B3EEE}" dt="2019-12-13T15:31:00.005" v="290" actId="20577"/>
        <pc:sldMkLst>
          <pc:docMk/>
          <pc:sldMk cId="3191018397" sldId="384"/>
        </pc:sldMkLst>
        <pc:spChg chg="mod">
          <ac:chgData name="Matt Higgins" userId="b66834d5-eb74-4026-874d-6c93efd557a3" providerId="ADAL" clId="{BF86E1A9-9335-4FCB-A1B8-01C3A13B3EEE}" dt="2019-12-13T15:31:00.005" v="290" actId="20577"/>
          <ac:spMkLst>
            <pc:docMk/>
            <pc:sldMk cId="3191018397" sldId="384"/>
            <ac:spMk id="7" creationId="{84B107DC-B90C-4A45-B422-BA8DE29C2552}"/>
          </ac:spMkLst>
        </pc:spChg>
      </pc:sldChg>
      <pc:sldChg chg="modSp">
        <pc:chgData name="Matt Higgins" userId="b66834d5-eb74-4026-874d-6c93efd557a3" providerId="ADAL" clId="{BF86E1A9-9335-4FCB-A1B8-01C3A13B3EEE}" dt="2019-12-13T15:31:04.567" v="292" actId="20577"/>
        <pc:sldMkLst>
          <pc:docMk/>
          <pc:sldMk cId="2208292710" sldId="385"/>
        </pc:sldMkLst>
        <pc:spChg chg="mod">
          <ac:chgData name="Matt Higgins" userId="b66834d5-eb74-4026-874d-6c93efd557a3" providerId="ADAL" clId="{BF86E1A9-9335-4FCB-A1B8-01C3A13B3EEE}" dt="2019-12-13T15:31:04.567" v="292" actId="20577"/>
          <ac:spMkLst>
            <pc:docMk/>
            <pc:sldMk cId="2208292710" sldId="385"/>
            <ac:spMk id="7" creationId="{84B107DC-B90C-4A45-B422-BA8DE29C2552}"/>
          </ac:spMkLst>
        </pc:spChg>
      </pc:sldChg>
      <pc:sldChg chg="addSp delSp modSp">
        <pc:chgData name="Matt Higgins" userId="b66834d5-eb74-4026-874d-6c93efd557a3" providerId="ADAL" clId="{BF86E1A9-9335-4FCB-A1B8-01C3A13B3EEE}" dt="2019-12-13T15:25:58.322" v="196"/>
        <pc:sldMkLst>
          <pc:docMk/>
          <pc:sldMk cId="3844832371" sldId="411"/>
        </pc:sldMkLst>
        <pc:spChg chg="del mod">
          <ac:chgData name="Matt Higgins" userId="b66834d5-eb74-4026-874d-6c93efd557a3" providerId="ADAL" clId="{BF86E1A9-9335-4FCB-A1B8-01C3A13B3EEE}" dt="2019-12-13T15:25:57.919" v="195" actId="478"/>
          <ac:spMkLst>
            <pc:docMk/>
            <pc:sldMk cId="3844832371" sldId="411"/>
            <ac:spMk id="8" creationId="{6BB32AD2-2F46-4740-871F-46D92A12F7C0}"/>
          </ac:spMkLst>
        </pc:spChg>
        <pc:grpChg chg="add">
          <ac:chgData name="Matt Higgins" userId="b66834d5-eb74-4026-874d-6c93efd557a3" providerId="ADAL" clId="{BF86E1A9-9335-4FCB-A1B8-01C3A13B3EEE}" dt="2019-12-13T15:25:58.322" v="196"/>
          <ac:grpSpMkLst>
            <pc:docMk/>
            <pc:sldMk cId="3844832371" sldId="411"/>
            <ac:grpSpMk id="9" creationId="{A0495645-F822-4CB8-8B0B-F252B76A13C9}"/>
          </ac:grpSpMkLst>
        </pc:grpChg>
        <pc:picChg chg="del">
          <ac:chgData name="Matt Higgins" userId="b66834d5-eb74-4026-874d-6c93efd557a3" providerId="ADAL" clId="{BF86E1A9-9335-4FCB-A1B8-01C3A13B3EEE}" dt="2019-12-13T15:25:57.919" v="195" actId="478"/>
          <ac:picMkLst>
            <pc:docMk/>
            <pc:sldMk cId="3844832371" sldId="411"/>
            <ac:picMk id="7" creationId="{6216C8ED-1F6C-4CAA-A532-C4FFE5588C16}"/>
          </ac:picMkLst>
        </pc:picChg>
      </pc:sldChg>
    </pc:docChg>
  </pc:docChgLst>
  <pc:docChgLst>
    <pc:chgData name="Matt Higgins" userId="b66834d5-eb74-4026-874d-6c93efd557a3" providerId="ADAL" clId="{EBE8A9C3-6FF4-40EB-98CE-8CC27F785513}"/>
    <pc:docChg chg="undo custSel addSld delSld modSld sldOrd">
      <pc:chgData name="Matt Higgins" userId="b66834d5-eb74-4026-874d-6c93efd557a3" providerId="ADAL" clId="{EBE8A9C3-6FF4-40EB-98CE-8CC27F785513}" dt="2019-12-09T12:28:36.752" v="443" actId="12788"/>
      <pc:docMkLst>
        <pc:docMk/>
      </pc:docMkLst>
      <pc:sldChg chg="del">
        <pc:chgData name="Matt Higgins" userId="b66834d5-eb74-4026-874d-6c93efd557a3" providerId="ADAL" clId="{EBE8A9C3-6FF4-40EB-98CE-8CC27F785513}" dt="2019-12-09T11:46:19.532" v="3" actId="47"/>
        <pc:sldMkLst>
          <pc:docMk/>
          <pc:sldMk cId="2637481266" sldId="256"/>
        </pc:sldMkLst>
      </pc:sldChg>
      <pc:sldChg chg="addSp modSp">
        <pc:chgData name="Matt Higgins" userId="b66834d5-eb74-4026-874d-6c93efd557a3" providerId="ADAL" clId="{EBE8A9C3-6FF4-40EB-98CE-8CC27F785513}" dt="2019-12-09T12:00:19.940" v="140" actId="20577"/>
        <pc:sldMkLst>
          <pc:docMk/>
          <pc:sldMk cId="36917022" sldId="360"/>
        </pc:sldMkLst>
        <pc:spChg chg="add">
          <ac:chgData name="Matt Higgins" userId="b66834d5-eb74-4026-874d-6c93efd557a3" providerId="ADAL" clId="{EBE8A9C3-6FF4-40EB-98CE-8CC27F785513}" dt="2019-12-09T11:47:57.828" v="9"/>
          <ac:spMkLst>
            <pc:docMk/>
            <pc:sldMk cId="36917022" sldId="360"/>
            <ac:spMk id="6" creationId="{8B79CBD8-383C-4837-AF6A-D7A1F11710FE}"/>
          </ac:spMkLst>
        </pc:spChg>
        <pc:spChg chg="add">
          <ac:chgData name="Matt Higgins" userId="b66834d5-eb74-4026-874d-6c93efd557a3" providerId="ADAL" clId="{EBE8A9C3-6FF4-40EB-98CE-8CC27F785513}" dt="2019-12-09T11:47:57.828" v="9"/>
          <ac:spMkLst>
            <pc:docMk/>
            <pc:sldMk cId="36917022" sldId="360"/>
            <ac:spMk id="9" creationId="{C0046CAD-B991-4E44-BAE3-140D58D66D64}"/>
          </ac:spMkLst>
        </pc:spChg>
        <pc:spChg chg="add">
          <ac:chgData name="Matt Higgins" userId="b66834d5-eb74-4026-874d-6c93efd557a3" providerId="ADAL" clId="{EBE8A9C3-6FF4-40EB-98CE-8CC27F785513}" dt="2019-12-09T11:47:57.828" v="9"/>
          <ac:spMkLst>
            <pc:docMk/>
            <pc:sldMk cId="36917022" sldId="360"/>
            <ac:spMk id="10" creationId="{46663970-9EA4-4F86-B0F5-EDEC88293E0E}"/>
          </ac:spMkLst>
        </pc:spChg>
        <pc:spChg chg="mod">
          <ac:chgData name="Matt Higgins" userId="b66834d5-eb74-4026-874d-6c93efd557a3" providerId="ADAL" clId="{EBE8A9C3-6FF4-40EB-98CE-8CC27F785513}" dt="2019-12-09T11:47:43.335" v="8" actId="120"/>
          <ac:spMkLst>
            <pc:docMk/>
            <pc:sldMk cId="36917022" sldId="360"/>
            <ac:spMk id="19" creationId="{5252A847-DE45-4FA3-A1F8-EEBEB845FF8E}"/>
          </ac:spMkLst>
        </pc:spChg>
        <pc:grpChg chg="add mod">
          <ac:chgData name="Matt Higgins" userId="b66834d5-eb74-4026-874d-6c93efd557a3" providerId="ADAL" clId="{EBE8A9C3-6FF4-40EB-98CE-8CC27F785513}" dt="2019-12-09T11:57:10.635" v="106" actId="1076"/>
          <ac:grpSpMkLst>
            <pc:docMk/>
            <pc:sldMk cId="36917022" sldId="360"/>
            <ac:grpSpMk id="4" creationId="{DF27632C-8795-4FEC-942A-C910F2A0D216}"/>
          </ac:grpSpMkLst>
        </pc:grpChg>
        <pc:graphicFrameChg chg="add modGraphic">
          <ac:chgData name="Matt Higgins" userId="b66834d5-eb74-4026-874d-6c93efd557a3" providerId="ADAL" clId="{EBE8A9C3-6FF4-40EB-98CE-8CC27F785513}" dt="2019-12-09T12:00:19.940" v="140" actId="20577"/>
          <ac:graphicFrameMkLst>
            <pc:docMk/>
            <pc:sldMk cId="36917022" sldId="360"/>
            <ac:graphicFrameMk id="11" creationId="{0637775F-2EF7-4B28-B9E0-46447BBE69AB}"/>
          </ac:graphicFrameMkLst>
        </pc:graphicFrameChg>
        <pc:picChg chg="add mod modCrop">
          <ac:chgData name="Matt Higgins" userId="b66834d5-eb74-4026-874d-6c93efd557a3" providerId="ADAL" clId="{EBE8A9C3-6FF4-40EB-98CE-8CC27F785513}" dt="2019-12-09T11:57:03.669" v="104" actId="164"/>
          <ac:picMkLst>
            <pc:docMk/>
            <pc:sldMk cId="36917022" sldId="360"/>
            <ac:picMk id="3" creationId="{6902EF08-470B-4A57-919F-DA3A2BFB687D}"/>
          </ac:picMkLst>
        </pc:picChg>
        <pc:picChg chg="add mod">
          <ac:chgData name="Matt Higgins" userId="b66834d5-eb74-4026-874d-6c93efd557a3" providerId="ADAL" clId="{EBE8A9C3-6FF4-40EB-98CE-8CC27F785513}" dt="2019-12-09T11:57:03.669" v="104" actId="164"/>
          <ac:picMkLst>
            <pc:docMk/>
            <pc:sldMk cId="36917022" sldId="360"/>
            <ac:picMk id="12" creationId="{9F6E8AC0-EFC7-4008-AFF9-D41E67B88CDF}"/>
          </ac:picMkLst>
        </pc:picChg>
        <pc:picChg chg="add mod">
          <ac:chgData name="Matt Higgins" userId="b66834d5-eb74-4026-874d-6c93efd557a3" providerId="ADAL" clId="{EBE8A9C3-6FF4-40EB-98CE-8CC27F785513}" dt="2019-12-09T11:57:03.669" v="104" actId="164"/>
          <ac:picMkLst>
            <pc:docMk/>
            <pc:sldMk cId="36917022" sldId="360"/>
            <ac:picMk id="13" creationId="{CF7EF899-5FB0-4E15-A81E-DA632C9C0641}"/>
          </ac:picMkLst>
        </pc:picChg>
        <pc:picChg chg="add mod">
          <ac:chgData name="Matt Higgins" userId="b66834d5-eb74-4026-874d-6c93efd557a3" providerId="ADAL" clId="{EBE8A9C3-6FF4-40EB-98CE-8CC27F785513}" dt="2019-12-09T11:57:03.669" v="104" actId="164"/>
          <ac:picMkLst>
            <pc:docMk/>
            <pc:sldMk cId="36917022" sldId="360"/>
            <ac:picMk id="14" creationId="{4809D4D5-7517-4771-80A0-A5EA97E9A1DF}"/>
          </ac:picMkLst>
        </pc:picChg>
        <pc:picChg chg="add mod">
          <ac:chgData name="Matt Higgins" userId="b66834d5-eb74-4026-874d-6c93efd557a3" providerId="ADAL" clId="{EBE8A9C3-6FF4-40EB-98CE-8CC27F785513}" dt="2019-12-09T11:57:03.669" v="104" actId="164"/>
          <ac:picMkLst>
            <pc:docMk/>
            <pc:sldMk cId="36917022" sldId="360"/>
            <ac:picMk id="15" creationId="{E1C09D17-4236-4B8C-97D0-EA4674BCB8A9}"/>
          </ac:picMkLst>
        </pc:picChg>
        <pc:picChg chg="add mod">
          <ac:chgData name="Matt Higgins" userId="b66834d5-eb74-4026-874d-6c93efd557a3" providerId="ADAL" clId="{EBE8A9C3-6FF4-40EB-98CE-8CC27F785513}" dt="2019-12-09T11:57:03.669" v="104" actId="164"/>
          <ac:picMkLst>
            <pc:docMk/>
            <pc:sldMk cId="36917022" sldId="360"/>
            <ac:picMk id="16" creationId="{7B51667D-6D54-4436-8D4F-F10891C537E9}"/>
          </ac:picMkLst>
        </pc:picChg>
        <pc:picChg chg="add mod">
          <ac:chgData name="Matt Higgins" userId="b66834d5-eb74-4026-874d-6c93efd557a3" providerId="ADAL" clId="{EBE8A9C3-6FF4-40EB-98CE-8CC27F785513}" dt="2019-12-09T11:57:03.669" v="104" actId="164"/>
          <ac:picMkLst>
            <pc:docMk/>
            <pc:sldMk cId="36917022" sldId="360"/>
            <ac:picMk id="17" creationId="{621DB547-A7FA-41A3-B030-09CC7DB7683B}"/>
          </ac:picMkLst>
        </pc:picChg>
        <pc:picChg chg="add mod">
          <ac:chgData name="Matt Higgins" userId="b66834d5-eb74-4026-874d-6c93efd557a3" providerId="ADAL" clId="{EBE8A9C3-6FF4-40EB-98CE-8CC27F785513}" dt="2019-12-09T11:57:03.669" v="104" actId="164"/>
          <ac:picMkLst>
            <pc:docMk/>
            <pc:sldMk cId="36917022" sldId="360"/>
            <ac:picMk id="20" creationId="{09E7378F-25B1-4DC7-B303-F1D6A541B4E7}"/>
          </ac:picMkLst>
        </pc:picChg>
        <pc:picChg chg="add mod">
          <ac:chgData name="Matt Higgins" userId="b66834d5-eb74-4026-874d-6c93efd557a3" providerId="ADAL" clId="{EBE8A9C3-6FF4-40EB-98CE-8CC27F785513}" dt="2019-12-09T11:57:03.669" v="104" actId="164"/>
          <ac:picMkLst>
            <pc:docMk/>
            <pc:sldMk cId="36917022" sldId="360"/>
            <ac:picMk id="21" creationId="{D59A465B-32A5-4242-8EE8-9A89EB57921D}"/>
          </ac:picMkLst>
        </pc:picChg>
        <pc:picChg chg="add mod">
          <ac:chgData name="Matt Higgins" userId="b66834d5-eb74-4026-874d-6c93efd557a3" providerId="ADAL" clId="{EBE8A9C3-6FF4-40EB-98CE-8CC27F785513}" dt="2019-12-09T11:57:03.669" v="104" actId="164"/>
          <ac:picMkLst>
            <pc:docMk/>
            <pc:sldMk cId="36917022" sldId="360"/>
            <ac:picMk id="22" creationId="{CB8913C8-8A3B-4322-A785-15FC06C33F10}"/>
          </ac:picMkLst>
        </pc:picChg>
        <pc:picChg chg="add mod">
          <ac:chgData name="Matt Higgins" userId="b66834d5-eb74-4026-874d-6c93efd557a3" providerId="ADAL" clId="{EBE8A9C3-6FF4-40EB-98CE-8CC27F785513}" dt="2019-12-09T11:57:03.669" v="104" actId="164"/>
          <ac:picMkLst>
            <pc:docMk/>
            <pc:sldMk cId="36917022" sldId="360"/>
            <ac:picMk id="23" creationId="{E913589B-F6BA-40C0-AB73-37AF71CF5181}"/>
          </ac:picMkLst>
        </pc:picChg>
        <pc:picChg chg="add mod">
          <ac:chgData name="Matt Higgins" userId="b66834d5-eb74-4026-874d-6c93efd557a3" providerId="ADAL" clId="{EBE8A9C3-6FF4-40EB-98CE-8CC27F785513}" dt="2019-12-09T11:57:03.669" v="104" actId="164"/>
          <ac:picMkLst>
            <pc:docMk/>
            <pc:sldMk cId="36917022" sldId="360"/>
            <ac:picMk id="24" creationId="{43B88E17-1D84-4BD6-A004-1EC35E364C84}"/>
          </ac:picMkLst>
        </pc:picChg>
        <pc:picChg chg="add mod">
          <ac:chgData name="Matt Higgins" userId="b66834d5-eb74-4026-874d-6c93efd557a3" providerId="ADAL" clId="{EBE8A9C3-6FF4-40EB-98CE-8CC27F785513}" dt="2019-12-09T11:57:03.669" v="104" actId="164"/>
          <ac:picMkLst>
            <pc:docMk/>
            <pc:sldMk cId="36917022" sldId="360"/>
            <ac:picMk id="25" creationId="{06C01E95-7EA1-4049-9682-EDCE51EAC704}"/>
          </ac:picMkLst>
        </pc:picChg>
        <pc:picChg chg="add mod">
          <ac:chgData name="Matt Higgins" userId="b66834d5-eb74-4026-874d-6c93efd557a3" providerId="ADAL" clId="{EBE8A9C3-6FF4-40EB-98CE-8CC27F785513}" dt="2019-12-09T11:57:03.669" v="104" actId="164"/>
          <ac:picMkLst>
            <pc:docMk/>
            <pc:sldMk cId="36917022" sldId="360"/>
            <ac:picMk id="26" creationId="{FA0C3A5D-FF0A-4E2C-85B6-8D1BF24461F7}"/>
          </ac:picMkLst>
        </pc:picChg>
        <pc:picChg chg="add mod">
          <ac:chgData name="Matt Higgins" userId="b66834d5-eb74-4026-874d-6c93efd557a3" providerId="ADAL" clId="{EBE8A9C3-6FF4-40EB-98CE-8CC27F785513}" dt="2019-12-09T11:59:51.475" v="133" actId="1076"/>
          <ac:picMkLst>
            <pc:docMk/>
            <pc:sldMk cId="36917022" sldId="360"/>
            <ac:picMk id="27" creationId="{4A394EB9-33B5-4732-9CA2-32CCF9FFF412}"/>
          </ac:picMkLst>
        </pc:picChg>
      </pc:sldChg>
      <pc:sldChg chg="del">
        <pc:chgData name="Matt Higgins" userId="b66834d5-eb74-4026-874d-6c93efd557a3" providerId="ADAL" clId="{EBE8A9C3-6FF4-40EB-98CE-8CC27F785513}" dt="2019-12-09T11:47:01.227" v="6" actId="47"/>
        <pc:sldMkLst>
          <pc:docMk/>
          <pc:sldMk cId="1669721746" sldId="365"/>
        </pc:sldMkLst>
      </pc:sldChg>
      <pc:sldChg chg="del">
        <pc:chgData name="Matt Higgins" userId="b66834d5-eb74-4026-874d-6c93efd557a3" providerId="ADAL" clId="{EBE8A9C3-6FF4-40EB-98CE-8CC27F785513}" dt="2019-12-09T11:46:38.620" v="4" actId="47"/>
        <pc:sldMkLst>
          <pc:docMk/>
          <pc:sldMk cId="332354265" sldId="366"/>
        </pc:sldMkLst>
      </pc:sldChg>
      <pc:sldChg chg="add ord">
        <pc:chgData name="Matt Higgins" userId="b66834d5-eb74-4026-874d-6c93efd557a3" providerId="ADAL" clId="{EBE8A9C3-6FF4-40EB-98CE-8CC27F785513}" dt="2019-12-09T11:46:14.203" v="2"/>
        <pc:sldMkLst>
          <pc:docMk/>
          <pc:sldMk cId="246906700" sldId="367"/>
        </pc:sldMkLst>
      </pc:sldChg>
      <pc:sldChg chg="modSp add">
        <pc:chgData name="Matt Higgins" userId="b66834d5-eb74-4026-874d-6c93efd557a3" providerId="ADAL" clId="{EBE8A9C3-6FF4-40EB-98CE-8CC27F785513}" dt="2019-12-09T12:00:59.656" v="150" actId="13926"/>
        <pc:sldMkLst>
          <pc:docMk/>
          <pc:sldMk cId="1745129898" sldId="368"/>
        </pc:sldMkLst>
        <pc:spChg chg="mod">
          <ac:chgData name="Matt Higgins" userId="b66834d5-eb74-4026-874d-6c93efd557a3" providerId="ADAL" clId="{EBE8A9C3-6FF4-40EB-98CE-8CC27F785513}" dt="2019-12-09T12:00:56.750" v="149" actId="13926"/>
          <ac:spMkLst>
            <pc:docMk/>
            <pc:sldMk cId="1745129898" sldId="368"/>
            <ac:spMk id="19" creationId="{5252A847-DE45-4FA3-A1F8-EEBEB845FF8E}"/>
          </ac:spMkLst>
        </pc:spChg>
        <pc:graphicFrameChg chg="modGraphic">
          <ac:chgData name="Matt Higgins" userId="b66834d5-eb74-4026-874d-6c93efd557a3" providerId="ADAL" clId="{EBE8A9C3-6FF4-40EB-98CE-8CC27F785513}" dt="2019-12-09T12:00:59.656" v="150" actId="13926"/>
          <ac:graphicFrameMkLst>
            <pc:docMk/>
            <pc:sldMk cId="1745129898" sldId="368"/>
            <ac:graphicFrameMk id="4" creationId="{6ACE3F5B-D63E-1840-B15E-FDA7D8A2953E}"/>
          </ac:graphicFrameMkLst>
        </pc:graphicFrameChg>
      </pc:sldChg>
      <pc:sldChg chg="modSp add">
        <pc:chgData name="Matt Higgins" userId="b66834d5-eb74-4026-874d-6c93efd557a3" providerId="ADAL" clId="{EBE8A9C3-6FF4-40EB-98CE-8CC27F785513}" dt="2019-12-09T12:00:52.526" v="148" actId="13926"/>
        <pc:sldMkLst>
          <pc:docMk/>
          <pc:sldMk cId="3488168412" sldId="370"/>
        </pc:sldMkLst>
        <pc:spChg chg="mod">
          <ac:chgData name="Matt Higgins" userId="b66834d5-eb74-4026-874d-6c93efd557a3" providerId="ADAL" clId="{EBE8A9C3-6FF4-40EB-98CE-8CC27F785513}" dt="2019-12-09T12:00:49.981" v="147" actId="13926"/>
          <ac:spMkLst>
            <pc:docMk/>
            <pc:sldMk cId="3488168412" sldId="370"/>
            <ac:spMk id="19" creationId="{5252A847-DE45-4FA3-A1F8-EEBEB845FF8E}"/>
          </ac:spMkLst>
        </pc:spChg>
        <pc:graphicFrameChg chg="modGraphic">
          <ac:chgData name="Matt Higgins" userId="b66834d5-eb74-4026-874d-6c93efd557a3" providerId="ADAL" clId="{EBE8A9C3-6FF4-40EB-98CE-8CC27F785513}" dt="2019-12-09T12:00:52.526" v="148" actId="13926"/>
          <ac:graphicFrameMkLst>
            <pc:docMk/>
            <pc:sldMk cId="3488168412" sldId="370"/>
            <ac:graphicFrameMk id="4" creationId="{6ACE3F5B-D63E-1840-B15E-FDA7D8A2953E}"/>
          </ac:graphicFrameMkLst>
        </pc:graphicFrameChg>
      </pc:sldChg>
      <pc:sldChg chg="modSp add del">
        <pc:chgData name="Matt Higgins" userId="b66834d5-eb74-4026-874d-6c93efd557a3" providerId="ADAL" clId="{EBE8A9C3-6FF4-40EB-98CE-8CC27F785513}" dt="2019-12-09T11:56:54.385" v="102" actId="2696"/>
        <pc:sldMkLst>
          <pc:docMk/>
          <pc:sldMk cId="798949851" sldId="371"/>
        </pc:sldMkLst>
        <pc:picChg chg="mod">
          <ac:chgData name="Matt Higgins" userId="b66834d5-eb74-4026-874d-6c93efd557a3" providerId="ADAL" clId="{EBE8A9C3-6FF4-40EB-98CE-8CC27F785513}" dt="2019-12-09T11:56:38.113" v="99" actId="1076"/>
          <ac:picMkLst>
            <pc:docMk/>
            <pc:sldMk cId="798949851" sldId="371"/>
            <ac:picMk id="15" creationId="{E1C09D17-4236-4B8C-97D0-EA4674BCB8A9}"/>
          </ac:picMkLst>
        </pc:picChg>
        <pc:picChg chg="mod">
          <ac:chgData name="Matt Higgins" userId="b66834d5-eb74-4026-874d-6c93efd557a3" providerId="ADAL" clId="{EBE8A9C3-6FF4-40EB-98CE-8CC27F785513}" dt="2019-12-09T11:56:27.843" v="96" actId="1076"/>
          <ac:picMkLst>
            <pc:docMk/>
            <pc:sldMk cId="798949851" sldId="371"/>
            <ac:picMk id="21" creationId="{D59A465B-32A5-4242-8EE8-9A89EB57921D}"/>
          </ac:picMkLst>
        </pc:picChg>
        <pc:picChg chg="mod">
          <ac:chgData name="Matt Higgins" userId="b66834d5-eb74-4026-874d-6c93efd557a3" providerId="ADAL" clId="{EBE8A9C3-6FF4-40EB-98CE-8CC27F785513}" dt="2019-12-09T11:56:30.150" v="97" actId="1076"/>
          <ac:picMkLst>
            <pc:docMk/>
            <pc:sldMk cId="798949851" sldId="371"/>
            <ac:picMk id="22" creationId="{CB8913C8-8A3B-4322-A785-15FC06C33F10}"/>
          </ac:picMkLst>
        </pc:picChg>
        <pc:picChg chg="mod">
          <ac:chgData name="Matt Higgins" userId="b66834d5-eb74-4026-874d-6c93efd557a3" providerId="ADAL" clId="{EBE8A9C3-6FF4-40EB-98CE-8CC27F785513}" dt="2019-12-09T11:56:33.070" v="98" actId="1076"/>
          <ac:picMkLst>
            <pc:docMk/>
            <pc:sldMk cId="798949851" sldId="371"/>
            <ac:picMk id="23" creationId="{E913589B-F6BA-40C0-AB73-37AF71CF5181}"/>
          </ac:picMkLst>
        </pc:picChg>
      </pc:sldChg>
      <pc:sldChg chg="delSp modSp add">
        <pc:chgData name="Matt Higgins" userId="b66834d5-eb74-4026-874d-6c93efd557a3" providerId="ADAL" clId="{EBE8A9C3-6FF4-40EB-98CE-8CC27F785513}" dt="2019-12-09T12:00:33.298" v="146" actId="207"/>
        <pc:sldMkLst>
          <pc:docMk/>
          <pc:sldMk cId="1055182189" sldId="371"/>
        </pc:sldMkLst>
        <pc:grpChg chg="del">
          <ac:chgData name="Matt Higgins" userId="b66834d5-eb74-4026-874d-6c93efd557a3" providerId="ADAL" clId="{EBE8A9C3-6FF4-40EB-98CE-8CC27F785513}" dt="2019-12-09T11:57:39.460" v="108" actId="165"/>
          <ac:grpSpMkLst>
            <pc:docMk/>
            <pc:sldMk cId="1055182189" sldId="371"/>
            <ac:grpSpMk id="4" creationId="{DF27632C-8795-4FEC-942A-C910F2A0D216}"/>
          </ac:grpSpMkLst>
        </pc:grpChg>
        <pc:graphicFrameChg chg="modGraphic">
          <ac:chgData name="Matt Higgins" userId="b66834d5-eb74-4026-874d-6c93efd557a3" providerId="ADAL" clId="{EBE8A9C3-6FF4-40EB-98CE-8CC27F785513}" dt="2019-12-09T12:00:33.298" v="146" actId="207"/>
          <ac:graphicFrameMkLst>
            <pc:docMk/>
            <pc:sldMk cId="1055182189" sldId="371"/>
            <ac:graphicFrameMk id="11" creationId="{0637775F-2EF7-4B28-B9E0-46447BBE69AB}"/>
          </ac:graphicFrameMkLst>
        </pc:graphicFrameChg>
        <pc:picChg chg="mod topLvl">
          <ac:chgData name="Matt Higgins" userId="b66834d5-eb74-4026-874d-6c93efd557a3" providerId="ADAL" clId="{EBE8A9C3-6FF4-40EB-98CE-8CC27F785513}" dt="2019-12-09T11:58:29.986" v="120" actId="1076"/>
          <ac:picMkLst>
            <pc:docMk/>
            <pc:sldMk cId="1055182189" sldId="371"/>
            <ac:picMk id="3" creationId="{6902EF08-470B-4A57-919F-DA3A2BFB687D}"/>
          </ac:picMkLst>
        </pc:picChg>
        <pc:picChg chg="mod topLvl">
          <ac:chgData name="Matt Higgins" userId="b66834d5-eb74-4026-874d-6c93efd557a3" providerId="ADAL" clId="{EBE8A9C3-6FF4-40EB-98CE-8CC27F785513}" dt="2019-12-09T11:58:43.308" v="123" actId="1038"/>
          <ac:picMkLst>
            <pc:docMk/>
            <pc:sldMk cId="1055182189" sldId="371"/>
            <ac:picMk id="12" creationId="{9F6E8AC0-EFC7-4008-AFF9-D41E67B88CDF}"/>
          </ac:picMkLst>
        </pc:picChg>
        <pc:picChg chg="mod topLvl">
          <ac:chgData name="Matt Higgins" userId="b66834d5-eb74-4026-874d-6c93efd557a3" providerId="ADAL" clId="{EBE8A9C3-6FF4-40EB-98CE-8CC27F785513}" dt="2019-12-09T11:58:09.757" v="115" actId="1076"/>
          <ac:picMkLst>
            <pc:docMk/>
            <pc:sldMk cId="1055182189" sldId="371"/>
            <ac:picMk id="13" creationId="{CF7EF899-5FB0-4E15-A81E-DA632C9C0641}"/>
          </ac:picMkLst>
        </pc:picChg>
        <pc:picChg chg="mod topLvl">
          <ac:chgData name="Matt Higgins" userId="b66834d5-eb74-4026-874d-6c93efd557a3" providerId="ADAL" clId="{EBE8A9C3-6FF4-40EB-98CE-8CC27F785513}" dt="2019-12-09T11:58:13.096" v="116" actId="1076"/>
          <ac:picMkLst>
            <pc:docMk/>
            <pc:sldMk cId="1055182189" sldId="371"/>
            <ac:picMk id="14" creationId="{4809D4D5-7517-4771-80A0-A5EA97E9A1DF}"/>
          </ac:picMkLst>
        </pc:picChg>
        <pc:picChg chg="mod topLvl">
          <ac:chgData name="Matt Higgins" userId="b66834d5-eb74-4026-874d-6c93efd557a3" providerId="ADAL" clId="{EBE8A9C3-6FF4-40EB-98CE-8CC27F785513}" dt="2019-12-09T11:58:46.762" v="124" actId="1036"/>
          <ac:picMkLst>
            <pc:docMk/>
            <pc:sldMk cId="1055182189" sldId="371"/>
            <ac:picMk id="15" creationId="{E1C09D17-4236-4B8C-97D0-EA4674BCB8A9}"/>
          </ac:picMkLst>
        </pc:picChg>
        <pc:picChg chg="mod topLvl">
          <ac:chgData name="Matt Higgins" userId="b66834d5-eb74-4026-874d-6c93efd557a3" providerId="ADAL" clId="{EBE8A9C3-6FF4-40EB-98CE-8CC27F785513}" dt="2019-12-09T11:58:22.216" v="118" actId="1076"/>
          <ac:picMkLst>
            <pc:docMk/>
            <pc:sldMk cId="1055182189" sldId="371"/>
            <ac:picMk id="16" creationId="{7B51667D-6D54-4436-8D4F-F10891C537E9}"/>
          </ac:picMkLst>
        </pc:picChg>
        <pc:picChg chg="mod topLvl">
          <ac:chgData name="Matt Higgins" userId="b66834d5-eb74-4026-874d-6c93efd557a3" providerId="ADAL" clId="{EBE8A9C3-6FF4-40EB-98CE-8CC27F785513}" dt="2019-12-09T11:58:26.267" v="119" actId="1076"/>
          <ac:picMkLst>
            <pc:docMk/>
            <pc:sldMk cId="1055182189" sldId="371"/>
            <ac:picMk id="17" creationId="{621DB547-A7FA-41A3-B030-09CC7DB7683B}"/>
          </ac:picMkLst>
        </pc:picChg>
        <pc:picChg chg="mod topLvl">
          <ac:chgData name="Matt Higgins" userId="b66834d5-eb74-4026-874d-6c93efd557a3" providerId="ADAL" clId="{EBE8A9C3-6FF4-40EB-98CE-8CC27F785513}" dt="2019-12-09T11:59:19.774" v="131" actId="14100"/>
          <ac:picMkLst>
            <pc:docMk/>
            <pc:sldMk cId="1055182189" sldId="371"/>
            <ac:picMk id="20" creationId="{09E7378F-25B1-4DC7-B303-F1D6A541B4E7}"/>
          </ac:picMkLst>
        </pc:picChg>
        <pc:picChg chg="mod topLvl">
          <ac:chgData name="Matt Higgins" userId="b66834d5-eb74-4026-874d-6c93efd557a3" providerId="ADAL" clId="{EBE8A9C3-6FF4-40EB-98CE-8CC27F785513}" dt="2019-12-09T11:57:42.458" v="109" actId="1076"/>
          <ac:picMkLst>
            <pc:docMk/>
            <pc:sldMk cId="1055182189" sldId="371"/>
            <ac:picMk id="21" creationId="{D59A465B-32A5-4242-8EE8-9A89EB57921D}"/>
          </ac:picMkLst>
        </pc:picChg>
        <pc:picChg chg="mod topLvl">
          <ac:chgData name="Matt Higgins" userId="b66834d5-eb74-4026-874d-6c93efd557a3" providerId="ADAL" clId="{EBE8A9C3-6FF4-40EB-98CE-8CC27F785513}" dt="2019-12-09T11:57:47.761" v="110" actId="1076"/>
          <ac:picMkLst>
            <pc:docMk/>
            <pc:sldMk cId="1055182189" sldId="371"/>
            <ac:picMk id="22" creationId="{CB8913C8-8A3B-4322-A785-15FC06C33F10}"/>
          </ac:picMkLst>
        </pc:picChg>
        <pc:picChg chg="mod topLvl">
          <ac:chgData name="Matt Higgins" userId="b66834d5-eb74-4026-874d-6c93efd557a3" providerId="ADAL" clId="{EBE8A9C3-6FF4-40EB-98CE-8CC27F785513}" dt="2019-12-09T11:58:52.130" v="125" actId="1076"/>
          <ac:picMkLst>
            <pc:docMk/>
            <pc:sldMk cId="1055182189" sldId="371"/>
            <ac:picMk id="23" creationId="{E913589B-F6BA-40C0-AB73-37AF71CF5181}"/>
          </ac:picMkLst>
        </pc:picChg>
        <pc:picChg chg="mod topLvl">
          <ac:chgData name="Matt Higgins" userId="b66834d5-eb74-4026-874d-6c93efd557a3" providerId="ADAL" clId="{EBE8A9C3-6FF4-40EB-98CE-8CC27F785513}" dt="2019-12-09T11:58:05.774" v="114" actId="1076"/>
          <ac:picMkLst>
            <pc:docMk/>
            <pc:sldMk cId="1055182189" sldId="371"/>
            <ac:picMk id="24" creationId="{43B88E17-1D84-4BD6-A004-1EC35E364C84}"/>
          </ac:picMkLst>
        </pc:picChg>
        <pc:picChg chg="mod topLvl">
          <ac:chgData name="Matt Higgins" userId="b66834d5-eb74-4026-874d-6c93efd557a3" providerId="ADAL" clId="{EBE8A9C3-6FF4-40EB-98CE-8CC27F785513}" dt="2019-12-09T11:58:03.109" v="113" actId="1076"/>
          <ac:picMkLst>
            <pc:docMk/>
            <pc:sldMk cId="1055182189" sldId="371"/>
            <ac:picMk id="25" creationId="{06C01E95-7EA1-4049-9682-EDCE51EAC704}"/>
          </ac:picMkLst>
        </pc:picChg>
        <pc:picChg chg="mod topLvl">
          <ac:chgData name="Matt Higgins" userId="b66834d5-eb74-4026-874d-6c93efd557a3" providerId="ADAL" clId="{EBE8A9C3-6FF4-40EB-98CE-8CC27F785513}" dt="2019-12-09T11:57:51.638" v="111" actId="1076"/>
          <ac:picMkLst>
            <pc:docMk/>
            <pc:sldMk cId="1055182189" sldId="371"/>
            <ac:picMk id="26" creationId="{FA0C3A5D-FF0A-4E2C-85B6-8D1BF24461F7}"/>
          </ac:picMkLst>
        </pc:picChg>
        <pc:picChg chg="mod topLvl">
          <ac:chgData name="Matt Higgins" userId="b66834d5-eb74-4026-874d-6c93efd557a3" providerId="ADAL" clId="{EBE8A9C3-6FF4-40EB-98CE-8CC27F785513}" dt="2019-12-09T11:58:59.067" v="126" actId="1076"/>
          <ac:picMkLst>
            <pc:docMk/>
            <pc:sldMk cId="1055182189" sldId="371"/>
            <ac:picMk id="27" creationId="{4A394EB9-33B5-4732-9CA2-32CCF9FFF412}"/>
          </ac:picMkLst>
        </pc:picChg>
      </pc:sldChg>
      <pc:sldChg chg="add del">
        <pc:chgData name="Matt Higgins" userId="b66834d5-eb74-4026-874d-6c93efd557a3" providerId="ADAL" clId="{EBE8A9C3-6FF4-40EB-98CE-8CC27F785513}" dt="2019-12-09T11:56:51.792" v="101" actId="2696"/>
        <pc:sldMkLst>
          <pc:docMk/>
          <pc:sldMk cId="2158898784" sldId="372"/>
        </pc:sldMkLst>
      </pc:sldChg>
      <pc:sldChg chg="addSp delSp modSp add">
        <pc:chgData name="Matt Higgins" userId="b66834d5-eb74-4026-874d-6c93efd557a3" providerId="ADAL" clId="{EBE8A9C3-6FF4-40EB-98CE-8CC27F785513}" dt="2019-12-09T12:26:54.289" v="431" actId="1035"/>
        <pc:sldMkLst>
          <pc:docMk/>
          <pc:sldMk cId="3051162334" sldId="372"/>
        </pc:sldMkLst>
        <pc:spChg chg="add del mod">
          <ac:chgData name="Matt Higgins" userId="b66834d5-eb74-4026-874d-6c93efd557a3" providerId="ADAL" clId="{EBE8A9C3-6FF4-40EB-98CE-8CC27F785513}" dt="2019-12-09T12:22:34.782" v="328" actId="478"/>
          <ac:spMkLst>
            <pc:docMk/>
            <pc:sldMk cId="3051162334" sldId="372"/>
            <ac:spMk id="4" creationId="{AF99D2DF-C410-4584-B8D7-1253B644DCFE}"/>
          </ac:spMkLst>
        </pc:spChg>
        <pc:spChg chg="del">
          <ac:chgData name="Matt Higgins" userId="b66834d5-eb74-4026-874d-6c93efd557a3" providerId="ADAL" clId="{EBE8A9C3-6FF4-40EB-98CE-8CC27F785513}" dt="2019-12-09T12:03:56.921" v="154" actId="478"/>
          <ac:spMkLst>
            <pc:docMk/>
            <pc:sldMk cId="3051162334" sldId="372"/>
            <ac:spMk id="6" creationId="{8B79CBD8-383C-4837-AF6A-D7A1F11710FE}"/>
          </ac:spMkLst>
        </pc:spChg>
        <pc:spChg chg="del">
          <ac:chgData name="Matt Higgins" userId="b66834d5-eb74-4026-874d-6c93efd557a3" providerId="ADAL" clId="{EBE8A9C3-6FF4-40EB-98CE-8CC27F785513}" dt="2019-12-09T12:03:56.921" v="154" actId="478"/>
          <ac:spMkLst>
            <pc:docMk/>
            <pc:sldMk cId="3051162334" sldId="372"/>
            <ac:spMk id="9" creationId="{C0046CAD-B991-4E44-BAE3-140D58D66D64}"/>
          </ac:spMkLst>
        </pc:spChg>
        <pc:spChg chg="del">
          <ac:chgData name="Matt Higgins" userId="b66834d5-eb74-4026-874d-6c93efd557a3" providerId="ADAL" clId="{EBE8A9C3-6FF4-40EB-98CE-8CC27F785513}" dt="2019-12-09T12:03:56.921" v="154" actId="478"/>
          <ac:spMkLst>
            <pc:docMk/>
            <pc:sldMk cId="3051162334" sldId="372"/>
            <ac:spMk id="10" creationId="{46663970-9EA4-4F86-B0F5-EDEC88293E0E}"/>
          </ac:spMkLst>
        </pc:spChg>
        <pc:spChg chg="mod">
          <ac:chgData name="Matt Higgins" userId="b66834d5-eb74-4026-874d-6c93efd557a3" providerId="ADAL" clId="{EBE8A9C3-6FF4-40EB-98CE-8CC27F785513}" dt="2019-12-09T12:23:04.554" v="383" actId="207"/>
          <ac:spMkLst>
            <pc:docMk/>
            <pc:sldMk cId="3051162334" sldId="372"/>
            <ac:spMk id="19" creationId="{5252A847-DE45-4FA3-A1F8-EEBEB845FF8E}"/>
          </ac:spMkLst>
        </pc:spChg>
        <pc:spChg chg="mod topLvl">
          <ac:chgData name="Matt Higgins" userId="b66834d5-eb74-4026-874d-6c93efd557a3" providerId="ADAL" clId="{EBE8A9C3-6FF4-40EB-98CE-8CC27F785513}" dt="2019-12-09T12:22:44.451" v="329" actId="208"/>
          <ac:spMkLst>
            <pc:docMk/>
            <pc:sldMk cId="3051162334" sldId="372"/>
            <ac:spMk id="29" creationId="{1D06856E-275A-4FFC-9892-E7364B52F688}"/>
          </ac:spMkLst>
        </pc:spChg>
        <pc:spChg chg="mod topLvl">
          <ac:chgData name="Matt Higgins" userId="b66834d5-eb74-4026-874d-6c93efd557a3" providerId="ADAL" clId="{EBE8A9C3-6FF4-40EB-98CE-8CC27F785513}" dt="2019-12-09T12:22:44.451" v="329" actId="208"/>
          <ac:spMkLst>
            <pc:docMk/>
            <pc:sldMk cId="3051162334" sldId="372"/>
            <ac:spMk id="30" creationId="{2762E640-68E0-4ECF-AF6C-385B597DAAE8}"/>
          </ac:spMkLst>
        </pc:spChg>
        <pc:spChg chg="mod topLvl">
          <ac:chgData name="Matt Higgins" userId="b66834d5-eb74-4026-874d-6c93efd557a3" providerId="ADAL" clId="{EBE8A9C3-6FF4-40EB-98CE-8CC27F785513}" dt="2019-12-09T12:22:44.451" v="329" actId="208"/>
          <ac:spMkLst>
            <pc:docMk/>
            <pc:sldMk cId="3051162334" sldId="372"/>
            <ac:spMk id="31" creationId="{025C6AE3-D031-4780-8990-255597413F32}"/>
          </ac:spMkLst>
        </pc:spChg>
        <pc:spChg chg="mod topLvl">
          <ac:chgData name="Matt Higgins" userId="b66834d5-eb74-4026-874d-6c93efd557a3" providerId="ADAL" clId="{EBE8A9C3-6FF4-40EB-98CE-8CC27F785513}" dt="2019-12-09T12:22:44.451" v="329" actId="208"/>
          <ac:spMkLst>
            <pc:docMk/>
            <pc:sldMk cId="3051162334" sldId="372"/>
            <ac:spMk id="32" creationId="{5228B769-D203-4D31-8DFD-86FFA6095AD1}"/>
          </ac:spMkLst>
        </pc:spChg>
        <pc:spChg chg="mod topLvl">
          <ac:chgData name="Matt Higgins" userId="b66834d5-eb74-4026-874d-6c93efd557a3" providerId="ADAL" clId="{EBE8A9C3-6FF4-40EB-98CE-8CC27F785513}" dt="2019-12-09T12:22:44.451" v="329" actId="208"/>
          <ac:spMkLst>
            <pc:docMk/>
            <pc:sldMk cId="3051162334" sldId="372"/>
            <ac:spMk id="33" creationId="{A3782946-3D71-4F00-B302-4287EBE238ED}"/>
          </ac:spMkLst>
        </pc:spChg>
        <pc:spChg chg="add mod topLvl">
          <ac:chgData name="Matt Higgins" userId="b66834d5-eb74-4026-874d-6c93efd557a3" providerId="ADAL" clId="{EBE8A9C3-6FF4-40EB-98CE-8CC27F785513}" dt="2019-12-09T12:22:44.451" v="329" actId="208"/>
          <ac:spMkLst>
            <pc:docMk/>
            <pc:sldMk cId="3051162334" sldId="372"/>
            <ac:spMk id="34" creationId="{FB147AFB-C8CB-47FA-B098-240B0FF3976C}"/>
          </ac:spMkLst>
        </pc:spChg>
        <pc:spChg chg="add mod topLvl">
          <ac:chgData name="Matt Higgins" userId="b66834d5-eb74-4026-874d-6c93efd557a3" providerId="ADAL" clId="{EBE8A9C3-6FF4-40EB-98CE-8CC27F785513}" dt="2019-12-09T12:26:54.289" v="431" actId="1035"/>
          <ac:spMkLst>
            <pc:docMk/>
            <pc:sldMk cId="3051162334" sldId="372"/>
            <ac:spMk id="35" creationId="{1D532888-1983-4306-9D0B-37A71C8EA4A4}"/>
          </ac:spMkLst>
        </pc:spChg>
        <pc:spChg chg="add mod topLvl">
          <ac:chgData name="Matt Higgins" userId="b66834d5-eb74-4026-874d-6c93efd557a3" providerId="ADAL" clId="{EBE8A9C3-6FF4-40EB-98CE-8CC27F785513}" dt="2019-12-09T12:26:54.289" v="431" actId="1035"/>
          <ac:spMkLst>
            <pc:docMk/>
            <pc:sldMk cId="3051162334" sldId="372"/>
            <ac:spMk id="36" creationId="{F447BC42-0C44-4BC0-98AF-5686878E5A2E}"/>
          </ac:spMkLst>
        </pc:spChg>
        <pc:spChg chg="add mod topLvl">
          <ac:chgData name="Matt Higgins" userId="b66834d5-eb74-4026-874d-6c93efd557a3" providerId="ADAL" clId="{EBE8A9C3-6FF4-40EB-98CE-8CC27F785513}" dt="2019-12-09T12:26:54.289" v="431" actId="1035"/>
          <ac:spMkLst>
            <pc:docMk/>
            <pc:sldMk cId="3051162334" sldId="372"/>
            <ac:spMk id="37" creationId="{2121D08C-0A81-4215-BFF4-E1577701BC73}"/>
          </ac:spMkLst>
        </pc:spChg>
        <pc:spChg chg="add mod topLvl">
          <ac:chgData name="Matt Higgins" userId="b66834d5-eb74-4026-874d-6c93efd557a3" providerId="ADAL" clId="{EBE8A9C3-6FF4-40EB-98CE-8CC27F785513}" dt="2019-12-09T12:26:54.289" v="431" actId="1035"/>
          <ac:spMkLst>
            <pc:docMk/>
            <pc:sldMk cId="3051162334" sldId="372"/>
            <ac:spMk id="38" creationId="{69F090D9-EE95-423C-89EE-33A054CDA932}"/>
          </ac:spMkLst>
        </pc:spChg>
        <pc:spChg chg="add mod topLvl">
          <ac:chgData name="Matt Higgins" userId="b66834d5-eb74-4026-874d-6c93efd557a3" providerId="ADAL" clId="{EBE8A9C3-6FF4-40EB-98CE-8CC27F785513}" dt="2019-12-09T12:26:54.289" v="431" actId="1035"/>
          <ac:spMkLst>
            <pc:docMk/>
            <pc:sldMk cId="3051162334" sldId="372"/>
            <ac:spMk id="39" creationId="{28719EF4-CC91-41AC-89B4-AE195E645936}"/>
          </ac:spMkLst>
        </pc:spChg>
        <pc:spChg chg="add mod topLvl">
          <ac:chgData name="Matt Higgins" userId="b66834d5-eb74-4026-874d-6c93efd557a3" providerId="ADAL" clId="{EBE8A9C3-6FF4-40EB-98CE-8CC27F785513}" dt="2019-12-09T12:26:54.289" v="431" actId="1035"/>
          <ac:spMkLst>
            <pc:docMk/>
            <pc:sldMk cId="3051162334" sldId="372"/>
            <ac:spMk id="40" creationId="{0D34A21A-FE58-4189-B651-963B66556674}"/>
          </ac:spMkLst>
        </pc:spChg>
        <pc:spChg chg="add mod topLvl">
          <ac:chgData name="Matt Higgins" userId="b66834d5-eb74-4026-874d-6c93efd557a3" providerId="ADAL" clId="{EBE8A9C3-6FF4-40EB-98CE-8CC27F785513}" dt="2019-12-09T12:26:54.289" v="431" actId="1035"/>
          <ac:spMkLst>
            <pc:docMk/>
            <pc:sldMk cId="3051162334" sldId="372"/>
            <ac:spMk id="41" creationId="{D87E87D8-2EA0-4409-ABE6-5D10BBB12A68}"/>
          </ac:spMkLst>
        </pc:spChg>
        <pc:spChg chg="add mod topLvl">
          <ac:chgData name="Matt Higgins" userId="b66834d5-eb74-4026-874d-6c93efd557a3" providerId="ADAL" clId="{EBE8A9C3-6FF4-40EB-98CE-8CC27F785513}" dt="2019-12-09T12:26:54.289" v="431" actId="1035"/>
          <ac:spMkLst>
            <pc:docMk/>
            <pc:sldMk cId="3051162334" sldId="372"/>
            <ac:spMk id="42" creationId="{46E19815-4EEE-4BB1-A1E7-C14460E5AF7F}"/>
          </ac:spMkLst>
        </pc:spChg>
        <pc:spChg chg="add mod topLvl">
          <ac:chgData name="Matt Higgins" userId="b66834d5-eb74-4026-874d-6c93efd557a3" providerId="ADAL" clId="{EBE8A9C3-6FF4-40EB-98CE-8CC27F785513}" dt="2019-12-09T12:26:54.289" v="431" actId="1035"/>
          <ac:spMkLst>
            <pc:docMk/>
            <pc:sldMk cId="3051162334" sldId="372"/>
            <ac:spMk id="43" creationId="{D9DD1D90-B51D-4C38-A2A6-2463318C92A0}"/>
          </ac:spMkLst>
        </pc:spChg>
        <pc:spChg chg="add mod topLvl">
          <ac:chgData name="Matt Higgins" userId="b66834d5-eb74-4026-874d-6c93efd557a3" providerId="ADAL" clId="{EBE8A9C3-6FF4-40EB-98CE-8CC27F785513}" dt="2019-12-09T12:26:54.289" v="431" actId="1035"/>
          <ac:spMkLst>
            <pc:docMk/>
            <pc:sldMk cId="3051162334" sldId="372"/>
            <ac:spMk id="44" creationId="{452F4403-775D-49BA-85BC-2E169F266D77}"/>
          </ac:spMkLst>
        </pc:spChg>
        <pc:spChg chg="add mod topLvl">
          <ac:chgData name="Matt Higgins" userId="b66834d5-eb74-4026-874d-6c93efd557a3" providerId="ADAL" clId="{EBE8A9C3-6FF4-40EB-98CE-8CC27F785513}" dt="2019-12-09T12:26:54.289" v="431" actId="1035"/>
          <ac:spMkLst>
            <pc:docMk/>
            <pc:sldMk cId="3051162334" sldId="372"/>
            <ac:spMk id="45" creationId="{7FA15779-792E-4896-B788-70A1F9F9CFC1}"/>
          </ac:spMkLst>
        </pc:spChg>
        <pc:spChg chg="add mod topLvl">
          <ac:chgData name="Matt Higgins" userId="b66834d5-eb74-4026-874d-6c93efd557a3" providerId="ADAL" clId="{EBE8A9C3-6FF4-40EB-98CE-8CC27F785513}" dt="2019-12-09T12:26:54.289" v="431" actId="1035"/>
          <ac:spMkLst>
            <pc:docMk/>
            <pc:sldMk cId="3051162334" sldId="372"/>
            <ac:spMk id="46" creationId="{0F28D91F-3362-4EFA-8100-BEFA333EEA6E}"/>
          </ac:spMkLst>
        </pc:spChg>
        <pc:spChg chg="add mod topLvl">
          <ac:chgData name="Matt Higgins" userId="b66834d5-eb74-4026-874d-6c93efd557a3" providerId="ADAL" clId="{EBE8A9C3-6FF4-40EB-98CE-8CC27F785513}" dt="2019-12-09T12:26:54.289" v="431" actId="1035"/>
          <ac:spMkLst>
            <pc:docMk/>
            <pc:sldMk cId="3051162334" sldId="372"/>
            <ac:spMk id="47" creationId="{8990A9BC-4427-44BB-A965-B2E94A69FB21}"/>
          </ac:spMkLst>
        </pc:spChg>
        <pc:spChg chg="add mod topLvl">
          <ac:chgData name="Matt Higgins" userId="b66834d5-eb74-4026-874d-6c93efd557a3" providerId="ADAL" clId="{EBE8A9C3-6FF4-40EB-98CE-8CC27F785513}" dt="2019-12-09T12:26:54.289" v="431" actId="1035"/>
          <ac:spMkLst>
            <pc:docMk/>
            <pc:sldMk cId="3051162334" sldId="372"/>
            <ac:spMk id="48" creationId="{066ABA42-3A20-48E8-9B5D-3CE36774A895}"/>
          </ac:spMkLst>
        </pc:spChg>
        <pc:spChg chg="add del mod">
          <ac:chgData name="Matt Higgins" userId="b66834d5-eb74-4026-874d-6c93efd557a3" providerId="ADAL" clId="{EBE8A9C3-6FF4-40EB-98CE-8CC27F785513}" dt="2019-12-09T12:17:38.045" v="291" actId="478"/>
          <ac:spMkLst>
            <pc:docMk/>
            <pc:sldMk cId="3051162334" sldId="372"/>
            <ac:spMk id="49" creationId="{F7DBEED2-37F5-4E38-B0C7-4CFE2B614CBF}"/>
          </ac:spMkLst>
        </pc:spChg>
        <pc:spChg chg="add mod topLvl">
          <ac:chgData name="Matt Higgins" userId="b66834d5-eb74-4026-874d-6c93efd557a3" providerId="ADAL" clId="{EBE8A9C3-6FF4-40EB-98CE-8CC27F785513}" dt="2019-12-09T12:26:54.289" v="431" actId="1035"/>
          <ac:spMkLst>
            <pc:docMk/>
            <pc:sldMk cId="3051162334" sldId="372"/>
            <ac:spMk id="50" creationId="{7529DA09-366A-45E8-9910-0C87D2B2F748}"/>
          </ac:spMkLst>
        </pc:spChg>
        <pc:spChg chg="add mod topLvl">
          <ac:chgData name="Matt Higgins" userId="b66834d5-eb74-4026-874d-6c93efd557a3" providerId="ADAL" clId="{EBE8A9C3-6FF4-40EB-98CE-8CC27F785513}" dt="2019-12-09T12:26:54.289" v="431" actId="1035"/>
          <ac:spMkLst>
            <pc:docMk/>
            <pc:sldMk cId="3051162334" sldId="372"/>
            <ac:spMk id="51" creationId="{47F9DB39-75D9-4D31-AC1A-4B527920DEE7}"/>
          </ac:spMkLst>
        </pc:spChg>
        <pc:spChg chg="add mod topLvl">
          <ac:chgData name="Matt Higgins" userId="b66834d5-eb74-4026-874d-6c93efd557a3" providerId="ADAL" clId="{EBE8A9C3-6FF4-40EB-98CE-8CC27F785513}" dt="2019-12-09T12:26:54.289" v="431" actId="1035"/>
          <ac:spMkLst>
            <pc:docMk/>
            <pc:sldMk cId="3051162334" sldId="372"/>
            <ac:spMk id="52" creationId="{ABF83828-1C4A-4248-AF97-4D16F5C87CA8}"/>
          </ac:spMkLst>
        </pc:spChg>
        <pc:spChg chg="add mod">
          <ac:chgData name="Matt Higgins" userId="b66834d5-eb74-4026-874d-6c93efd557a3" providerId="ADAL" clId="{EBE8A9C3-6FF4-40EB-98CE-8CC27F785513}" dt="2019-12-09T12:21:05.791" v="304" actId="571"/>
          <ac:spMkLst>
            <pc:docMk/>
            <pc:sldMk cId="3051162334" sldId="372"/>
            <ac:spMk id="53" creationId="{22EBBE96-9EC0-41A1-BD5C-54C56FB806EF}"/>
          </ac:spMkLst>
        </pc:spChg>
        <pc:spChg chg="add mod">
          <ac:chgData name="Matt Higgins" userId="b66834d5-eb74-4026-874d-6c93efd557a3" providerId="ADAL" clId="{EBE8A9C3-6FF4-40EB-98CE-8CC27F785513}" dt="2019-12-09T12:21:05.791" v="304" actId="571"/>
          <ac:spMkLst>
            <pc:docMk/>
            <pc:sldMk cId="3051162334" sldId="372"/>
            <ac:spMk id="54" creationId="{6052D76C-21E2-4FDE-9150-636DEF5B3304}"/>
          </ac:spMkLst>
        </pc:spChg>
        <pc:grpChg chg="add mod">
          <ac:chgData name="Matt Higgins" userId="b66834d5-eb74-4026-874d-6c93efd557a3" providerId="ADAL" clId="{EBE8A9C3-6FF4-40EB-98CE-8CC27F785513}" dt="2019-12-09T12:17:30.411" v="288" actId="1035"/>
          <ac:grpSpMkLst>
            <pc:docMk/>
            <pc:sldMk cId="3051162334" sldId="372"/>
            <ac:grpSpMk id="2" creationId="{5ACF663B-DB2B-4082-818F-BFB4C0BBC98E}"/>
          </ac:grpSpMkLst>
        </pc:grpChg>
        <pc:grpChg chg="add del mod">
          <ac:chgData name="Matt Higgins" userId="b66834d5-eb74-4026-874d-6c93efd557a3" providerId="ADAL" clId="{EBE8A9C3-6FF4-40EB-98CE-8CC27F785513}" dt="2019-12-09T12:20:53.653" v="301" actId="165"/>
          <ac:grpSpMkLst>
            <pc:docMk/>
            <pc:sldMk cId="3051162334" sldId="372"/>
            <ac:grpSpMk id="5" creationId="{44E70BD9-91C0-4ED6-A750-CC0E70838558}"/>
          </ac:grpSpMkLst>
        </pc:grpChg>
        <pc:grpChg chg="add del mod">
          <ac:chgData name="Matt Higgins" userId="b66834d5-eb74-4026-874d-6c93efd557a3" providerId="ADAL" clId="{EBE8A9C3-6FF4-40EB-98CE-8CC27F785513}" dt="2019-12-09T12:04:25.109" v="158" actId="165"/>
          <ac:grpSpMkLst>
            <pc:docMk/>
            <pc:sldMk cId="3051162334" sldId="372"/>
            <ac:grpSpMk id="28" creationId="{C965BADE-AB48-432F-B762-8335EC9112F7}"/>
          </ac:grpSpMkLst>
        </pc:grpChg>
        <pc:graphicFrameChg chg="del">
          <ac:chgData name="Matt Higgins" userId="b66834d5-eb74-4026-874d-6c93efd557a3" providerId="ADAL" clId="{EBE8A9C3-6FF4-40EB-98CE-8CC27F785513}" dt="2019-12-09T12:03:56.921" v="154" actId="478"/>
          <ac:graphicFrameMkLst>
            <pc:docMk/>
            <pc:sldMk cId="3051162334" sldId="372"/>
            <ac:graphicFrameMk id="11" creationId="{0637775F-2EF7-4B28-B9E0-46447BBE69AB}"/>
          </ac:graphicFrameMkLst>
        </pc:graphicFrameChg>
        <pc:picChg chg="del">
          <ac:chgData name="Matt Higgins" userId="b66834d5-eb74-4026-874d-6c93efd557a3" providerId="ADAL" clId="{EBE8A9C3-6FF4-40EB-98CE-8CC27F785513}" dt="2019-12-09T12:03:56.921" v="154" actId="478"/>
          <ac:picMkLst>
            <pc:docMk/>
            <pc:sldMk cId="3051162334" sldId="372"/>
            <ac:picMk id="3" creationId="{6902EF08-470B-4A57-919F-DA3A2BFB687D}"/>
          </ac:picMkLst>
        </pc:picChg>
        <pc:picChg chg="del">
          <ac:chgData name="Matt Higgins" userId="b66834d5-eb74-4026-874d-6c93efd557a3" providerId="ADAL" clId="{EBE8A9C3-6FF4-40EB-98CE-8CC27F785513}" dt="2019-12-09T12:03:56.921" v="154" actId="478"/>
          <ac:picMkLst>
            <pc:docMk/>
            <pc:sldMk cId="3051162334" sldId="372"/>
            <ac:picMk id="12" creationId="{9F6E8AC0-EFC7-4008-AFF9-D41E67B88CDF}"/>
          </ac:picMkLst>
        </pc:picChg>
        <pc:picChg chg="del">
          <ac:chgData name="Matt Higgins" userId="b66834d5-eb74-4026-874d-6c93efd557a3" providerId="ADAL" clId="{EBE8A9C3-6FF4-40EB-98CE-8CC27F785513}" dt="2019-12-09T12:03:56.921" v="154" actId="478"/>
          <ac:picMkLst>
            <pc:docMk/>
            <pc:sldMk cId="3051162334" sldId="372"/>
            <ac:picMk id="13" creationId="{CF7EF899-5FB0-4E15-A81E-DA632C9C0641}"/>
          </ac:picMkLst>
        </pc:picChg>
        <pc:picChg chg="del">
          <ac:chgData name="Matt Higgins" userId="b66834d5-eb74-4026-874d-6c93efd557a3" providerId="ADAL" clId="{EBE8A9C3-6FF4-40EB-98CE-8CC27F785513}" dt="2019-12-09T12:03:56.921" v="154" actId="478"/>
          <ac:picMkLst>
            <pc:docMk/>
            <pc:sldMk cId="3051162334" sldId="372"/>
            <ac:picMk id="14" creationId="{4809D4D5-7517-4771-80A0-A5EA97E9A1DF}"/>
          </ac:picMkLst>
        </pc:picChg>
        <pc:picChg chg="del">
          <ac:chgData name="Matt Higgins" userId="b66834d5-eb74-4026-874d-6c93efd557a3" providerId="ADAL" clId="{EBE8A9C3-6FF4-40EB-98CE-8CC27F785513}" dt="2019-12-09T12:03:56.921" v="154" actId="478"/>
          <ac:picMkLst>
            <pc:docMk/>
            <pc:sldMk cId="3051162334" sldId="372"/>
            <ac:picMk id="15" creationId="{E1C09D17-4236-4B8C-97D0-EA4674BCB8A9}"/>
          </ac:picMkLst>
        </pc:picChg>
        <pc:picChg chg="del">
          <ac:chgData name="Matt Higgins" userId="b66834d5-eb74-4026-874d-6c93efd557a3" providerId="ADAL" clId="{EBE8A9C3-6FF4-40EB-98CE-8CC27F785513}" dt="2019-12-09T12:03:56.921" v="154" actId="478"/>
          <ac:picMkLst>
            <pc:docMk/>
            <pc:sldMk cId="3051162334" sldId="372"/>
            <ac:picMk id="16" creationId="{7B51667D-6D54-4436-8D4F-F10891C537E9}"/>
          </ac:picMkLst>
        </pc:picChg>
        <pc:picChg chg="del">
          <ac:chgData name="Matt Higgins" userId="b66834d5-eb74-4026-874d-6c93efd557a3" providerId="ADAL" clId="{EBE8A9C3-6FF4-40EB-98CE-8CC27F785513}" dt="2019-12-09T12:03:56.921" v="154" actId="478"/>
          <ac:picMkLst>
            <pc:docMk/>
            <pc:sldMk cId="3051162334" sldId="372"/>
            <ac:picMk id="17" creationId="{621DB547-A7FA-41A3-B030-09CC7DB7683B}"/>
          </ac:picMkLst>
        </pc:picChg>
        <pc:picChg chg="del">
          <ac:chgData name="Matt Higgins" userId="b66834d5-eb74-4026-874d-6c93efd557a3" providerId="ADAL" clId="{EBE8A9C3-6FF4-40EB-98CE-8CC27F785513}" dt="2019-12-09T12:03:56.921" v="154" actId="478"/>
          <ac:picMkLst>
            <pc:docMk/>
            <pc:sldMk cId="3051162334" sldId="372"/>
            <ac:picMk id="20" creationId="{09E7378F-25B1-4DC7-B303-F1D6A541B4E7}"/>
          </ac:picMkLst>
        </pc:picChg>
        <pc:picChg chg="del">
          <ac:chgData name="Matt Higgins" userId="b66834d5-eb74-4026-874d-6c93efd557a3" providerId="ADAL" clId="{EBE8A9C3-6FF4-40EB-98CE-8CC27F785513}" dt="2019-12-09T12:03:56.921" v="154" actId="478"/>
          <ac:picMkLst>
            <pc:docMk/>
            <pc:sldMk cId="3051162334" sldId="372"/>
            <ac:picMk id="21" creationId="{D59A465B-32A5-4242-8EE8-9A89EB57921D}"/>
          </ac:picMkLst>
        </pc:picChg>
        <pc:picChg chg="del">
          <ac:chgData name="Matt Higgins" userId="b66834d5-eb74-4026-874d-6c93efd557a3" providerId="ADAL" clId="{EBE8A9C3-6FF4-40EB-98CE-8CC27F785513}" dt="2019-12-09T12:03:56.921" v="154" actId="478"/>
          <ac:picMkLst>
            <pc:docMk/>
            <pc:sldMk cId="3051162334" sldId="372"/>
            <ac:picMk id="22" creationId="{CB8913C8-8A3B-4322-A785-15FC06C33F10}"/>
          </ac:picMkLst>
        </pc:picChg>
        <pc:picChg chg="del">
          <ac:chgData name="Matt Higgins" userId="b66834d5-eb74-4026-874d-6c93efd557a3" providerId="ADAL" clId="{EBE8A9C3-6FF4-40EB-98CE-8CC27F785513}" dt="2019-12-09T12:03:56.921" v="154" actId="478"/>
          <ac:picMkLst>
            <pc:docMk/>
            <pc:sldMk cId="3051162334" sldId="372"/>
            <ac:picMk id="23" creationId="{E913589B-F6BA-40C0-AB73-37AF71CF5181}"/>
          </ac:picMkLst>
        </pc:picChg>
        <pc:picChg chg="del">
          <ac:chgData name="Matt Higgins" userId="b66834d5-eb74-4026-874d-6c93efd557a3" providerId="ADAL" clId="{EBE8A9C3-6FF4-40EB-98CE-8CC27F785513}" dt="2019-12-09T12:03:56.921" v="154" actId="478"/>
          <ac:picMkLst>
            <pc:docMk/>
            <pc:sldMk cId="3051162334" sldId="372"/>
            <ac:picMk id="24" creationId="{43B88E17-1D84-4BD6-A004-1EC35E364C84}"/>
          </ac:picMkLst>
        </pc:picChg>
        <pc:picChg chg="del">
          <ac:chgData name="Matt Higgins" userId="b66834d5-eb74-4026-874d-6c93efd557a3" providerId="ADAL" clId="{EBE8A9C3-6FF4-40EB-98CE-8CC27F785513}" dt="2019-12-09T12:03:56.921" v="154" actId="478"/>
          <ac:picMkLst>
            <pc:docMk/>
            <pc:sldMk cId="3051162334" sldId="372"/>
            <ac:picMk id="25" creationId="{06C01E95-7EA1-4049-9682-EDCE51EAC704}"/>
          </ac:picMkLst>
        </pc:picChg>
        <pc:picChg chg="del">
          <ac:chgData name="Matt Higgins" userId="b66834d5-eb74-4026-874d-6c93efd557a3" providerId="ADAL" clId="{EBE8A9C3-6FF4-40EB-98CE-8CC27F785513}" dt="2019-12-09T12:03:56.921" v="154" actId="478"/>
          <ac:picMkLst>
            <pc:docMk/>
            <pc:sldMk cId="3051162334" sldId="372"/>
            <ac:picMk id="26" creationId="{FA0C3A5D-FF0A-4E2C-85B6-8D1BF24461F7}"/>
          </ac:picMkLst>
        </pc:picChg>
        <pc:picChg chg="del">
          <ac:chgData name="Matt Higgins" userId="b66834d5-eb74-4026-874d-6c93efd557a3" providerId="ADAL" clId="{EBE8A9C3-6FF4-40EB-98CE-8CC27F785513}" dt="2019-12-09T12:03:56.921" v="154" actId="478"/>
          <ac:picMkLst>
            <pc:docMk/>
            <pc:sldMk cId="3051162334" sldId="372"/>
            <ac:picMk id="27" creationId="{4A394EB9-33B5-4732-9CA2-32CCF9FFF412}"/>
          </ac:picMkLst>
        </pc:picChg>
      </pc:sldChg>
      <pc:sldChg chg="modSp add ord">
        <pc:chgData name="Matt Higgins" userId="b66834d5-eb74-4026-874d-6c93efd557a3" providerId="ADAL" clId="{EBE8A9C3-6FF4-40EB-98CE-8CC27F785513}" dt="2019-12-09T12:25:10.226" v="412" actId="1076"/>
        <pc:sldMkLst>
          <pc:docMk/>
          <pc:sldMk cId="1505419240" sldId="373"/>
        </pc:sldMkLst>
        <pc:spChg chg="mod">
          <ac:chgData name="Matt Higgins" userId="b66834d5-eb74-4026-874d-6c93efd557a3" providerId="ADAL" clId="{EBE8A9C3-6FF4-40EB-98CE-8CC27F785513}" dt="2019-12-09T12:24:06.407" v="391" actId="20577"/>
          <ac:spMkLst>
            <pc:docMk/>
            <pc:sldMk cId="1505419240" sldId="373"/>
            <ac:spMk id="19" creationId="{5252A847-DE45-4FA3-A1F8-EEBEB845FF8E}"/>
          </ac:spMkLst>
        </pc:spChg>
        <pc:spChg chg="mod">
          <ac:chgData name="Matt Higgins" userId="b66834d5-eb74-4026-874d-6c93efd557a3" providerId="ADAL" clId="{EBE8A9C3-6FF4-40EB-98CE-8CC27F785513}" dt="2019-12-09T12:24:03.412" v="385" actId="208"/>
          <ac:spMkLst>
            <pc:docMk/>
            <pc:sldMk cId="1505419240" sldId="373"/>
            <ac:spMk id="29" creationId="{1D06856E-275A-4FFC-9892-E7364B52F688}"/>
          </ac:spMkLst>
        </pc:spChg>
        <pc:spChg chg="mod">
          <ac:chgData name="Matt Higgins" userId="b66834d5-eb74-4026-874d-6c93efd557a3" providerId="ADAL" clId="{EBE8A9C3-6FF4-40EB-98CE-8CC27F785513}" dt="2019-12-09T12:24:03.412" v="385" actId="208"/>
          <ac:spMkLst>
            <pc:docMk/>
            <pc:sldMk cId="1505419240" sldId="373"/>
            <ac:spMk id="30" creationId="{2762E640-68E0-4ECF-AF6C-385B597DAAE8}"/>
          </ac:spMkLst>
        </pc:spChg>
        <pc:spChg chg="mod">
          <ac:chgData name="Matt Higgins" userId="b66834d5-eb74-4026-874d-6c93efd557a3" providerId="ADAL" clId="{EBE8A9C3-6FF4-40EB-98CE-8CC27F785513}" dt="2019-12-09T12:24:03.412" v="385" actId="208"/>
          <ac:spMkLst>
            <pc:docMk/>
            <pc:sldMk cId="1505419240" sldId="373"/>
            <ac:spMk id="31" creationId="{025C6AE3-D031-4780-8990-255597413F32}"/>
          </ac:spMkLst>
        </pc:spChg>
        <pc:spChg chg="mod">
          <ac:chgData name="Matt Higgins" userId="b66834d5-eb74-4026-874d-6c93efd557a3" providerId="ADAL" clId="{EBE8A9C3-6FF4-40EB-98CE-8CC27F785513}" dt="2019-12-09T12:24:03.412" v="385" actId="208"/>
          <ac:spMkLst>
            <pc:docMk/>
            <pc:sldMk cId="1505419240" sldId="373"/>
            <ac:spMk id="32" creationId="{5228B769-D203-4D31-8DFD-86FFA6095AD1}"/>
          </ac:spMkLst>
        </pc:spChg>
        <pc:spChg chg="mod">
          <ac:chgData name="Matt Higgins" userId="b66834d5-eb74-4026-874d-6c93efd557a3" providerId="ADAL" clId="{EBE8A9C3-6FF4-40EB-98CE-8CC27F785513}" dt="2019-12-09T12:24:03.412" v="385" actId="208"/>
          <ac:spMkLst>
            <pc:docMk/>
            <pc:sldMk cId="1505419240" sldId="373"/>
            <ac:spMk id="33" creationId="{A3782946-3D71-4F00-B302-4287EBE238ED}"/>
          </ac:spMkLst>
        </pc:spChg>
        <pc:spChg chg="mod">
          <ac:chgData name="Matt Higgins" userId="b66834d5-eb74-4026-874d-6c93efd557a3" providerId="ADAL" clId="{EBE8A9C3-6FF4-40EB-98CE-8CC27F785513}" dt="2019-12-09T12:24:03.412" v="385" actId="208"/>
          <ac:spMkLst>
            <pc:docMk/>
            <pc:sldMk cId="1505419240" sldId="373"/>
            <ac:spMk id="34" creationId="{FB147AFB-C8CB-47FA-B098-240B0FF3976C}"/>
          </ac:spMkLst>
        </pc:spChg>
        <pc:spChg chg="mod">
          <ac:chgData name="Matt Higgins" userId="b66834d5-eb74-4026-874d-6c93efd557a3" providerId="ADAL" clId="{EBE8A9C3-6FF4-40EB-98CE-8CC27F785513}" dt="2019-12-09T12:25:03.278" v="409" actId="465"/>
          <ac:spMkLst>
            <pc:docMk/>
            <pc:sldMk cId="1505419240" sldId="373"/>
            <ac:spMk id="35" creationId="{1D532888-1983-4306-9D0B-37A71C8EA4A4}"/>
          </ac:spMkLst>
        </pc:spChg>
        <pc:spChg chg="mod">
          <ac:chgData name="Matt Higgins" userId="b66834d5-eb74-4026-874d-6c93efd557a3" providerId="ADAL" clId="{EBE8A9C3-6FF4-40EB-98CE-8CC27F785513}" dt="2019-12-09T12:25:10.226" v="412" actId="1076"/>
          <ac:spMkLst>
            <pc:docMk/>
            <pc:sldMk cId="1505419240" sldId="373"/>
            <ac:spMk id="36" creationId="{F447BC42-0C44-4BC0-98AF-5686878E5A2E}"/>
          </ac:spMkLst>
        </pc:spChg>
        <pc:spChg chg="mod">
          <ac:chgData name="Matt Higgins" userId="b66834d5-eb74-4026-874d-6c93efd557a3" providerId="ADAL" clId="{EBE8A9C3-6FF4-40EB-98CE-8CC27F785513}" dt="2019-12-09T12:25:07.358" v="410" actId="1076"/>
          <ac:spMkLst>
            <pc:docMk/>
            <pc:sldMk cId="1505419240" sldId="373"/>
            <ac:spMk id="37" creationId="{2121D08C-0A81-4215-BFF4-E1577701BC73}"/>
          </ac:spMkLst>
        </pc:spChg>
        <pc:spChg chg="mod">
          <ac:chgData name="Matt Higgins" userId="b66834d5-eb74-4026-874d-6c93efd557a3" providerId="ADAL" clId="{EBE8A9C3-6FF4-40EB-98CE-8CC27F785513}" dt="2019-12-09T12:25:03.278" v="409" actId="465"/>
          <ac:spMkLst>
            <pc:docMk/>
            <pc:sldMk cId="1505419240" sldId="373"/>
            <ac:spMk id="38" creationId="{69F090D9-EE95-423C-89EE-33A054CDA932}"/>
          </ac:spMkLst>
        </pc:spChg>
        <pc:spChg chg="mod">
          <ac:chgData name="Matt Higgins" userId="b66834d5-eb74-4026-874d-6c93efd557a3" providerId="ADAL" clId="{EBE8A9C3-6FF4-40EB-98CE-8CC27F785513}" dt="2019-12-09T12:25:03.278" v="409" actId="465"/>
          <ac:spMkLst>
            <pc:docMk/>
            <pc:sldMk cId="1505419240" sldId="373"/>
            <ac:spMk id="39" creationId="{28719EF4-CC91-41AC-89B4-AE195E645936}"/>
          </ac:spMkLst>
        </pc:spChg>
        <pc:spChg chg="mod">
          <ac:chgData name="Matt Higgins" userId="b66834d5-eb74-4026-874d-6c93efd557a3" providerId="ADAL" clId="{EBE8A9C3-6FF4-40EB-98CE-8CC27F785513}" dt="2019-12-09T12:25:03.278" v="409" actId="465"/>
          <ac:spMkLst>
            <pc:docMk/>
            <pc:sldMk cId="1505419240" sldId="373"/>
            <ac:spMk id="40" creationId="{0D34A21A-FE58-4189-B651-963B66556674}"/>
          </ac:spMkLst>
        </pc:spChg>
        <pc:spChg chg="mod">
          <ac:chgData name="Matt Higgins" userId="b66834d5-eb74-4026-874d-6c93efd557a3" providerId="ADAL" clId="{EBE8A9C3-6FF4-40EB-98CE-8CC27F785513}" dt="2019-12-09T12:25:03.278" v="409" actId="465"/>
          <ac:spMkLst>
            <pc:docMk/>
            <pc:sldMk cId="1505419240" sldId="373"/>
            <ac:spMk id="41" creationId="{D87E87D8-2EA0-4409-ABE6-5D10BBB12A68}"/>
          </ac:spMkLst>
        </pc:spChg>
        <pc:spChg chg="mod">
          <ac:chgData name="Matt Higgins" userId="b66834d5-eb74-4026-874d-6c93efd557a3" providerId="ADAL" clId="{EBE8A9C3-6FF4-40EB-98CE-8CC27F785513}" dt="2019-12-09T12:25:03.278" v="409" actId="465"/>
          <ac:spMkLst>
            <pc:docMk/>
            <pc:sldMk cId="1505419240" sldId="373"/>
            <ac:spMk id="42" creationId="{46E19815-4EEE-4BB1-A1E7-C14460E5AF7F}"/>
          </ac:spMkLst>
        </pc:spChg>
        <pc:spChg chg="mod">
          <ac:chgData name="Matt Higgins" userId="b66834d5-eb74-4026-874d-6c93efd557a3" providerId="ADAL" clId="{EBE8A9C3-6FF4-40EB-98CE-8CC27F785513}" dt="2019-12-09T12:24:57.736" v="408" actId="465"/>
          <ac:spMkLst>
            <pc:docMk/>
            <pc:sldMk cId="1505419240" sldId="373"/>
            <ac:spMk id="43" creationId="{D9DD1D90-B51D-4C38-A2A6-2463318C92A0}"/>
          </ac:spMkLst>
        </pc:spChg>
        <pc:spChg chg="mod">
          <ac:chgData name="Matt Higgins" userId="b66834d5-eb74-4026-874d-6c93efd557a3" providerId="ADAL" clId="{EBE8A9C3-6FF4-40EB-98CE-8CC27F785513}" dt="2019-12-09T12:25:03.278" v="409" actId="465"/>
          <ac:spMkLst>
            <pc:docMk/>
            <pc:sldMk cId="1505419240" sldId="373"/>
            <ac:spMk id="44" creationId="{452F4403-775D-49BA-85BC-2E169F266D77}"/>
          </ac:spMkLst>
        </pc:spChg>
        <pc:spChg chg="mod">
          <ac:chgData name="Matt Higgins" userId="b66834d5-eb74-4026-874d-6c93efd557a3" providerId="ADAL" clId="{EBE8A9C3-6FF4-40EB-98CE-8CC27F785513}" dt="2019-12-09T12:25:08.944" v="411" actId="1076"/>
          <ac:spMkLst>
            <pc:docMk/>
            <pc:sldMk cId="1505419240" sldId="373"/>
            <ac:spMk id="45" creationId="{7FA15779-792E-4896-B788-70A1F9F9CFC1}"/>
          </ac:spMkLst>
        </pc:spChg>
        <pc:spChg chg="mod">
          <ac:chgData name="Matt Higgins" userId="b66834d5-eb74-4026-874d-6c93efd557a3" providerId="ADAL" clId="{EBE8A9C3-6FF4-40EB-98CE-8CC27F785513}" dt="2019-12-09T12:25:03.278" v="409" actId="465"/>
          <ac:spMkLst>
            <pc:docMk/>
            <pc:sldMk cId="1505419240" sldId="373"/>
            <ac:spMk id="46" creationId="{0F28D91F-3362-4EFA-8100-BEFA333EEA6E}"/>
          </ac:spMkLst>
        </pc:spChg>
        <pc:spChg chg="mod">
          <ac:chgData name="Matt Higgins" userId="b66834d5-eb74-4026-874d-6c93efd557a3" providerId="ADAL" clId="{EBE8A9C3-6FF4-40EB-98CE-8CC27F785513}" dt="2019-12-09T12:25:03.278" v="409" actId="465"/>
          <ac:spMkLst>
            <pc:docMk/>
            <pc:sldMk cId="1505419240" sldId="373"/>
            <ac:spMk id="47" creationId="{8990A9BC-4427-44BB-A965-B2E94A69FB21}"/>
          </ac:spMkLst>
        </pc:spChg>
        <pc:spChg chg="mod">
          <ac:chgData name="Matt Higgins" userId="b66834d5-eb74-4026-874d-6c93efd557a3" providerId="ADAL" clId="{EBE8A9C3-6FF4-40EB-98CE-8CC27F785513}" dt="2019-12-09T12:25:03.278" v="409" actId="465"/>
          <ac:spMkLst>
            <pc:docMk/>
            <pc:sldMk cId="1505419240" sldId="373"/>
            <ac:spMk id="48" creationId="{066ABA42-3A20-48E8-9B5D-3CE36774A895}"/>
          </ac:spMkLst>
        </pc:spChg>
        <pc:spChg chg="mod">
          <ac:chgData name="Matt Higgins" userId="b66834d5-eb74-4026-874d-6c93efd557a3" providerId="ADAL" clId="{EBE8A9C3-6FF4-40EB-98CE-8CC27F785513}" dt="2019-12-09T12:24:57.736" v="408" actId="465"/>
          <ac:spMkLst>
            <pc:docMk/>
            <pc:sldMk cId="1505419240" sldId="373"/>
            <ac:spMk id="50" creationId="{7529DA09-366A-45E8-9910-0C87D2B2F748}"/>
          </ac:spMkLst>
        </pc:spChg>
        <pc:spChg chg="mod">
          <ac:chgData name="Matt Higgins" userId="b66834d5-eb74-4026-874d-6c93efd557a3" providerId="ADAL" clId="{EBE8A9C3-6FF4-40EB-98CE-8CC27F785513}" dt="2019-12-09T12:25:03.278" v="409" actId="465"/>
          <ac:spMkLst>
            <pc:docMk/>
            <pc:sldMk cId="1505419240" sldId="373"/>
            <ac:spMk id="51" creationId="{47F9DB39-75D9-4D31-AC1A-4B527920DEE7}"/>
          </ac:spMkLst>
        </pc:spChg>
        <pc:spChg chg="mod">
          <ac:chgData name="Matt Higgins" userId="b66834d5-eb74-4026-874d-6c93efd557a3" providerId="ADAL" clId="{EBE8A9C3-6FF4-40EB-98CE-8CC27F785513}" dt="2019-12-09T12:25:03.278" v="409" actId="465"/>
          <ac:spMkLst>
            <pc:docMk/>
            <pc:sldMk cId="1505419240" sldId="373"/>
            <ac:spMk id="52" creationId="{ABF83828-1C4A-4248-AF97-4D16F5C87CA8}"/>
          </ac:spMkLst>
        </pc:spChg>
      </pc:sldChg>
      <pc:sldChg chg="addSp delSp modSp add">
        <pc:chgData name="Matt Higgins" userId="b66834d5-eb74-4026-874d-6c93efd557a3" providerId="ADAL" clId="{EBE8A9C3-6FF4-40EB-98CE-8CC27F785513}" dt="2019-12-09T12:28:36.752" v="443" actId="12788"/>
        <pc:sldMkLst>
          <pc:docMk/>
          <pc:sldMk cId="3863254323" sldId="374"/>
        </pc:sldMkLst>
        <pc:spChg chg="mod">
          <ac:chgData name="Matt Higgins" userId="b66834d5-eb74-4026-874d-6c93efd557a3" providerId="ADAL" clId="{EBE8A9C3-6FF4-40EB-98CE-8CC27F785513}" dt="2019-12-09T12:26:41.184" v="425" actId="20577"/>
          <ac:spMkLst>
            <pc:docMk/>
            <pc:sldMk cId="3863254323" sldId="374"/>
            <ac:spMk id="19" creationId="{5252A847-DE45-4FA3-A1F8-EEBEB845FF8E}"/>
          </ac:spMkLst>
        </pc:spChg>
        <pc:spChg chg="del">
          <ac:chgData name="Matt Higgins" userId="b66834d5-eb74-4026-874d-6c93efd557a3" providerId="ADAL" clId="{EBE8A9C3-6FF4-40EB-98CE-8CC27F785513}" dt="2019-12-09T12:25:51.712" v="419" actId="478"/>
          <ac:spMkLst>
            <pc:docMk/>
            <pc:sldMk cId="3863254323" sldId="374"/>
            <ac:spMk id="35" creationId="{1D532888-1983-4306-9D0B-37A71C8EA4A4}"/>
          </ac:spMkLst>
        </pc:spChg>
        <pc:spChg chg="del">
          <ac:chgData name="Matt Higgins" userId="b66834d5-eb74-4026-874d-6c93efd557a3" providerId="ADAL" clId="{EBE8A9C3-6FF4-40EB-98CE-8CC27F785513}" dt="2019-12-09T12:25:51.712" v="419" actId="478"/>
          <ac:spMkLst>
            <pc:docMk/>
            <pc:sldMk cId="3863254323" sldId="374"/>
            <ac:spMk id="36" creationId="{F447BC42-0C44-4BC0-98AF-5686878E5A2E}"/>
          </ac:spMkLst>
        </pc:spChg>
        <pc:spChg chg="del">
          <ac:chgData name="Matt Higgins" userId="b66834d5-eb74-4026-874d-6c93efd557a3" providerId="ADAL" clId="{EBE8A9C3-6FF4-40EB-98CE-8CC27F785513}" dt="2019-12-09T12:25:51.712" v="419" actId="478"/>
          <ac:spMkLst>
            <pc:docMk/>
            <pc:sldMk cId="3863254323" sldId="374"/>
            <ac:spMk id="37" creationId="{2121D08C-0A81-4215-BFF4-E1577701BC73}"/>
          </ac:spMkLst>
        </pc:spChg>
        <pc:spChg chg="del">
          <ac:chgData name="Matt Higgins" userId="b66834d5-eb74-4026-874d-6c93efd557a3" providerId="ADAL" clId="{EBE8A9C3-6FF4-40EB-98CE-8CC27F785513}" dt="2019-12-09T12:25:51.712" v="419" actId="478"/>
          <ac:spMkLst>
            <pc:docMk/>
            <pc:sldMk cId="3863254323" sldId="374"/>
            <ac:spMk id="38" creationId="{69F090D9-EE95-423C-89EE-33A054CDA932}"/>
          </ac:spMkLst>
        </pc:spChg>
        <pc:spChg chg="del">
          <ac:chgData name="Matt Higgins" userId="b66834d5-eb74-4026-874d-6c93efd557a3" providerId="ADAL" clId="{EBE8A9C3-6FF4-40EB-98CE-8CC27F785513}" dt="2019-12-09T12:25:51.712" v="419" actId="478"/>
          <ac:spMkLst>
            <pc:docMk/>
            <pc:sldMk cId="3863254323" sldId="374"/>
            <ac:spMk id="39" creationId="{28719EF4-CC91-41AC-89B4-AE195E645936}"/>
          </ac:spMkLst>
        </pc:spChg>
        <pc:spChg chg="del">
          <ac:chgData name="Matt Higgins" userId="b66834d5-eb74-4026-874d-6c93efd557a3" providerId="ADAL" clId="{EBE8A9C3-6FF4-40EB-98CE-8CC27F785513}" dt="2019-12-09T12:25:51.712" v="419" actId="478"/>
          <ac:spMkLst>
            <pc:docMk/>
            <pc:sldMk cId="3863254323" sldId="374"/>
            <ac:spMk id="40" creationId="{0D34A21A-FE58-4189-B651-963B66556674}"/>
          </ac:spMkLst>
        </pc:spChg>
        <pc:spChg chg="del">
          <ac:chgData name="Matt Higgins" userId="b66834d5-eb74-4026-874d-6c93efd557a3" providerId="ADAL" clId="{EBE8A9C3-6FF4-40EB-98CE-8CC27F785513}" dt="2019-12-09T12:25:51.712" v="419" actId="478"/>
          <ac:spMkLst>
            <pc:docMk/>
            <pc:sldMk cId="3863254323" sldId="374"/>
            <ac:spMk id="41" creationId="{D87E87D8-2EA0-4409-ABE6-5D10BBB12A68}"/>
          </ac:spMkLst>
        </pc:spChg>
        <pc:spChg chg="del">
          <ac:chgData name="Matt Higgins" userId="b66834d5-eb74-4026-874d-6c93efd557a3" providerId="ADAL" clId="{EBE8A9C3-6FF4-40EB-98CE-8CC27F785513}" dt="2019-12-09T12:25:51.712" v="419" actId="478"/>
          <ac:spMkLst>
            <pc:docMk/>
            <pc:sldMk cId="3863254323" sldId="374"/>
            <ac:spMk id="42" creationId="{46E19815-4EEE-4BB1-A1E7-C14460E5AF7F}"/>
          </ac:spMkLst>
        </pc:spChg>
        <pc:spChg chg="del">
          <ac:chgData name="Matt Higgins" userId="b66834d5-eb74-4026-874d-6c93efd557a3" providerId="ADAL" clId="{EBE8A9C3-6FF4-40EB-98CE-8CC27F785513}" dt="2019-12-09T12:25:51.712" v="419" actId="478"/>
          <ac:spMkLst>
            <pc:docMk/>
            <pc:sldMk cId="3863254323" sldId="374"/>
            <ac:spMk id="43" creationId="{D9DD1D90-B51D-4C38-A2A6-2463318C92A0}"/>
          </ac:spMkLst>
        </pc:spChg>
        <pc:spChg chg="del">
          <ac:chgData name="Matt Higgins" userId="b66834d5-eb74-4026-874d-6c93efd557a3" providerId="ADAL" clId="{EBE8A9C3-6FF4-40EB-98CE-8CC27F785513}" dt="2019-12-09T12:25:51.712" v="419" actId="478"/>
          <ac:spMkLst>
            <pc:docMk/>
            <pc:sldMk cId="3863254323" sldId="374"/>
            <ac:spMk id="44" creationId="{452F4403-775D-49BA-85BC-2E169F266D77}"/>
          </ac:spMkLst>
        </pc:spChg>
        <pc:spChg chg="del">
          <ac:chgData name="Matt Higgins" userId="b66834d5-eb74-4026-874d-6c93efd557a3" providerId="ADAL" clId="{EBE8A9C3-6FF4-40EB-98CE-8CC27F785513}" dt="2019-12-09T12:25:51.712" v="419" actId="478"/>
          <ac:spMkLst>
            <pc:docMk/>
            <pc:sldMk cId="3863254323" sldId="374"/>
            <ac:spMk id="45" creationId="{7FA15779-792E-4896-B788-70A1F9F9CFC1}"/>
          </ac:spMkLst>
        </pc:spChg>
        <pc:spChg chg="del">
          <ac:chgData name="Matt Higgins" userId="b66834d5-eb74-4026-874d-6c93efd557a3" providerId="ADAL" clId="{EBE8A9C3-6FF4-40EB-98CE-8CC27F785513}" dt="2019-12-09T12:25:51.712" v="419" actId="478"/>
          <ac:spMkLst>
            <pc:docMk/>
            <pc:sldMk cId="3863254323" sldId="374"/>
            <ac:spMk id="46" creationId="{0F28D91F-3362-4EFA-8100-BEFA333EEA6E}"/>
          </ac:spMkLst>
        </pc:spChg>
        <pc:spChg chg="del">
          <ac:chgData name="Matt Higgins" userId="b66834d5-eb74-4026-874d-6c93efd557a3" providerId="ADAL" clId="{EBE8A9C3-6FF4-40EB-98CE-8CC27F785513}" dt="2019-12-09T12:25:51.712" v="419" actId="478"/>
          <ac:spMkLst>
            <pc:docMk/>
            <pc:sldMk cId="3863254323" sldId="374"/>
            <ac:spMk id="47" creationId="{8990A9BC-4427-44BB-A965-B2E94A69FB21}"/>
          </ac:spMkLst>
        </pc:spChg>
        <pc:spChg chg="del">
          <ac:chgData name="Matt Higgins" userId="b66834d5-eb74-4026-874d-6c93efd557a3" providerId="ADAL" clId="{EBE8A9C3-6FF4-40EB-98CE-8CC27F785513}" dt="2019-12-09T12:25:51.712" v="419" actId="478"/>
          <ac:spMkLst>
            <pc:docMk/>
            <pc:sldMk cId="3863254323" sldId="374"/>
            <ac:spMk id="48" creationId="{066ABA42-3A20-48E8-9B5D-3CE36774A895}"/>
          </ac:spMkLst>
        </pc:spChg>
        <pc:spChg chg="del">
          <ac:chgData name="Matt Higgins" userId="b66834d5-eb74-4026-874d-6c93efd557a3" providerId="ADAL" clId="{EBE8A9C3-6FF4-40EB-98CE-8CC27F785513}" dt="2019-12-09T12:25:51.712" v="419" actId="478"/>
          <ac:spMkLst>
            <pc:docMk/>
            <pc:sldMk cId="3863254323" sldId="374"/>
            <ac:spMk id="50" creationId="{7529DA09-366A-45E8-9910-0C87D2B2F748}"/>
          </ac:spMkLst>
        </pc:spChg>
        <pc:spChg chg="del">
          <ac:chgData name="Matt Higgins" userId="b66834d5-eb74-4026-874d-6c93efd557a3" providerId="ADAL" clId="{EBE8A9C3-6FF4-40EB-98CE-8CC27F785513}" dt="2019-12-09T12:25:51.712" v="419" actId="478"/>
          <ac:spMkLst>
            <pc:docMk/>
            <pc:sldMk cId="3863254323" sldId="374"/>
            <ac:spMk id="51" creationId="{47F9DB39-75D9-4D31-AC1A-4B527920DEE7}"/>
          </ac:spMkLst>
        </pc:spChg>
        <pc:spChg chg="del">
          <ac:chgData name="Matt Higgins" userId="b66834d5-eb74-4026-874d-6c93efd557a3" providerId="ADAL" clId="{EBE8A9C3-6FF4-40EB-98CE-8CC27F785513}" dt="2019-12-09T12:25:51.712" v="419" actId="478"/>
          <ac:spMkLst>
            <pc:docMk/>
            <pc:sldMk cId="3863254323" sldId="374"/>
            <ac:spMk id="52" creationId="{ABF83828-1C4A-4248-AF97-4D16F5C87CA8}"/>
          </ac:spMkLst>
        </pc:spChg>
        <pc:grpChg chg="del">
          <ac:chgData name="Matt Higgins" userId="b66834d5-eb74-4026-874d-6c93efd557a3" providerId="ADAL" clId="{EBE8A9C3-6FF4-40EB-98CE-8CC27F785513}" dt="2019-12-09T12:25:51.712" v="419" actId="478"/>
          <ac:grpSpMkLst>
            <pc:docMk/>
            <pc:sldMk cId="3863254323" sldId="374"/>
            <ac:grpSpMk id="2" creationId="{5ACF663B-DB2B-4082-818F-BFB4C0BBC98E}"/>
          </ac:grpSpMkLst>
        </pc:grpChg>
        <pc:graphicFrameChg chg="add mod modGraphic">
          <ac:chgData name="Matt Higgins" userId="b66834d5-eb74-4026-874d-6c93efd557a3" providerId="ADAL" clId="{EBE8A9C3-6FF4-40EB-98CE-8CC27F785513}" dt="2019-12-09T12:28:36.752" v="443" actId="12788"/>
          <ac:graphicFrameMkLst>
            <pc:docMk/>
            <pc:sldMk cId="3863254323" sldId="374"/>
            <ac:graphicFrameMk id="49" creationId="{4505F59F-8D1A-4C9A-AE79-62AD16B06299}"/>
          </ac:graphicFrameMkLst>
        </pc:graphicFrameChg>
      </pc:sldChg>
    </pc:docChg>
  </pc:docChgLst>
  <pc:docChgLst>
    <pc:chgData name="Matt Higgins" userId="b66834d5-eb74-4026-874d-6c93efd557a3" providerId="ADAL" clId="{327C922C-3340-4910-ACB4-62B59F4B69BA}"/>
    <pc:docChg chg="undo custSel addSld delSld modSld sldOrd">
      <pc:chgData name="Matt Higgins" userId="b66834d5-eb74-4026-874d-6c93efd557a3" providerId="ADAL" clId="{327C922C-3340-4910-ACB4-62B59F4B69BA}" dt="2019-12-10T10:52:38.652" v="1146" actId="164"/>
      <pc:docMkLst>
        <pc:docMk/>
      </pc:docMkLst>
      <pc:sldChg chg="addSp delSp modSp del">
        <pc:chgData name="Matt Higgins" userId="b66834d5-eb74-4026-874d-6c93efd557a3" providerId="ADAL" clId="{327C922C-3340-4910-ACB4-62B59F4B69BA}" dt="2019-12-10T09:57:02.174" v="869" actId="47"/>
        <pc:sldMkLst>
          <pc:docMk/>
          <pc:sldMk cId="636014570" sldId="314"/>
        </pc:sldMkLst>
        <pc:spChg chg="add mod">
          <ac:chgData name="Matt Higgins" userId="b66834d5-eb74-4026-874d-6c93efd557a3" providerId="ADAL" clId="{327C922C-3340-4910-ACB4-62B59F4B69BA}" dt="2019-12-10T09:51:09.535" v="811" actId="1582"/>
          <ac:spMkLst>
            <pc:docMk/>
            <pc:sldMk cId="636014570" sldId="314"/>
            <ac:spMk id="2" creationId="{037BD052-B598-4198-A0B0-E9D9193D742F}"/>
          </ac:spMkLst>
        </pc:spChg>
        <pc:spChg chg="mod topLvl">
          <ac:chgData name="Matt Higgins" userId="b66834d5-eb74-4026-874d-6c93efd557a3" providerId="ADAL" clId="{327C922C-3340-4910-ACB4-62B59F4B69BA}" dt="2019-12-10T09:53:28.037" v="842" actId="12788"/>
          <ac:spMkLst>
            <pc:docMk/>
            <pc:sldMk cId="636014570" sldId="314"/>
            <ac:spMk id="9" creationId="{4141CDAF-C618-47DE-91FA-A319774F4CFA}"/>
          </ac:spMkLst>
        </pc:spChg>
        <pc:spChg chg="mod topLvl">
          <ac:chgData name="Matt Higgins" userId="b66834d5-eb74-4026-874d-6c93efd557a3" providerId="ADAL" clId="{327C922C-3340-4910-ACB4-62B59F4B69BA}" dt="2019-12-10T09:53:34.073" v="843" actId="12788"/>
          <ac:spMkLst>
            <pc:docMk/>
            <pc:sldMk cId="636014570" sldId="314"/>
            <ac:spMk id="10" creationId="{28FA8CCF-70C1-4D10-B1A7-EAB39F328A6C}"/>
          </ac:spMkLst>
        </pc:spChg>
        <pc:spChg chg="mod topLvl">
          <ac:chgData name="Matt Higgins" userId="b66834d5-eb74-4026-874d-6c93efd557a3" providerId="ADAL" clId="{327C922C-3340-4910-ACB4-62B59F4B69BA}" dt="2019-12-10T09:53:20.977" v="841" actId="12788"/>
          <ac:spMkLst>
            <pc:docMk/>
            <pc:sldMk cId="636014570" sldId="314"/>
            <ac:spMk id="11" creationId="{16AD1BB7-0541-47CB-AF8A-D056B101348A}"/>
          </ac:spMkLst>
        </pc:spChg>
        <pc:spChg chg="add mod">
          <ac:chgData name="Matt Higgins" userId="b66834d5-eb74-4026-874d-6c93efd557a3" providerId="ADAL" clId="{327C922C-3340-4910-ACB4-62B59F4B69BA}" dt="2019-12-10T09:51:09.535" v="811" actId="1582"/>
          <ac:spMkLst>
            <pc:docMk/>
            <pc:sldMk cId="636014570" sldId="314"/>
            <ac:spMk id="12" creationId="{25CEEA29-EEB2-4060-9C32-B47176173EAE}"/>
          </ac:spMkLst>
        </pc:spChg>
        <pc:spChg chg="add mod">
          <ac:chgData name="Matt Higgins" userId="b66834d5-eb74-4026-874d-6c93efd557a3" providerId="ADAL" clId="{327C922C-3340-4910-ACB4-62B59F4B69BA}" dt="2019-12-10T09:51:09.535" v="811" actId="1582"/>
          <ac:spMkLst>
            <pc:docMk/>
            <pc:sldMk cId="636014570" sldId="314"/>
            <ac:spMk id="13" creationId="{74D354AF-4B5A-44B8-8619-5B4071146D4D}"/>
          </ac:spMkLst>
        </pc:spChg>
        <pc:spChg chg="add mod">
          <ac:chgData name="Matt Higgins" userId="b66834d5-eb74-4026-874d-6c93efd557a3" providerId="ADAL" clId="{327C922C-3340-4910-ACB4-62B59F4B69BA}" dt="2019-12-10T09:51:09.535" v="811" actId="1582"/>
          <ac:spMkLst>
            <pc:docMk/>
            <pc:sldMk cId="636014570" sldId="314"/>
            <ac:spMk id="14" creationId="{66BFF94E-792F-41A2-8D26-E862427AA3A7}"/>
          </ac:spMkLst>
        </pc:spChg>
        <pc:spChg chg="add mod">
          <ac:chgData name="Matt Higgins" userId="b66834d5-eb74-4026-874d-6c93efd557a3" providerId="ADAL" clId="{327C922C-3340-4910-ACB4-62B59F4B69BA}" dt="2019-12-10T09:51:09.535" v="811" actId="1582"/>
          <ac:spMkLst>
            <pc:docMk/>
            <pc:sldMk cId="636014570" sldId="314"/>
            <ac:spMk id="15" creationId="{5BA096D9-94AE-45CE-AF0F-D2271D015D36}"/>
          </ac:spMkLst>
        </pc:spChg>
        <pc:spChg chg="add mod">
          <ac:chgData name="Matt Higgins" userId="b66834d5-eb74-4026-874d-6c93efd557a3" providerId="ADAL" clId="{327C922C-3340-4910-ACB4-62B59F4B69BA}" dt="2019-12-10T09:51:09.535" v="811" actId="1582"/>
          <ac:spMkLst>
            <pc:docMk/>
            <pc:sldMk cId="636014570" sldId="314"/>
            <ac:spMk id="16" creationId="{53591A51-CBEB-4E24-9EF7-8FBFCA313BFD}"/>
          </ac:spMkLst>
        </pc:spChg>
        <pc:spChg chg="add mod">
          <ac:chgData name="Matt Higgins" userId="b66834d5-eb74-4026-874d-6c93efd557a3" providerId="ADAL" clId="{327C922C-3340-4910-ACB4-62B59F4B69BA}" dt="2019-12-10T09:51:09.535" v="811" actId="1582"/>
          <ac:spMkLst>
            <pc:docMk/>
            <pc:sldMk cId="636014570" sldId="314"/>
            <ac:spMk id="17" creationId="{3F898947-42AE-41DA-AE34-0C9EDC6B5758}"/>
          </ac:spMkLst>
        </pc:spChg>
        <pc:spChg chg="mod">
          <ac:chgData name="Matt Higgins" userId="b66834d5-eb74-4026-874d-6c93efd557a3" providerId="ADAL" clId="{327C922C-3340-4910-ACB4-62B59F4B69BA}" dt="2019-12-10T09:47:16.008" v="790" actId="120"/>
          <ac:spMkLst>
            <pc:docMk/>
            <pc:sldMk cId="636014570" sldId="314"/>
            <ac:spMk id="19" creationId="{5252A847-DE45-4FA3-A1F8-EEBEB845FF8E}"/>
          </ac:spMkLst>
        </pc:spChg>
        <pc:spChg chg="add mod">
          <ac:chgData name="Matt Higgins" userId="b66834d5-eb74-4026-874d-6c93efd557a3" providerId="ADAL" clId="{327C922C-3340-4910-ACB4-62B59F4B69BA}" dt="2019-12-10T09:51:09.535" v="811" actId="1582"/>
          <ac:spMkLst>
            <pc:docMk/>
            <pc:sldMk cId="636014570" sldId="314"/>
            <ac:spMk id="20" creationId="{6BE0D50C-5743-4F75-A682-2A46B9B0E17E}"/>
          </ac:spMkLst>
        </pc:spChg>
        <pc:spChg chg="add mod">
          <ac:chgData name="Matt Higgins" userId="b66834d5-eb74-4026-874d-6c93efd557a3" providerId="ADAL" clId="{327C922C-3340-4910-ACB4-62B59F4B69BA}" dt="2019-12-10T09:51:09.535" v="811" actId="1582"/>
          <ac:spMkLst>
            <pc:docMk/>
            <pc:sldMk cId="636014570" sldId="314"/>
            <ac:spMk id="21" creationId="{B8AF19B1-305D-420C-A1B5-C638DFD7B8D9}"/>
          </ac:spMkLst>
        </pc:spChg>
        <pc:spChg chg="add mod">
          <ac:chgData name="Matt Higgins" userId="b66834d5-eb74-4026-874d-6c93efd557a3" providerId="ADAL" clId="{327C922C-3340-4910-ACB4-62B59F4B69BA}" dt="2019-12-10T09:51:09.535" v="811" actId="1582"/>
          <ac:spMkLst>
            <pc:docMk/>
            <pc:sldMk cId="636014570" sldId="314"/>
            <ac:spMk id="22" creationId="{1CF11217-5CFC-4B00-8985-BF2B05D22FAC}"/>
          </ac:spMkLst>
        </pc:spChg>
        <pc:spChg chg="add mod">
          <ac:chgData name="Matt Higgins" userId="b66834d5-eb74-4026-874d-6c93efd557a3" providerId="ADAL" clId="{327C922C-3340-4910-ACB4-62B59F4B69BA}" dt="2019-12-10T09:51:09.535" v="811" actId="1582"/>
          <ac:spMkLst>
            <pc:docMk/>
            <pc:sldMk cId="636014570" sldId="314"/>
            <ac:spMk id="23" creationId="{9E07CA7C-F0EF-427E-AE79-EF271F8CA02C}"/>
          </ac:spMkLst>
        </pc:spChg>
        <pc:spChg chg="del mod topLvl">
          <ac:chgData name="Matt Higgins" userId="b66834d5-eb74-4026-874d-6c93efd557a3" providerId="ADAL" clId="{327C922C-3340-4910-ACB4-62B59F4B69BA}" dt="2019-12-10T09:53:54.673" v="847" actId="478"/>
          <ac:spMkLst>
            <pc:docMk/>
            <pc:sldMk cId="636014570" sldId="314"/>
            <ac:spMk id="60" creationId="{568CF660-5EB2-4860-8D9B-39AE90E62DEE}"/>
          </ac:spMkLst>
        </pc:spChg>
        <pc:spChg chg="add mod">
          <ac:chgData name="Matt Higgins" userId="b66834d5-eb74-4026-874d-6c93efd557a3" providerId="ADAL" clId="{327C922C-3340-4910-ACB4-62B59F4B69BA}" dt="2019-12-10T09:51:24.613" v="815" actId="571"/>
          <ac:spMkLst>
            <pc:docMk/>
            <pc:sldMk cId="636014570" sldId="314"/>
            <ac:spMk id="60" creationId="{5A181FE5-4A21-4166-BD26-EEA0CC6767D2}"/>
          </ac:spMkLst>
        </pc:spChg>
        <pc:spChg chg="del mod topLvl">
          <ac:chgData name="Matt Higgins" userId="b66834d5-eb74-4026-874d-6c93efd557a3" providerId="ADAL" clId="{327C922C-3340-4910-ACB4-62B59F4B69BA}" dt="2019-12-10T09:53:54.673" v="847" actId="478"/>
          <ac:spMkLst>
            <pc:docMk/>
            <pc:sldMk cId="636014570" sldId="314"/>
            <ac:spMk id="61" creationId="{893261E8-DC35-4AE8-888E-DAB0B2DC6551}"/>
          </ac:spMkLst>
        </pc:spChg>
        <pc:spChg chg="del mod topLvl">
          <ac:chgData name="Matt Higgins" userId="b66834d5-eb74-4026-874d-6c93efd557a3" providerId="ADAL" clId="{327C922C-3340-4910-ACB4-62B59F4B69BA}" dt="2019-12-10T09:53:54.673" v="847" actId="478"/>
          <ac:spMkLst>
            <pc:docMk/>
            <pc:sldMk cId="636014570" sldId="314"/>
            <ac:spMk id="62" creationId="{A15581A1-DE66-459E-8ECE-5E441E39B07F}"/>
          </ac:spMkLst>
        </pc:spChg>
        <pc:spChg chg="del mod topLvl">
          <ac:chgData name="Matt Higgins" userId="b66834d5-eb74-4026-874d-6c93efd557a3" providerId="ADAL" clId="{327C922C-3340-4910-ACB4-62B59F4B69BA}" dt="2019-12-10T09:53:54.673" v="847" actId="478"/>
          <ac:spMkLst>
            <pc:docMk/>
            <pc:sldMk cId="636014570" sldId="314"/>
            <ac:spMk id="63" creationId="{24A1A262-AE40-4DB5-BFE3-A9027626D337}"/>
          </ac:spMkLst>
        </pc:spChg>
        <pc:spChg chg="del mod topLvl">
          <ac:chgData name="Matt Higgins" userId="b66834d5-eb74-4026-874d-6c93efd557a3" providerId="ADAL" clId="{327C922C-3340-4910-ACB4-62B59F4B69BA}" dt="2019-12-10T09:53:54.673" v="847" actId="478"/>
          <ac:spMkLst>
            <pc:docMk/>
            <pc:sldMk cId="636014570" sldId="314"/>
            <ac:spMk id="64" creationId="{5A8FEFC8-D549-4CE7-861E-F60B66F5D3B9}"/>
          </ac:spMkLst>
        </pc:spChg>
        <pc:spChg chg="mod topLvl">
          <ac:chgData name="Matt Higgins" userId="b66834d5-eb74-4026-874d-6c93efd557a3" providerId="ADAL" clId="{327C922C-3340-4910-ACB4-62B59F4B69BA}" dt="2019-12-10T09:54:02.502" v="848" actId="164"/>
          <ac:spMkLst>
            <pc:docMk/>
            <pc:sldMk cId="636014570" sldId="314"/>
            <ac:spMk id="66" creationId="{8EA088AF-2645-4DFD-B1BE-0610A4D22836}"/>
          </ac:spMkLst>
        </pc:spChg>
        <pc:spChg chg="del mod topLvl">
          <ac:chgData name="Matt Higgins" userId="b66834d5-eb74-4026-874d-6c93efd557a3" providerId="ADAL" clId="{327C922C-3340-4910-ACB4-62B59F4B69BA}" dt="2019-12-10T09:53:54.673" v="847" actId="478"/>
          <ac:spMkLst>
            <pc:docMk/>
            <pc:sldMk cId="636014570" sldId="314"/>
            <ac:spMk id="67" creationId="{4628CB48-B5D9-40DC-893F-2DBAB8A4ACD5}"/>
          </ac:spMkLst>
        </pc:spChg>
        <pc:spChg chg="del mod topLvl">
          <ac:chgData name="Matt Higgins" userId="b66834d5-eb74-4026-874d-6c93efd557a3" providerId="ADAL" clId="{327C922C-3340-4910-ACB4-62B59F4B69BA}" dt="2019-12-10T09:53:54.673" v="847" actId="478"/>
          <ac:spMkLst>
            <pc:docMk/>
            <pc:sldMk cId="636014570" sldId="314"/>
            <ac:spMk id="68" creationId="{044A8E36-BECF-4DBD-973C-14B94AE8E2F7}"/>
          </ac:spMkLst>
        </pc:spChg>
        <pc:spChg chg="del mod topLvl">
          <ac:chgData name="Matt Higgins" userId="b66834d5-eb74-4026-874d-6c93efd557a3" providerId="ADAL" clId="{327C922C-3340-4910-ACB4-62B59F4B69BA}" dt="2019-12-10T09:53:54.673" v="847" actId="478"/>
          <ac:spMkLst>
            <pc:docMk/>
            <pc:sldMk cId="636014570" sldId="314"/>
            <ac:spMk id="69" creationId="{81E5AAA8-6CE3-4522-A9A5-9627C6DE6636}"/>
          </ac:spMkLst>
        </pc:spChg>
        <pc:spChg chg="del mod topLvl">
          <ac:chgData name="Matt Higgins" userId="b66834d5-eb74-4026-874d-6c93efd557a3" providerId="ADAL" clId="{327C922C-3340-4910-ACB4-62B59F4B69BA}" dt="2019-12-10T09:53:54.673" v="847" actId="478"/>
          <ac:spMkLst>
            <pc:docMk/>
            <pc:sldMk cId="636014570" sldId="314"/>
            <ac:spMk id="70" creationId="{FB8BBC66-7318-41B6-B63E-6A0583EAC9AF}"/>
          </ac:spMkLst>
        </pc:spChg>
        <pc:spChg chg="del mod topLvl">
          <ac:chgData name="Matt Higgins" userId="b66834d5-eb74-4026-874d-6c93efd557a3" providerId="ADAL" clId="{327C922C-3340-4910-ACB4-62B59F4B69BA}" dt="2019-12-10T09:53:54.673" v="847" actId="478"/>
          <ac:spMkLst>
            <pc:docMk/>
            <pc:sldMk cId="636014570" sldId="314"/>
            <ac:spMk id="71" creationId="{DB75C480-50C3-4B21-8EB4-6865036190E8}"/>
          </ac:spMkLst>
        </pc:spChg>
        <pc:spChg chg="mod topLvl">
          <ac:chgData name="Matt Higgins" userId="b66834d5-eb74-4026-874d-6c93efd557a3" providerId="ADAL" clId="{327C922C-3340-4910-ACB4-62B59F4B69BA}" dt="2019-12-10T09:53:08.261" v="839" actId="164"/>
          <ac:spMkLst>
            <pc:docMk/>
            <pc:sldMk cId="636014570" sldId="314"/>
            <ac:spMk id="100" creationId="{3E9861D1-F77E-427A-9CE1-27E77DD81933}"/>
          </ac:spMkLst>
        </pc:spChg>
        <pc:spChg chg="del mod topLvl">
          <ac:chgData name="Matt Higgins" userId="b66834d5-eb74-4026-874d-6c93efd557a3" providerId="ADAL" clId="{327C922C-3340-4910-ACB4-62B59F4B69BA}" dt="2019-12-10T09:53:03.668" v="838" actId="478"/>
          <ac:spMkLst>
            <pc:docMk/>
            <pc:sldMk cId="636014570" sldId="314"/>
            <ac:spMk id="101" creationId="{20E57369-DA53-472E-9C80-78374ED70314}"/>
          </ac:spMkLst>
        </pc:spChg>
        <pc:spChg chg="del mod topLvl">
          <ac:chgData name="Matt Higgins" userId="b66834d5-eb74-4026-874d-6c93efd557a3" providerId="ADAL" clId="{327C922C-3340-4910-ACB4-62B59F4B69BA}" dt="2019-12-10T09:53:03.668" v="838" actId="478"/>
          <ac:spMkLst>
            <pc:docMk/>
            <pc:sldMk cId="636014570" sldId="314"/>
            <ac:spMk id="102" creationId="{60593BE5-C5F4-4BF4-8029-938373250668}"/>
          </ac:spMkLst>
        </pc:spChg>
        <pc:spChg chg="del mod topLvl">
          <ac:chgData name="Matt Higgins" userId="b66834d5-eb74-4026-874d-6c93efd557a3" providerId="ADAL" clId="{327C922C-3340-4910-ACB4-62B59F4B69BA}" dt="2019-12-10T09:53:03.668" v="838" actId="478"/>
          <ac:spMkLst>
            <pc:docMk/>
            <pc:sldMk cId="636014570" sldId="314"/>
            <ac:spMk id="103" creationId="{602792C4-4299-4569-B478-5421A59148DA}"/>
          </ac:spMkLst>
        </pc:spChg>
        <pc:spChg chg="del mod topLvl">
          <ac:chgData name="Matt Higgins" userId="b66834d5-eb74-4026-874d-6c93efd557a3" providerId="ADAL" clId="{327C922C-3340-4910-ACB4-62B59F4B69BA}" dt="2019-12-10T09:53:03.668" v="838" actId="478"/>
          <ac:spMkLst>
            <pc:docMk/>
            <pc:sldMk cId="636014570" sldId="314"/>
            <ac:spMk id="104" creationId="{1D9748ED-12BD-4D0A-B6B5-D49E75D428EC}"/>
          </ac:spMkLst>
        </pc:spChg>
        <pc:spChg chg="del mod topLvl">
          <ac:chgData name="Matt Higgins" userId="b66834d5-eb74-4026-874d-6c93efd557a3" providerId="ADAL" clId="{327C922C-3340-4910-ACB4-62B59F4B69BA}" dt="2019-12-10T09:53:03.668" v="838" actId="478"/>
          <ac:spMkLst>
            <pc:docMk/>
            <pc:sldMk cId="636014570" sldId="314"/>
            <ac:spMk id="105" creationId="{CDA55D88-E01E-44FB-AB08-194E13477929}"/>
          </ac:spMkLst>
        </pc:spChg>
        <pc:spChg chg="del mod topLvl">
          <ac:chgData name="Matt Higgins" userId="b66834d5-eb74-4026-874d-6c93efd557a3" providerId="ADAL" clId="{327C922C-3340-4910-ACB4-62B59F4B69BA}" dt="2019-12-10T09:53:03.668" v="838" actId="478"/>
          <ac:spMkLst>
            <pc:docMk/>
            <pc:sldMk cId="636014570" sldId="314"/>
            <ac:spMk id="106" creationId="{3D0D04FC-CB80-40BA-8056-10FCC5AD90D7}"/>
          </ac:spMkLst>
        </pc:spChg>
        <pc:spChg chg="del mod topLvl">
          <ac:chgData name="Matt Higgins" userId="b66834d5-eb74-4026-874d-6c93efd557a3" providerId="ADAL" clId="{327C922C-3340-4910-ACB4-62B59F4B69BA}" dt="2019-12-10T09:53:03.668" v="838" actId="478"/>
          <ac:spMkLst>
            <pc:docMk/>
            <pc:sldMk cId="636014570" sldId="314"/>
            <ac:spMk id="107" creationId="{1AD59EAF-FD1C-44A8-86F6-3B7FC222B9CC}"/>
          </ac:spMkLst>
        </pc:spChg>
        <pc:spChg chg="del mod topLvl">
          <ac:chgData name="Matt Higgins" userId="b66834d5-eb74-4026-874d-6c93efd557a3" providerId="ADAL" clId="{327C922C-3340-4910-ACB4-62B59F4B69BA}" dt="2019-12-10T09:53:03.668" v="838" actId="478"/>
          <ac:spMkLst>
            <pc:docMk/>
            <pc:sldMk cId="636014570" sldId="314"/>
            <ac:spMk id="108" creationId="{6C57EAF2-5313-4FEF-90C9-FB9E71289E9E}"/>
          </ac:spMkLst>
        </pc:spChg>
        <pc:spChg chg="del mod topLvl">
          <ac:chgData name="Matt Higgins" userId="b66834d5-eb74-4026-874d-6c93efd557a3" providerId="ADAL" clId="{327C922C-3340-4910-ACB4-62B59F4B69BA}" dt="2019-12-10T09:53:03.668" v="838" actId="478"/>
          <ac:spMkLst>
            <pc:docMk/>
            <pc:sldMk cId="636014570" sldId="314"/>
            <ac:spMk id="109" creationId="{A7F8CC61-2AE7-4445-8B67-1F531184577E}"/>
          </ac:spMkLst>
        </pc:spChg>
        <pc:spChg chg="del mod topLvl">
          <ac:chgData name="Matt Higgins" userId="b66834d5-eb74-4026-874d-6c93efd557a3" providerId="ADAL" clId="{327C922C-3340-4910-ACB4-62B59F4B69BA}" dt="2019-12-10T09:53:03.668" v="838" actId="478"/>
          <ac:spMkLst>
            <pc:docMk/>
            <pc:sldMk cId="636014570" sldId="314"/>
            <ac:spMk id="110" creationId="{D644B5D3-5EF0-44A5-B15C-D352DD83CB75}"/>
          </ac:spMkLst>
        </pc:spChg>
        <pc:spChg chg="mod topLvl">
          <ac:chgData name="Matt Higgins" userId="b66834d5-eb74-4026-874d-6c93efd557a3" providerId="ADAL" clId="{327C922C-3340-4910-ACB4-62B59F4B69BA}" dt="2019-12-10T09:52:30.474" v="832" actId="164"/>
          <ac:spMkLst>
            <pc:docMk/>
            <pc:sldMk cId="636014570" sldId="314"/>
            <ac:spMk id="137" creationId="{8C1A897E-32F1-4E58-950B-15ED8BEA65A1}"/>
          </ac:spMkLst>
        </pc:spChg>
        <pc:spChg chg="mod topLvl">
          <ac:chgData name="Matt Higgins" userId="b66834d5-eb74-4026-874d-6c93efd557a3" providerId="ADAL" clId="{327C922C-3340-4910-ACB4-62B59F4B69BA}" dt="2019-12-10T09:52:30.474" v="832" actId="164"/>
          <ac:spMkLst>
            <pc:docMk/>
            <pc:sldMk cId="636014570" sldId="314"/>
            <ac:spMk id="138" creationId="{910A924A-42E6-4429-975A-ABECBECC4FE1}"/>
          </ac:spMkLst>
        </pc:spChg>
        <pc:spChg chg="mod topLvl">
          <ac:chgData name="Matt Higgins" userId="b66834d5-eb74-4026-874d-6c93efd557a3" providerId="ADAL" clId="{327C922C-3340-4910-ACB4-62B59F4B69BA}" dt="2019-12-10T09:52:30.474" v="832" actId="164"/>
          <ac:spMkLst>
            <pc:docMk/>
            <pc:sldMk cId="636014570" sldId="314"/>
            <ac:spMk id="139" creationId="{1E996CF1-4239-4457-AE13-DA3D444130F5}"/>
          </ac:spMkLst>
        </pc:spChg>
        <pc:spChg chg="mod topLvl">
          <ac:chgData name="Matt Higgins" userId="b66834d5-eb74-4026-874d-6c93efd557a3" providerId="ADAL" clId="{327C922C-3340-4910-ACB4-62B59F4B69BA}" dt="2019-12-10T09:52:30.474" v="832" actId="164"/>
          <ac:spMkLst>
            <pc:docMk/>
            <pc:sldMk cId="636014570" sldId="314"/>
            <ac:spMk id="140" creationId="{95F257AC-8C74-47A2-9669-5C41551E5F89}"/>
          </ac:spMkLst>
        </pc:spChg>
        <pc:spChg chg="mod topLvl">
          <ac:chgData name="Matt Higgins" userId="b66834d5-eb74-4026-874d-6c93efd557a3" providerId="ADAL" clId="{327C922C-3340-4910-ACB4-62B59F4B69BA}" dt="2019-12-10T09:52:30.474" v="832" actId="164"/>
          <ac:spMkLst>
            <pc:docMk/>
            <pc:sldMk cId="636014570" sldId="314"/>
            <ac:spMk id="141" creationId="{20C30B55-A71D-466F-9F0F-9DC559215BA9}"/>
          </ac:spMkLst>
        </pc:spChg>
        <pc:spChg chg="mod topLvl">
          <ac:chgData name="Matt Higgins" userId="b66834d5-eb74-4026-874d-6c93efd557a3" providerId="ADAL" clId="{327C922C-3340-4910-ACB4-62B59F4B69BA}" dt="2019-12-10T09:52:30.474" v="832" actId="164"/>
          <ac:spMkLst>
            <pc:docMk/>
            <pc:sldMk cId="636014570" sldId="314"/>
            <ac:spMk id="142" creationId="{CCDCD0ED-9C78-4958-9E15-1262E02C74EF}"/>
          </ac:spMkLst>
        </pc:spChg>
        <pc:spChg chg="del mod topLvl">
          <ac:chgData name="Matt Higgins" userId="b66834d5-eb74-4026-874d-6c93efd557a3" providerId="ADAL" clId="{327C922C-3340-4910-ACB4-62B59F4B69BA}" dt="2019-12-10T09:52:25.356" v="831" actId="478"/>
          <ac:spMkLst>
            <pc:docMk/>
            <pc:sldMk cId="636014570" sldId="314"/>
            <ac:spMk id="143" creationId="{979989FD-57C7-45A8-AD89-451167C12B99}"/>
          </ac:spMkLst>
        </pc:spChg>
        <pc:spChg chg="del mod topLvl">
          <ac:chgData name="Matt Higgins" userId="b66834d5-eb74-4026-874d-6c93efd557a3" providerId="ADAL" clId="{327C922C-3340-4910-ACB4-62B59F4B69BA}" dt="2019-12-10T09:52:24.638" v="830" actId="478"/>
          <ac:spMkLst>
            <pc:docMk/>
            <pc:sldMk cId="636014570" sldId="314"/>
            <ac:spMk id="144" creationId="{05A2882C-0303-4E8C-8C92-7F06092CDCAE}"/>
          </ac:spMkLst>
        </pc:spChg>
        <pc:spChg chg="del mod topLvl">
          <ac:chgData name="Matt Higgins" userId="b66834d5-eb74-4026-874d-6c93efd557a3" providerId="ADAL" clId="{327C922C-3340-4910-ACB4-62B59F4B69BA}" dt="2019-12-10T09:52:23.973" v="829" actId="478"/>
          <ac:spMkLst>
            <pc:docMk/>
            <pc:sldMk cId="636014570" sldId="314"/>
            <ac:spMk id="145" creationId="{E81DBE35-A36C-4DCB-B124-0EDFBDC23976}"/>
          </ac:spMkLst>
        </pc:spChg>
        <pc:spChg chg="del mod topLvl">
          <ac:chgData name="Matt Higgins" userId="b66834d5-eb74-4026-874d-6c93efd557a3" providerId="ADAL" clId="{327C922C-3340-4910-ACB4-62B59F4B69BA}" dt="2019-12-10T09:52:23.287" v="828" actId="478"/>
          <ac:spMkLst>
            <pc:docMk/>
            <pc:sldMk cId="636014570" sldId="314"/>
            <ac:spMk id="146" creationId="{153DCD4A-E19F-4CC9-A574-853255DE9C03}"/>
          </ac:spMkLst>
        </pc:spChg>
        <pc:spChg chg="del mod topLvl">
          <ac:chgData name="Matt Higgins" userId="b66834d5-eb74-4026-874d-6c93efd557a3" providerId="ADAL" clId="{327C922C-3340-4910-ACB4-62B59F4B69BA}" dt="2019-12-10T09:52:22.553" v="827" actId="478"/>
          <ac:spMkLst>
            <pc:docMk/>
            <pc:sldMk cId="636014570" sldId="314"/>
            <ac:spMk id="147" creationId="{BFC008DA-5A70-4898-966A-2C1306EEE666}"/>
          </ac:spMkLst>
        </pc:spChg>
        <pc:grpChg chg="add del mod">
          <ac:chgData name="Matt Higgins" userId="b66834d5-eb74-4026-874d-6c93efd557a3" providerId="ADAL" clId="{327C922C-3340-4910-ACB4-62B59F4B69BA}" dt="2019-12-10T09:51:42.098" v="818" actId="478"/>
          <ac:grpSpMkLst>
            <pc:docMk/>
            <pc:sldMk cId="636014570" sldId="314"/>
            <ac:grpSpMk id="3" creationId="{9E1F9973-6CB9-40F9-919C-E8164B03B30E}"/>
          </ac:grpSpMkLst>
        </pc:grpChg>
        <pc:grpChg chg="add del mod">
          <ac:chgData name="Matt Higgins" userId="b66834d5-eb74-4026-874d-6c93efd557a3" providerId="ADAL" clId="{327C922C-3340-4910-ACB4-62B59F4B69BA}" dt="2019-12-10T09:53:45.891" v="845" actId="165"/>
          <ac:grpSpMkLst>
            <pc:docMk/>
            <pc:sldMk cId="636014570" sldId="314"/>
            <ac:grpSpMk id="4" creationId="{8F18B363-8EA2-43BD-8B68-147722FD8EEE}"/>
          </ac:grpSpMkLst>
        </pc:grpChg>
        <pc:grpChg chg="add mod">
          <ac:chgData name="Matt Higgins" userId="b66834d5-eb74-4026-874d-6c93efd557a3" providerId="ADAL" clId="{327C922C-3340-4910-ACB4-62B59F4B69BA}" dt="2019-12-10T09:54:29.850" v="849" actId="197"/>
          <ac:grpSpMkLst>
            <pc:docMk/>
            <pc:sldMk cId="636014570" sldId="314"/>
            <ac:grpSpMk id="5" creationId="{D506D08B-F31A-4D1B-8D6B-074159B012D7}"/>
          </ac:grpSpMkLst>
        </pc:grpChg>
        <pc:grpChg chg="add del">
          <ac:chgData name="Matt Higgins" userId="b66834d5-eb74-4026-874d-6c93efd557a3" providerId="ADAL" clId="{327C922C-3340-4910-ACB4-62B59F4B69BA}" dt="2019-12-10T09:53:12.576" v="840" actId="165"/>
          <ac:grpSpMkLst>
            <pc:docMk/>
            <pc:sldMk cId="636014570" sldId="314"/>
            <ac:grpSpMk id="6" creationId="{B2B0F13B-C4D0-4BC5-A8F1-76A2D19B177C}"/>
          </ac:grpSpMkLst>
        </pc:grpChg>
        <pc:grpChg chg="add del mod">
          <ac:chgData name="Matt Higgins" userId="b66834d5-eb74-4026-874d-6c93efd557a3" providerId="ADAL" clId="{327C922C-3340-4910-ACB4-62B59F4B69BA}" dt="2019-12-10T09:51:42.098" v="818" actId="478"/>
          <ac:grpSpMkLst>
            <pc:docMk/>
            <pc:sldMk cId="636014570" sldId="314"/>
            <ac:grpSpMk id="24" creationId="{ADEA4883-7D3C-4BE2-B463-9E3C2ED1333E}"/>
          </ac:grpSpMkLst>
        </pc:grpChg>
        <pc:grpChg chg="add mod topLvl">
          <ac:chgData name="Matt Higgins" userId="b66834d5-eb74-4026-874d-6c93efd557a3" providerId="ADAL" clId="{327C922C-3340-4910-ACB4-62B59F4B69BA}" dt="2019-12-10T09:54:02.502" v="848" actId="164"/>
          <ac:grpSpMkLst>
            <pc:docMk/>
            <pc:sldMk cId="636014570" sldId="314"/>
            <ac:grpSpMk id="36" creationId="{D1CC531C-A22C-4416-9AB6-B1C6C631FB33}"/>
          </ac:grpSpMkLst>
        </pc:grpChg>
        <pc:grpChg chg="add mod topLvl">
          <ac:chgData name="Matt Higgins" userId="b66834d5-eb74-4026-874d-6c93efd557a3" providerId="ADAL" clId="{327C922C-3340-4910-ACB4-62B59F4B69BA}" dt="2019-12-10T09:54:02.502" v="848" actId="164"/>
          <ac:grpSpMkLst>
            <pc:docMk/>
            <pc:sldMk cId="636014570" sldId="314"/>
            <ac:grpSpMk id="48" creationId="{A025010B-A224-4E0B-BB4A-2D00E56B1B08}"/>
          </ac:grpSpMkLst>
        </pc:grpChg>
        <pc:grpChg chg="add mod">
          <ac:chgData name="Matt Higgins" userId="b66834d5-eb74-4026-874d-6c93efd557a3" providerId="ADAL" clId="{327C922C-3340-4910-ACB4-62B59F4B69BA}" dt="2019-12-10T09:51:24.613" v="815" actId="571"/>
          <ac:grpSpMkLst>
            <pc:docMk/>
            <pc:sldMk cId="636014570" sldId="314"/>
            <ac:grpSpMk id="61" creationId="{92279BD3-05D5-475B-8B9B-456207F5CC55}"/>
          </ac:grpSpMkLst>
        </pc:grpChg>
        <pc:grpChg chg="del mod topLvl">
          <ac:chgData name="Matt Higgins" userId="b66834d5-eb74-4026-874d-6c93efd557a3" providerId="ADAL" clId="{327C922C-3340-4910-ACB4-62B59F4B69BA}" dt="2019-12-10T09:53:48.824" v="846" actId="165"/>
          <ac:grpSpMkLst>
            <pc:docMk/>
            <pc:sldMk cId="636014570" sldId="314"/>
            <ac:grpSpMk id="65" creationId="{6DB1E5F6-3E01-479C-A530-1567AB8A6292}"/>
          </ac:grpSpMkLst>
        </pc:grpChg>
        <pc:grpChg chg="add del mod">
          <ac:chgData name="Matt Higgins" userId="b66834d5-eb74-4026-874d-6c93efd557a3" providerId="ADAL" clId="{327C922C-3340-4910-ACB4-62B59F4B69BA}" dt="2019-12-10T09:53:43.038" v="844" actId="478"/>
          <ac:grpSpMkLst>
            <pc:docMk/>
            <pc:sldMk cId="636014570" sldId="314"/>
            <ac:grpSpMk id="73" creationId="{6DB1E5F6-3E01-479C-A530-1567AB8A6292}"/>
          </ac:grpSpMkLst>
        </pc:grpChg>
        <pc:grpChg chg="add del mod">
          <ac:chgData name="Matt Higgins" userId="b66834d5-eb74-4026-874d-6c93efd557a3" providerId="ADAL" clId="{327C922C-3340-4910-ACB4-62B59F4B69BA}" dt="2019-12-10T09:52:34.020" v="833" actId="165"/>
          <ac:grpSpMkLst>
            <pc:docMk/>
            <pc:sldMk cId="636014570" sldId="314"/>
            <ac:grpSpMk id="85" creationId="{3508248B-8523-4D6F-B26A-1C6EE8CDC54E}"/>
          </ac:grpSpMkLst>
        </pc:grpChg>
        <pc:grpChg chg="mod topLvl">
          <ac:chgData name="Matt Higgins" userId="b66834d5-eb74-4026-874d-6c93efd557a3" providerId="ADAL" clId="{327C922C-3340-4910-ACB4-62B59F4B69BA}" dt="2019-12-10T09:53:34.073" v="843" actId="12788"/>
          <ac:grpSpMkLst>
            <pc:docMk/>
            <pc:sldMk cId="636014570" sldId="314"/>
            <ac:grpSpMk id="86" creationId="{CC6D162A-12C3-44E9-A573-6F9298E348A0}"/>
          </ac:grpSpMkLst>
        </pc:grpChg>
        <pc:grpChg chg="add del mod topLvl">
          <ac:chgData name="Matt Higgins" userId="b66834d5-eb74-4026-874d-6c93efd557a3" providerId="ADAL" clId="{327C922C-3340-4910-ACB4-62B59F4B69BA}" dt="2019-12-10T09:52:53.961" v="837" actId="165"/>
          <ac:grpSpMkLst>
            <pc:docMk/>
            <pc:sldMk cId="636014570" sldId="314"/>
            <ac:grpSpMk id="87" creationId="{6A026950-B5D3-4750-8146-3774F249A25F}"/>
          </ac:grpSpMkLst>
        </pc:grpChg>
        <pc:grpChg chg="del mod topLvl">
          <ac:chgData name="Matt Higgins" userId="b66834d5-eb74-4026-874d-6c93efd557a3" providerId="ADAL" clId="{327C922C-3340-4910-ACB4-62B59F4B69BA}" dt="2019-12-10T09:52:37.031" v="834" actId="478"/>
          <ac:grpSpMkLst>
            <pc:docMk/>
            <pc:sldMk cId="636014570" sldId="314"/>
            <ac:grpSpMk id="88" creationId="{18A0E975-A5DC-461B-A367-591CB5D99486}"/>
          </ac:grpSpMkLst>
        </pc:grpChg>
        <pc:grpChg chg="add del mod">
          <ac:chgData name="Matt Higgins" userId="b66834d5-eb74-4026-874d-6c93efd557a3" providerId="ADAL" clId="{327C922C-3340-4910-ACB4-62B59F4B69BA}" dt="2019-12-10T09:52:12.177" v="824" actId="165"/>
          <ac:grpSpMkLst>
            <pc:docMk/>
            <pc:sldMk cId="636014570" sldId="314"/>
            <ac:grpSpMk id="122" creationId="{BCA84EAA-BDE5-4A9D-84BE-FC87950917AC}"/>
          </ac:grpSpMkLst>
        </pc:grpChg>
        <pc:grpChg chg="mod topLvl">
          <ac:chgData name="Matt Higgins" userId="b66834d5-eb74-4026-874d-6c93efd557a3" providerId="ADAL" clId="{327C922C-3340-4910-ACB4-62B59F4B69BA}" dt="2019-12-10T09:53:20.977" v="841" actId="12788"/>
          <ac:grpSpMkLst>
            <pc:docMk/>
            <pc:sldMk cId="636014570" sldId="314"/>
            <ac:grpSpMk id="123" creationId="{CB72A765-6835-4A15-8198-D656C8D862A8}"/>
          </ac:grpSpMkLst>
        </pc:grpChg>
        <pc:grpChg chg="del mod topLvl">
          <ac:chgData name="Matt Higgins" userId="b66834d5-eb74-4026-874d-6c93efd557a3" providerId="ADAL" clId="{327C922C-3340-4910-ACB4-62B59F4B69BA}" dt="2019-12-10T09:52:17.947" v="826" actId="165"/>
          <ac:grpSpMkLst>
            <pc:docMk/>
            <pc:sldMk cId="636014570" sldId="314"/>
            <ac:grpSpMk id="124" creationId="{0ECFED72-FD0E-4129-9E46-3C43ECD04855}"/>
          </ac:grpSpMkLst>
        </pc:grpChg>
        <pc:grpChg chg="del mod topLvl">
          <ac:chgData name="Matt Higgins" userId="b66834d5-eb74-4026-874d-6c93efd557a3" providerId="ADAL" clId="{327C922C-3340-4910-ACB4-62B59F4B69BA}" dt="2019-12-10T09:52:15.467" v="825" actId="478"/>
          <ac:grpSpMkLst>
            <pc:docMk/>
            <pc:sldMk cId="636014570" sldId="314"/>
            <ac:grpSpMk id="125" creationId="{DA03C870-7D05-4EB5-9123-27C6BA869ADE}"/>
          </ac:grpSpMkLst>
        </pc:grpChg>
        <pc:grpChg chg="add del mod">
          <ac:chgData name="Matt Higgins" userId="b66834d5-eb74-4026-874d-6c93efd557a3" providerId="ADAL" clId="{327C922C-3340-4910-ACB4-62B59F4B69BA}" dt="2019-12-10T09:52:07.004" v="823" actId="478"/>
          <ac:grpSpMkLst>
            <pc:docMk/>
            <pc:sldMk cId="636014570" sldId="314"/>
            <ac:grpSpMk id="159" creationId="{1308D27F-2B4A-4DE1-A80D-02105B96577B}"/>
          </ac:grpSpMkLst>
        </pc:grpChg>
        <pc:grpChg chg="mod">
          <ac:chgData name="Matt Higgins" userId="b66834d5-eb74-4026-874d-6c93efd557a3" providerId="ADAL" clId="{327C922C-3340-4910-ACB4-62B59F4B69BA}" dt="2019-12-10T09:52:01.991" v="822" actId="571"/>
          <ac:grpSpMkLst>
            <pc:docMk/>
            <pc:sldMk cId="636014570" sldId="314"/>
            <ac:grpSpMk id="160" creationId="{CFD6B910-118C-493A-995F-B582B7B03DB4}"/>
          </ac:grpSpMkLst>
        </pc:grpChg>
        <pc:grpChg chg="mod">
          <ac:chgData name="Matt Higgins" userId="b66834d5-eb74-4026-874d-6c93efd557a3" providerId="ADAL" clId="{327C922C-3340-4910-ACB4-62B59F4B69BA}" dt="2019-12-10T09:52:01.991" v="822" actId="571"/>
          <ac:grpSpMkLst>
            <pc:docMk/>
            <pc:sldMk cId="636014570" sldId="314"/>
            <ac:grpSpMk id="161" creationId="{1A853466-0CED-4CD9-BAA6-77E8315B68B3}"/>
          </ac:grpSpMkLst>
        </pc:grpChg>
        <pc:grpChg chg="mod">
          <ac:chgData name="Matt Higgins" userId="b66834d5-eb74-4026-874d-6c93efd557a3" providerId="ADAL" clId="{327C922C-3340-4910-ACB4-62B59F4B69BA}" dt="2019-12-10T09:52:01.991" v="822" actId="571"/>
          <ac:grpSpMkLst>
            <pc:docMk/>
            <pc:sldMk cId="636014570" sldId="314"/>
            <ac:grpSpMk id="162" creationId="{6EDB92B4-AEA3-4799-A3E2-DABD38D064D4}"/>
          </ac:grpSpMkLst>
        </pc:grpChg>
        <pc:grpChg chg="add mod">
          <ac:chgData name="Matt Higgins" userId="b66834d5-eb74-4026-874d-6c93efd557a3" providerId="ADAL" clId="{327C922C-3340-4910-ACB4-62B59F4B69BA}" dt="2019-12-10T09:54:29.850" v="849" actId="197"/>
          <ac:grpSpMkLst>
            <pc:docMk/>
            <pc:sldMk cId="636014570" sldId="314"/>
            <ac:grpSpMk id="196" creationId="{8C5734DA-B434-48FD-916C-3C24E59A73EB}"/>
          </ac:grpSpMkLst>
        </pc:grpChg>
        <pc:grpChg chg="add mod">
          <ac:chgData name="Matt Higgins" userId="b66834d5-eb74-4026-874d-6c93efd557a3" providerId="ADAL" clId="{327C922C-3340-4910-ACB4-62B59F4B69BA}" dt="2019-12-10T09:54:29.850" v="849" actId="197"/>
          <ac:grpSpMkLst>
            <pc:docMk/>
            <pc:sldMk cId="636014570" sldId="314"/>
            <ac:grpSpMk id="197" creationId="{DDA7FD60-0CEE-4258-AB32-AEF8F9D253CE}"/>
          </ac:grpSpMkLst>
        </pc:grpChg>
      </pc:sldChg>
      <pc:sldChg chg="addSp delSp modSp del">
        <pc:chgData name="Matt Higgins" userId="b66834d5-eb74-4026-874d-6c93efd557a3" providerId="ADAL" clId="{327C922C-3340-4910-ACB4-62B59F4B69BA}" dt="2019-12-10T09:24:46.516" v="577" actId="2696"/>
        <pc:sldMkLst>
          <pc:docMk/>
          <pc:sldMk cId="1071900124" sldId="355"/>
        </pc:sldMkLst>
        <pc:spChg chg="mod">
          <ac:chgData name="Matt Higgins" userId="b66834d5-eb74-4026-874d-6c93efd557a3" providerId="ADAL" clId="{327C922C-3340-4910-ACB4-62B59F4B69BA}" dt="2019-12-10T09:09:51.461" v="360" actId="20577"/>
          <ac:spMkLst>
            <pc:docMk/>
            <pc:sldMk cId="1071900124" sldId="355"/>
            <ac:spMk id="19" creationId="{5252A847-DE45-4FA3-A1F8-EEBEB845FF8E}"/>
          </ac:spMkLst>
        </pc:spChg>
        <pc:grpChg chg="add del mod">
          <ac:chgData name="Matt Higgins" userId="b66834d5-eb74-4026-874d-6c93efd557a3" providerId="ADAL" clId="{327C922C-3340-4910-ACB4-62B59F4B69BA}" dt="2019-12-10T09:19:11.028" v="383" actId="165"/>
          <ac:grpSpMkLst>
            <pc:docMk/>
            <pc:sldMk cId="1071900124" sldId="355"/>
            <ac:grpSpMk id="24" creationId="{887C2851-B0F9-4672-B8EE-A77F1B4908F5}"/>
          </ac:grpSpMkLst>
        </pc:grpChg>
        <pc:grpChg chg="add del mod">
          <ac:chgData name="Matt Higgins" userId="b66834d5-eb74-4026-874d-6c93efd557a3" providerId="ADAL" clId="{327C922C-3340-4910-ACB4-62B59F4B69BA}" dt="2019-12-10T09:20:13.758" v="395" actId="165"/>
          <ac:grpSpMkLst>
            <pc:docMk/>
            <pc:sldMk cId="1071900124" sldId="355"/>
            <ac:grpSpMk id="34" creationId="{0BD57D38-86F8-47CD-8D3F-5A625FD9E06D}"/>
          </ac:grpSpMkLst>
        </pc:grpChg>
        <pc:grpChg chg="add mod">
          <ac:chgData name="Matt Higgins" userId="b66834d5-eb74-4026-874d-6c93efd557a3" providerId="ADAL" clId="{327C922C-3340-4910-ACB4-62B59F4B69BA}" dt="2019-12-10T09:22:18.522" v="425" actId="1036"/>
          <ac:grpSpMkLst>
            <pc:docMk/>
            <pc:sldMk cId="1071900124" sldId="355"/>
            <ac:grpSpMk id="35" creationId="{2BB7EE9E-6D1B-4CAA-B5E7-4C94A77F103C}"/>
          </ac:grpSpMkLst>
        </pc:grpChg>
        <pc:picChg chg="add mod topLvl">
          <ac:chgData name="Matt Higgins" userId="b66834d5-eb74-4026-874d-6c93efd557a3" providerId="ADAL" clId="{327C922C-3340-4910-ACB4-62B59F4B69BA}" dt="2019-12-10T09:21:18.525" v="413" actId="164"/>
          <ac:picMkLst>
            <pc:docMk/>
            <pc:sldMk cId="1071900124" sldId="355"/>
            <ac:picMk id="3" creationId="{85B74A8C-3944-49B3-A4CA-71900F65F2F8}"/>
          </ac:picMkLst>
        </pc:picChg>
        <pc:picChg chg="add mod topLvl">
          <ac:chgData name="Matt Higgins" userId="b66834d5-eb74-4026-874d-6c93efd557a3" providerId="ADAL" clId="{327C922C-3340-4910-ACB4-62B59F4B69BA}" dt="2019-12-10T09:21:18.525" v="413" actId="164"/>
          <ac:picMkLst>
            <pc:docMk/>
            <pc:sldMk cId="1071900124" sldId="355"/>
            <ac:picMk id="5" creationId="{B8E0708D-4D03-4416-BF6D-C35288BC01B2}"/>
          </ac:picMkLst>
        </pc:picChg>
        <pc:picChg chg="add mod topLvl">
          <ac:chgData name="Matt Higgins" userId="b66834d5-eb74-4026-874d-6c93efd557a3" providerId="ADAL" clId="{327C922C-3340-4910-ACB4-62B59F4B69BA}" dt="2019-12-10T09:21:18.525" v="413" actId="164"/>
          <ac:picMkLst>
            <pc:docMk/>
            <pc:sldMk cId="1071900124" sldId="355"/>
            <ac:picMk id="9" creationId="{5A61CD76-7109-4998-AE40-A9EC18374BEE}"/>
          </ac:picMkLst>
        </pc:picChg>
        <pc:picChg chg="add mod topLvl">
          <ac:chgData name="Matt Higgins" userId="b66834d5-eb74-4026-874d-6c93efd557a3" providerId="ADAL" clId="{327C922C-3340-4910-ACB4-62B59F4B69BA}" dt="2019-12-10T09:21:18.525" v="413" actId="164"/>
          <ac:picMkLst>
            <pc:docMk/>
            <pc:sldMk cId="1071900124" sldId="355"/>
            <ac:picMk id="11" creationId="{EBA81C93-2215-4CDC-A8C8-67CFE0C0A2E6}"/>
          </ac:picMkLst>
        </pc:picChg>
        <pc:picChg chg="add mod topLvl">
          <ac:chgData name="Matt Higgins" userId="b66834d5-eb74-4026-874d-6c93efd557a3" providerId="ADAL" clId="{327C922C-3340-4910-ACB4-62B59F4B69BA}" dt="2019-12-10T09:21:18.525" v="413" actId="164"/>
          <ac:picMkLst>
            <pc:docMk/>
            <pc:sldMk cId="1071900124" sldId="355"/>
            <ac:picMk id="13" creationId="{3F16B296-FBF3-4687-9099-0D1F4584C0B0}"/>
          </ac:picMkLst>
        </pc:picChg>
        <pc:picChg chg="add mod topLvl">
          <ac:chgData name="Matt Higgins" userId="b66834d5-eb74-4026-874d-6c93efd557a3" providerId="ADAL" clId="{327C922C-3340-4910-ACB4-62B59F4B69BA}" dt="2019-12-10T09:21:18.525" v="413" actId="164"/>
          <ac:picMkLst>
            <pc:docMk/>
            <pc:sldMk cId="1071900124" sldId="355"/>
            <ac:picMk id="15" creationId="{885158A1-408C-4FD6-8EB1-E382FF655B43}"/>
          </ac:picMkLst>
        </pc:picChg>
        <pc:picChg chg="add mod topLvl">
          <ac:chgData name="Matt Higgins" userId="b66834d5-eb74-4026-874d-6c93efd557a3" providerId="ADAL" clId="{327C922C-3340-4910-ACB4-62B59F4B69BA}" dt="2019-12-10T09:21:18.525" v="413" actId="164"/>
          <ac:picMkLst>
            <pc:docMk/>
            <pc:sldMk cId="1071900124" sldId="355"/>
            <ac:picMk id="17" creationId="{7C6514F3-AEFD-4359-A6C6-2990D84AAAF4}"/>
          </ac:picMkLst>
        </pc:picChg>
        <pc:picChg chg="add mod topLvl">
          <ac:chgData name="Matt Higgins" userId="b66834d5-eb74-4026-874d-6c93efd557a3" providerId="ADAL" clId="{327C922C-3340-4910-ACB4-62B59F4B69BA}" dt="2019-12-10T09:21:18.525" v="413" actId="164"/>
          <ac:picMkLst>
            <pc:docMk/>
            <pc:sldMk cId="1071900124" sldId="355"/>
            <ac:picMk id="21" creationId="{FB480EA9-7C18-4002-BF28-CE702D43D06C}"/>
          </ac:picMkLst>
        </pc:picChg>
        <pc:picChg chg="add mod topLvl">
          <ac:chgData name="Matt Higgins" userId="b66834d5-eb74-4026-874d-6c93efd557a3" providerId="ADAL" clId="{327C922C-3340-4910-ACB4-62B59F4B69BA}" dt="2019-12-10T09:21:18.525" v="413" actId="164"/>
          <ac:picMkLst>
            <pc:docMk/>
            <pc:sldMk cId="1071900124" sldId="355"/>
            <ac:picMk id="23" creationId="{B7DD0C4D-58DF-4E22-9CFB-DEB107700846}"/>
          </ac:picMkLst>
        </pc:picChg>
        <pc:picChg chg="add mod topLvl">
          <ac:chgData name="Matt Higgins" userId="b66834d5-eb74-4026-874d-6c93efd557a3" providerId="ADAL" clId="{327C922C-3340-4910-ACB4-62B59F4B69BA}" dt="2019-12-10T09:21:18.525" v="413" actId="164"/>
          <ac:picMkLst>
            <pc:docMk/>
            <pc:sldMk cId="1071900124" sldId="355"/>
            <ac:picMk id="25" creationId="{AC915CF2-4162-4D66-8748-43DEA3EBCE7B}"/>
          </ac:picMkLst>
        </pc:picChg>
        <pc:picChg chg="add mod topLvl">
          <ac:chgData name="Matt Higgins" userId="b66834d5-eb74-4026-874d-6c93efd557a3" providerId="ADAL" clId="{327C922C-3340-4910-ACB4-62B59F4B69BA}" dt="2019-12-10T09:21:18.525" v="413" actId="164"/>
          <ac:picMkLst>
            <pc:docMk/>
            <pc:sldMk cId="1071900124" sldId="355"/>
            <ac:picMk id="26" creationId="{7AB5A010-37F2-42CB-AE3F-70E3A3EA9699}"/>
          </ac:picMkLst>
        </pc:picChg>
        <pc:picChg chg="add mod topLvl">
          <ac:chgData name="Matt Higgins" userId="b66834d5-eb74-4026-874d-6c93efd557a3" providerId="ADAL" clId="{327C922C-3340-4910-ACB4-62B59F4B69BA}" dt="2019-12-10T09:21:18.525" v="413" actId="164"/>
          <ac:picMkLst>
            <pc:docMk/>
            <pc:sldMk cId="1071900124" sldId="355"/>
            <ac:picMk id="27" creationId="{395CC1CA-EB2E-46A7-9172-7391115AAC30}"/>
          </ac:picMkLst>
        </pc:picChg>
        <pc:picChg chg="add mod topLvl">
          <ac:chgData name="Matt Higgins" userId="b66834d5-eb74-4026-874d-6c93efd557a3" providerId="ADAL" clId="{327C922C-3340-4910-ACB4-62B59F4B69BA}" dt="2019-12-10T09:21:18.525" v="413" actId="164"/>
          <ac:picMkLst>
            <pc:docMk/>
            <pc:sldMk cId="1071900124" sldId="355"/>
            <ac:picMk id="28" creationId="{834573D9-9122-42F8-9781-E2D6B7C58877}"/>
          </ac:picMkLst>
        </pc:picChg>
        <pc:picChg chg="add mod topLvl">
          <ac:chgData name="Matt Higgins" userId="b66834d5-eb74-4026-874d-6c93efd557a3" providerId="ADAL" clId="{327C922C-3340-4910-ACB4-62B59F4B69BA}" dt="2019-12-10T09:21:18.525" v="413" actId="164"/>
          <ac:picMkLst>
            <pc:docMk/>
            <pc:sldMk cId="1071900124" sldId="355"/>
            <ac:picMk id="29" creationId="{F69A1003-37E0-4EEF-8A76-EAB6FC1F3402}"/>
          </ac:picMkLst>
        </pc:picChg>
        <pc:picChg chg="add mod topLvl">
          <ac:chgData name="Matt Higgins" userId="b66834d5-eb74-4026-874d-6c93efd557a3" providerId="ADAL" clId="{327C922C-3340-4910-ACB4-62B59F4B69BA}" dt="2019-12-10T09:21:18.525" v="413" actId="164"/>
          <ac:picMkLst>
            <pc:docMk/>
            <pc:sldMk cId="1071900124" sldId="355"/>
            <ac:picMk id="30" creationId="{B19AFC0E-BE15-4041-864D-DE658000C371}"/>
          </ac:picMkLst>
        </pc:picChg>
        <pc:picChg chg="add mod topLvl">
          <ac:chgData name="Matt Higgins" userId="b66834d5-eb74-4026-874d-6c93efd557a3" providerId="ADAL" clId="{327C922C-3340-4910-ACB4-62B59F4B69BA}" dt="2019-12-10T09:21:18.525" v="413" actId="164"/>
          <ac:picMkLst>
            <pc:docMk/>
            <pc:sldMk cId="1071900124" sldId="355"/>
            <ac:picMk id="31" creationId="{558229E0-8D52-42E8-B4DA-CC6CDA932F77}"/>
          </ac:picMkLst>
        </pc:picChg>
        <pc:picChg chg="add mod topLvl">
          <ac:chgData name="Matt Higgins" userId="b66834d5-eb74-4026-874d-6c93efd557a3" providerId="ADAL" clId="{327C922C-3340-4910-ACB4-62B59F4B69BA}" dt="2019-12-10T09:21:18.525" v="413" actId="164"/>
          <ac:picMkLst>
            <pc:docMk/>
            <pc:sldMk cId="1071900124" sldId="355"/>
            <ac:picMk id="32" creationId="{9639AC3D-99DD-4FCE-92DC-7765ED312265}"/>
          </ac:picMkLst>
        </pc:picChg>
        <pc:picChg chg="add mod topLvl">
          <ac:chgData name="Matt Higgins" userId="b66834d5-eb74-4026-874d-6c93efd557a3" providerId="ADAL" clId="{327C922C-3340-4910-ACB4-62B59F4B69BA}" dt="2019-12-10T09:21:18.525" v="413" actId="164"/>
          <ac:picMkLst>
            <pc:docMk/>
            <pc:sldMk cId="1071900124" sldId="355"/>
            <ac:picMk id="33" creationId="{A6840975-6A5B-4AF2-85AB-DD436EE55BE6}"/>
          </ac:picMkLst>
        </pc:picChg>
      </pc:sldChg>
      <pc:sldChg chg="modSp">
        <pc:chgData name="Matt Higgins" userId="b66834d5-eb74-4026-874d-6c93efd557a3" providerId="ADAL" clId="{327C922C-3340-4910-ACB4-62B59F4B69BA}" dt="2019-12-10T10:40:22.160" v="1117" actId="13926"/>
        <pc:sldMkLst>
          <pc:docMk/>
          <pc:sldMk cId="1745129898" sldId="368"/>
        </pc:sldMkLst>
        <pc:spChg chg="mod">
          <ac:chgData name="Matt Higgins" userId="b66834d5-eb74-4026-874d-6c93efd557a3" providerId="ADAL" clId="{327C922C-3340-4910-ACB4-62B59F4B69BA}" dt="2019-12-10T10:40:18.266" v="1116" actId="13926"/>
          <ac:spMkLst>
            <pc:docMk/>
            <pc:sldMk cId="1745129898" sldId="368"/>
            <ac:spMk id="19" creationId="{5252A847-DE45-4FA3-A1F8-EEBEB845FF8E}"/>
          </ac:spMkLst>
        </pc:spChg>
        <pc:graphicFrameChg chg="modGraphic">
          <ac:chgData name="Matt Higgins" userId="b66834d5-eb74-4026-874d-6c93efd557a3" providerId="ADAL" clId="{327C922C-3340-4910-ACB4-62B59F4B69BA}" dt="2019-12-10T10:40:22.160" v="1117" actId="13926"/>
          <ac:graphicFrameMkLst>
            <pc:docMk/>
            <pc:sldMk cId="1745129898" sldId="368"/>
            <ac:graphicFrameMk id="4" creationId="{6ACE3F5B-D63E-1840-B15E-FDA7D8A2953E}"/>
          </ac:graphicFrameMkLst>
        </pc:graphicFrameChg>
      </pc:sldChg>
      <pc:sldChg chg="modSp">
        <pc:chgData name="Matt Higgins" userId="b66834d5-eb74-4026-874d-6c93efd557a3" providerId="ADAL" clId="{327C922C-3340-4910-ACB4-62B59F4B69BA}" dt="2019-12-10T10:40:29.814" v="1119" actId="13926"/>
        <pc:sldMkLst>
          <pc:docMk/>
          <pc:sldMk cId="3488168412" sldId="370"/>
        </pc:sldMkLst>
        <pc:spChg chg="mod">
          <ac:chgData name="Matt Higgins" userId="b66834d5-eb74-4026-874d-6c93efd557a3" providerId="ADAL" clId="{327C922C-3340-4910-ACB4-62B59F4B69BA}" dt="2019-12-10T10:40:26.221" v="1118" actId="13926"/>
          <ac:spMkLst>
            <pc:docMk/>
            <pc:sldMk cId="3488168412" sldId="370"/>
            <ac:spMk id="19" creationId="{5252A847-DE45-4FA3-A1F8-EEBEB845FF8E}"/>
          </ac:spMkLst>
        </pc:spChg>
        <pc:graphicFrameChg chg="modGraphic">
          <ac:chgData name="Matt Higgins" userId="b66834d5-eb74-4026-874d-6c93efd557a3" providerId="ADAL" clId="{327C922C-3340-4910-ACB4-62B59F4B69BA}" dt="2019-12-10T10:40:29.814" v="1119" actId="13926"/>
          <ac:graphicFrameMkLst>
            <pc:docMk/>
            <pc:sldMk cId="3488168412" sldId="370"/>
            <ac:graphicFrameMk id="4" creationId="{6ACE3F5B-D63E-1840-B15E-FDA7D8A2953E}"/>
          </ac:graphicFrameMkLst>
        </pc:graphicFrameChg>
      </pc:sldChg>
      <pc:sldChg chg="addSp delSp modSp">
        <pc:chgData name="Matt Higgins" userId="b66834d5-eb74-4026-874d-6c93efd557a3" providerId="ADAL" clId="{327C922C-3340-4910-ACB4-62B59F4B69BA}" dt="2019-12-10T10:52:38.652" v="1146" actId="164"/>
        <pc:sldMkLst>
          <pc:docMk/>
          <pc:sldMk cId="3051162334" sldId="372"/>
        </pc:sldMkLst>
        <pc:spChg chg="del">
          <ac:chgData name="Matt Higgins" userId="b66834d5-eb74-4026-874d-6c93efd557a3" providerId="ADAL" clId="{327C922C-3340-4910-ACB4-62B59F4B69BA}" dt="2019-12-10T08:27:56.466" v="181" actId="478"/>
          <ac:spMkLst>
            <pc:docMk/>
            <pc:sldMk cId="3051162334" sldId="372"/>
            <ac:spMk id="19" creationId="{5252A847-DE45-4FA3-A1F8-EEBEB845FF8E}"/>
          </ac:spMkLst>
        </pc:spChg>
        <pc:spChg chg="mod topLvl">
          <ac:chgData name="Matt Higgins" userId="b66834d5-eb74-4026-874d-6c93efd557a3" providerId="ADAL" clId="{327C922C-3340-4910-ACB4-62B59F4B69BA}" dt="2019-12-10T10:52:38.652" v="1146" actId="164"/>
          <ac:spMkLst>
            <pc:docMk/>
            <pc:sldMk cId="3051162334" sldId="372"/>
            <ac:spMk id="29" creationId="{1D06856E-275A-4FFC-9892-E7364B52F688}"/>
          </ac:spMkLst>
        </pc:spChg>
        <pc:spChg chg="mod topLvl">
          <ac:chgData name="Matt Higgins" userId="b66834d5-eb74-4026-874d-6c93efd557a3" providerId="ADAL" clId="{327C922C-3340-4910-ACB4-62B59F4B69BA}" dt="2019-12-10T10:52:38.652" v="1146" actId="164"/>
          <ac:spMkLst>
            <pc:docMk/>
            <pc:sldMk cId="3051162334" sldId="372"/>
            <ac:spMk id="30" creationId="{2762E640-68E0-4ECF-AF6C-385B597DAAE8}"/>
          </ac:spMkLst>
        </pc:spChg>
        <pc:spChg chg="mod topLvl">
          <ac:chgData name="Matt Higgins" userId="b66834d5-eb74-4026-874d-6c93efd557a3" providerId="ADAL" clId="{327C922C-3340-4910-ACB4-62B59F4B69BA}" dt="2019-12-10T10:52:38.652" v="1146" actId="164"/>
          <ac:spMkLst>
            <pc:docMk/>
            <pc:sldMk cId="3051162334" sldId="372"/>
            <ac:spMk id="31" creationId="{025C6AE3-D031-4780-8990-255597413F32}"/>
          </ac:spMkLst>
        </pc:spChg>
        <pc:spChg chg="mod topLvl">
          <ac:chgData name="Matt Higgins" userId="b66834d5-eb74-4026-874d-6c93efd557a3" providerId="ADAL" clId="{327C922C-3340-4910-ACB4-62B59F4B69BA}" dt="2019-12-10T10:52:38.652" v="1146" actId="164"/>
          <ac:spMkLst>
            <pc:docMk/>
            <pc:sldMk cId="3051162334" sldId="372"/>
            <ac:spMk id="32" creationId="{5228B769-D203-4D31-8DFD-86FFA6095AD1}"/>
          </ac:spMkLst>
        </pc:spChg>
        <pc:spChg chg="mod topLvl">
          <ac:chgData name="Matt Higgins" userId="b66834d5-eb74-4026-874d-6c93efd557a3" providerId="ADAL" clId="{327C922C-3340-4910-ACB4-62B59F4B69BA}" dt="2019-12-10T10:52:38.652" v="1146" actId="164"/>
          <ac:spMkLst>
            <pc:docMk/>
            <pc:sldMk cId="3051162334" sldId="372"/>
            <ac:spMk id="33" creationId="{A3782946-3D71-4F00-B302-4287EBE238ED}"/>
          </ac:spMkLst>
        </pc:spChg>
        <pc:spChg chg="mod topLvl">
          <ac:chgData name="Matt Higgins" userId="b66834d5-eb74-4026-874d-6c93efd557a3" providerId="ADAL" clId="{327C922C-3340-4910-ACB4-62B59F4B69BA}" dt="2019-12-10T10:52:38.652" v="1146" actId="164"/>
          <ac:spMkLst>
            <pc:docMk/>
            <pc:sldMk cId="3051162334" sldId="372"/>
            <ac:spMk id="34" creationId="{FB147AFB-C8CB-47FA-B098-240B0FF3976C}"/>
          </ac:spMkLst>
        </pc:spChg>
        <pc:spChg chg="mod topLvl">
          <ac:chgData name="Matt Higgins" userId="b66834d5-eb74-4026-874d-6c93efd557a3" providerId="ADAL" clId="{327C922C-3340-4910-ACB4-62B59F4B69BA}" dt="2019-12-10T10:51:57.038" v="1138" actId="164"/>
          <ac:spMkLst>
            <pc:docMk/>
            <pc:sldMk cId="3051162334" sldId="372"/>
            <ac:spMk id="35" creationId="{1D532888-1983-4306-9D0B-37A71C8EA4A4}"/>
          </ac:spMkLst>
        </pc:spChg>
        <pc:spChg chg="mod topLvl">
          <ac:chgData name="Matt Higgins" userId="b66834d5-eb74-4026-874d-6c93efd557a3" providerId="ADAL" clId="{327C922C-3340-4910-ACB4-62B59F4B69BA}" dt="2019-12-10T10:51:49.819" v="1136" actId="164"/>
          <ac:spMkLst>
            <pc:docMk/>
            <pc:sldMk cId="3051162334" sldId="372"/>
            <ac:spMk id="36" creationId="{F447BC42-0C44-4BC0-98AF-5686878E5A2E}"/>
          </ac:spMkLst>
        </pc:spChg>
        <pc:spChg chg="mod topLvl">
          <ac:chgData name="Matt Higgins" userId="b66834d5-eb74-4026-874d-6c93efd557a3" providerId="ADAL" clId="{327C922C-3340-4910-ACB4-62B59F4B69BA}" dt="2019-12-10T10:51:43.421" v="1134" actId="164"/>
          <ac:spMkLst>
            <pc:docMk/>
            <pc:sldMk cId="3051162334" sldId="372"/>
            <ac:spMk id="37" creationId="{2121D08C-0A81-4215-BFF4-E1577701BC73}"/>
          </ac:spMkLst>
        </pc:spChg>
        <pc:spChg chg="mod topLvl">
          <ac:chgData name="Matt Higgins" userId="b66834d5-eb74-4026-874d-6c93efd557a3" providerId="ADAL" clId="{327C922C-3340-4910-ACB4-62B59F4B69BA}" dt="2019-12-10T10:51:46.455" v="1135" actId="164"/>
          <ac:spMkLst>
            <pc:docMk/>
            <pc:sldMk cId="3051162334" sldId="372"/>
            <ac:spMk id="38" creationId="{69F090D9-EE95-423C-89EE-33A054CDA932}"/>
          </ac:spMkLst>
        </pc:spChg>
        <pc:spChg chg="mod topLvl">
          <ac:chgData name="Matt Higgins" userId="b66834d5-eb74-4026-874d-6c93efd557a3" providerId="ADAL" clId="{327C922C-3340-4910-ACB4-62B59F4B69BA}" dt="2019-12-10T10:51:43.421" v="1134" actId="164"/>
          <ac:spMkLst>
            <pc:docMk/>
            <pc:sldMk cId="3051162334" sldId="372"/>
            <ac:spMk id="39" creationId="{28719EF4-CC91-41AC-89B4-AE195E645936}"/>
          </ac:spMkLst>
        </pc:spChg>
        <pc:spChg chg="mod topLvl">
          <ac:chgData name="Matt Higgins" userId="b66834d5-eb74-4026-874d-6c93efd557a3" providerId="ADAL" clId="{327C922C-3340-4910-ACB4-62B59F4B69BA}" dt="2019-12-10T10:51:38.658" v="1133" actId="164"/>
          <ac:spMkLst>
            <pc:docMk/>
            <pc:sldMk cId="3051162334" sldId="372"/>
            <ac:spMk id="40" creationId="{0D34A21A-FE58-4189-B651-963B66556674}"/>
          </ac:spMkLst>
        </pc:spChg>
        <pc:spChg chg="mod topLvl">
          <ac:chgData name="Matt Higgins" userId="b66834d5-eb74-4026-874d-6c93efd557a3" providerId="ADAL" clId="{327C922C-3340-4910-ACB4-62B59F4B69BA}" dt="2019-12-10T10:51:43.421" v="1134" actId="164"/>
          <ac:spMkLst>
            <pc:docMk/>
            <pc:sldMk cId="3051162334" sldId="372"/>
            <ac:spMk id="41" creationId="{D87E87D8-2EA0-4409-ABE6-5D10BBB12A68}"/>
          </ac:spMkLst>
        </pc:spChg>
        <pc:spChg chg="mod topLvl">
          <ac:chgData name="Matt Higgins" userId="b66834d5-eb74-4026-874d-6c93efd557a3" providerId="ADAL" clId="{327C922C-3340-4910-ACB4-62B59F4B69BA}" dt="2019-12-10T10:51:57.038" v="1138" actId="164"/>
          <ac:spMkLst>
            <pc:docMk/>
            <pc:sldMk cId="3051162334" sldId="372"/>
            <ac:spMk id="42" creationId="{46E19815-4EEE-4BB1-A1E7-C14460E5AF7F}"/>
          </ac:spMkLst>
        </pc:spChg>
        <pc:spChg chg="mod topLvl">
          <ac:chgData name="Matt Higgins" userId="b66834d5-eb74-4026-874d-6c93efd557a3" providerId="ADAL" clId="{327C922C-3340-4910-ACB4-62B59F4B69BA}" dt="2019-12-10T10:51:52.609" v="1137" actId="164"/>
          <ac:spMkLst>
            <pc:docMk/>
            <pc:sldMk cId="3051162334" sldId="372"/>
            <ac:spMk id="43" creationId="{D9DD1D90-B51D-4C38-A2A6-2463318C92A0}"/>
          </ac:spMkLst>
        </pc:spChg>
        <pc:spChg chg="mod topLvl">
          <ac:chgData name="Matt Higgins" userId="b66834d5-eb74-4026-874d-6c93efd557a3" providerId="ADAL" clId="{327C922C-3340-4910-ACB4-62B59F4B69BA}" dt="2019-12-10T10:51:38.658" v="1133" actId="164"/>
          <ac:spMkLst>
            <pc:docMk/>
            <pc:sldMk cId="3051162334" sldId="372"/>
            <ac:spMk id="44" creationId="{452F4403-775D-49BA-85BC-2E169F266D77}"/>
          </ac:spMkLst>
        </pc:spChg>
        <pc:spChg chg="mod topLvl">
          <ac:chgData name="Matt Higgins" userId="b66834d5-eb74-4026-874d-6c93efd557a3" providerId="ADAL" clId="{327C922C-3340-4910-ACB4-62B59F4B69BA}" dt="2019-12-10T10:51:46.455" v="1135" actId="164"/>
          <ac:spMkLst>
            <pc:docMk/>
            <pc:sldMk cId="3051162334" sldId="372"/>
            <ac:spMk id="45" creationId="{7FA15779-792E-4896-B788-70A1F9F9CFC1}"/>
          </ac:spMkLst>
        </pc:spChg>
        <pc:spChg chg="mod topLvl">
          <ac:chgData name="Matt Higgins" userId="b66834d5-eb74-4026-874d-6c93efd557a3" providerId="ADAL" clId="{327C922C-3340-4910-ACB4-62B59F4B69BA}" dt="2019-12-10T10:51:49.819" v="1136" actId="164"/>
          <ac:spMkLst>
            <pc:docMk/>
            <pc:sldMk cId="3051162334" sldId="372"/>
            <ac:spMk id="46" creationId="{0F28D91F-3362-4EFA-8100-BEFA333EEA6E}"/>
          </ac:spMkLst>
        </pc:spChg>
        <pc:spChg chg="mod topLvl">
          <ac:chgData name="Matt Higgins" userId="b66834d5-eb74-4026-874d-6c93efd557a3" providerId="ADAL" clId="{327C922C-3340-4910-ACB4-62B59F4B69BA}" dt="2019-12-10T10:51:49.819" v="1136" actId="164"/>
          <ac:spMkLst>
            <pc:docMk/>
            <pc:sldMk cId="3051162334" sldId="372"/>
            <ac:spMk id="47" creationId="{8990A9BC-4427-44BB-A965-B2E94A69FB21}"/>
          </ac:spMkLst>
        </pc:spChg>
        <pc:spChg chg="mod topLvl">
          <ac:chgData name="Matt Higgins" userId="b66834d5-eb74-4026-874d-6c93efd557a3" providerId="ADAL" clId="{327C922C-3340-4910-ACB4-62B59F4B69BA}" dt="2019-12-10T10:51:46.455" v="1135" actId="164"/>
          <ac:spMkLst>
            <pc:docMk/>
            <pc:sldMk cId="3051162334" sldId="372"/>
            <ac:spMk id="48" creationId="{066ABA42-3A20-48E8-9B5D-3CE36774A895}"/>
          </ac:spMkLst>
        </pc:spChg>
        <pc:spChg chg="add mod ord">
          <ac:chgData name="Matt Higgins" userId="b66834d5-eb74-4026-874d-6c93efd557a3" providerId="ADAL" clId="{327C922C-3340-4910-ACB4-62B59F4B69BA}" dt="2019-12-10T08:28:17.102" v="206" actId="171"/>
          <ac:spMkLst>
            <pc:docMk/>
            <pc:sldMk cId="3051162334" sldId="372"/>
            <ac:spMk id="49" creationId="{0CD762FA-7DF6-401F-B437-D4EE957E6979}"/>
          </ac:spMkLst>
        </pc:spChg>
        <pc:spChg chg="mod topLvl">
          <ac:chgData name="Matt Higgins" userId="b66834d5-eb74-4026-874d-6c93efd557a3" providerId="ADAL" clId="{327C922C-3340-4910-ACB4-62B59F4B69BA}" dt="2019-12-10T10:51:52.609" v="1137" actId="164"/>
          <ac:spMkLst>
            <pc:docMk/>
            <pc:sldMk cId="3051162334" sldId="372"/>
            <ac:spMk id="50" creationId="{7529DA09-366A-45E8-9910-0C87D2B2F748}"/>
          </ac:spMkLst>
        </pc:spChg>
        <pc:spChg chg="mod topLvl">
          <ac:chgData name="Matt Higgins" userId="b66834d5-eb74-4026-874d-6c93efd557a3" providerId="ADAL" clId="{327C922C-3340-4910-ACB4-62B59F4B69BA}" dt="2019-12-10T10:51:52.609" v="1137" actId="164"/>
          <ac:spMkLst>
            <pc:docMk/>
            <pc:sldMk cId="3051162334" sldId="372"/>
            <ac:spMk id="51" creationId="{47F9DB39-75D9-4D31-AC1A-4B527920DEE7}"/>
          </ac:spMkLst>
        </pc:spChg>
        <pc:spChg chg="mod topLvl">
          <ac:chgData name="Matt Higgins" userId="b66834d5-eb74-4026-874d-6c93efd557a3" providerId="ADAL" clId="{327C922C-3340-4910-ACB4-62B59F4B69BA}" dt="2019-12-10T10:51:38.658" v="1133" actId="164"/>
          <ac:spMkLst>
            <pc:docMk/>
            <pc:sldMk cId="3051162334" sldId="372"/>
            <ac:spMk id="52" creationId="{ABF83828-1C4A-4248-AF97-4D16F5C87CA8}"/>
          </ac:spMkLst>
        </pc:spChg>
        <pc:grpChg chg="del mod topLvl">
          <ac:chgData name="Matt Higgins" userId="b66834d5-eb74-4026-874d-6c93efd557a3" providerId="ADAL" clId="{327C922C-3340-4910-ACB4-62B59F4B69BA}" dt="2019-12-10T10:52:00.058" v="1139" actId="165"/>
          <ac:grpSpMkLst>
            <pc:docMk/>
            <pc:sldMk cId="3051162334" sldId="372"/>
            <ac:grpSpMk id="2" creationId="{5ACF663B-DB2B-4082-818F-BFB4C0BBC98E}"/>
          </ac:grpSpMkLst>
        </pc:grpChg>
        <pc:grpChg chg="add del mod">
          <ac:chgData name="Matt Higgins" userId="b66834d5-eb74-4026-874d-6c93efd557a3" providerId="ADAL" clId="{327C922C-3340-4910-ACB4-62B59F4B69BA}" dt="2019-12-10T10:51:31.765" v="1132" actId="165"/>
          <ac:grpSpMkLst>
            <pc:docMk/>
            <pc:sldMk cId="3051162334" sldId="372"/>
            <ac:grpSpMk id="3" creationId="{41842AB1-8E8A-40E7-BB6A-3EB4EBD0C4E2}"/>
          </ac:grpSpMkLst>
        </pc:grpChg>
        <pc:grpChg chg="add mod">
          <ac:chgData name="Matt Higgins" userId="b66834d5-eb74-4026-874d-6c93efd557a3" providerId="ADAL" clId="{327C922C-3340-4910-ACB4-62B59F4B69BA}" dt="2019-12-10T10:52:38.652" v="1146" actId="164"/>
          <ac:grpSpMkLst>
            <pc:docMk/>
            <pc:sldMk cId="3051162334" sldId="372"/>
            <ac:grpSpMk id="4" creationId="{7167D64E-D55E-4476-A496-424D58A374D1}"/>
          </ac:grpSpMkLst>
        </pc:grpChg>
        <pc:grpChg chg="add mod">
          <ac:chgData name="Matt Higgins" userId="b66834d5-eb74-4026-874d-6c93efd557a3" providerId="ADAL" clId="{327C922C-3340-4910-ACB4-62B59F4B69BA}" dt="2019-12-10T10:52:38.652" v="1146" actId="164"/>
          <ac:grpSpMkLst>
            <pc:docMk/>
            <pc:sldMk cId="3051162334" sldId="372"/>
            <ac:grpSpMk id="5" creationId="{2A91362C-573C-42E3-A23B-C34D3B3001B7}"/>
          </ac:grpSpMkLst>
        </pc:grpChg>
        <pc:grpChg chg="add mod">
          <ac:chgData name="Matt Higgins" userId="b66834d5-eb74-4026-874d-6c93efd557a3" providerId="ADAL" clId="{327C922C-3340-4910-ACB4-62B59F4B69BA}" dt="2019-12-10T10:52:38.652" v="1146" actId="164"/>
          <ac:grpSpMkLst>
            <pc:docMk/>
            <pc:sldMk cId="3051162334" sldId="372"/>
            <ac:grpSpMk id="6" creationId="{E8BDFBF1-F3D6-4E46-9699-DE6678606FA3}"/>
          </ac:grpSpMkLst>
        </pc:grpChg>
        <pc:grpChg chg="add mod">
          <ac:chgData name="Matt Higgins" userId="b66834d5-eb74-4026-874d-6c93efd557a3" providerId="ADAL" clId="{327C922C-3340-4910-ACB4-62B59F4B69BA}" dt="2019-12-10T10:52:38.652" v="1146" actId="164"/>
          <ac:grpSpMkLst>
            <pc:docMk/>
            <pc:sldMk cId="3051162334" sldId="372"/>
            <ac:grpSpMk id="9" creationId="{8CEB1FCB-483A-4307-BA57-193CA77A6475}"/>
          </ac:grpSpMkLst>
        </pc:grpChg>
        <pc:grpChg chg="add mod">
          <ac:chgData name="Matt Higgins" userId="b66834d5-eb74-4026-874d-6c93efd557a3" providerId="ADAL" clId="{327C922C-3340-4910-ACB4-62B59F4B69BA}" dt="2019-12-10T10:52:38.652" v="1146" actId="164"/>
          <ac:grpSpMkLst>
            <pc:docMk/>
            <pc:sldMk cId="3051162334" sldId="372"/>
            <ac:grpSpMk id="10" creationId="{E38C728D-7F96-4F5F-B5F2-65D846E02542}"/>
          </ac:grpSpMkLst>
        </pc:grpChg>
        <pc:grpChg chg="add mod">
          <ac:chgData name="Matt Higgins" userId="b66834d5-eb74-4026-874d-6c93efd557a3" providerId="ADAL" clId="{327C922C-3340-4910-ACB4-62B59F4B69BA}" dt="2019-12-10T10:52:38.652" v="1146" actId="164"/>
          <ac:grpSpMkLst>
            <pc:docMk/>
            <pc:sldMk cId="3051162334" sldId="372"/>
            <ac:grpSpMk id="11" creationId="{65666CE3-1636-4A29-94FB-98D60D7BFCF5}"/>
          </ac:grpSpMkLst>
        </pc:grpChg>
        <pc:grpChg chg="add mod">
          <ac:chgData name="Matt Higgins" userId="b66834d5-eb74-4026-874d-6c93efd557a3" providerId="ADAL" clId="{327C922C-3340-4910-ACB4-62B59F4B69BA}" dt="2019-12-10T10:52:38.652" v="1146" actId="164"/>
          <ac:grpSpMkLst>
            <pc:docMk/>
            <pc:sldMk cId="3051162334" sldId="372"/>
            <ac:grpSpMk id="12" creationId="{8E1EBC86-BB1A-4881-9929-1F6554458353}"/>
          </ac:grpSpMkLst>
        </pc:grpChg>
      </pc:sldChg>
      <pc:sldChg chg="addSp delSp modSp">
        <pc:chgData name="Matt Higgins" userId="b66834d5-eb74-4026-874d-6c93efd557a3" providerId="ADAL" clId="{327C922C-3340-4910-ACB4-62B59F4B69BA}" dt="2019-12-10T08:27:41.627" v="180" actId="120"/>
        <pc:sldMkLst>
          <pc:docMk/>
          <pc:sldMk cId="1505419240" sldId="373"/>
        </pc:sldMkLst>
        <pc:spChg chg="del mod">
          <ac:chgData name="Matt Higgins" userId="b66834d5-eb74-4026-874d-6c93efd557a3" providerId="ADAL" clId="{327C922C-3340-4910-ACB4-62B59F4B69BA}" dt="2019-12-10T08:26:20.072" v="169" actId="478"/>
          <ac:spMkLst>
            <pc:docMk/>
            <pc:sldMk cId="1505419240" sldId="373"/>
            <ac:spMk id="19" creationId="{5252A847-DE45-4FA3-A1F8-EEBEB845FF8E}"/>
          </ac:spMkLst>
        </pc:spChg>
        <pc:spChg chg="mod">
          <ac:chgData name="Matt Higgins" userId="b66834d5-eb74-4026-874d-6c93efd557a3" providerId="ADAL" clId="{327C922C-3340-4910-ACB4-62B59F4B69BA}" dt="2019-12-10T08:25:11.260" v="163" actId="164"/>
          <ac:spMkLst>
            <pc:docMk/>
            <pc:sldMk cId="1505419240" sldId="373"/>
            <ac:spMk id="35" creationId="{1D532888-1983-4306-9D0B-37A71C8EA4A4}"/>
          </ac:spMkLst>
        </pc:spChg>
        <pc:spChg chg="mod">
          <ac:chgData name="Matt Higgins" userId="b66834d5-eb74-4026-874d-6c93efd557a3" providerId="ADAL" clId="{327C922C-3340-4910-ACB4-62B59F4B69BA}" dt="2019-12-10T08:25:11.260" v="163" actId="164"/>
          <ac:spMkLst>
            <pc:docMk/>
            <pc:sldMk cId="1505419240" sldId="373"/>
            <ac:spMk id="36" creationId="{F447BC42-0C44-4BC0-98AF-5686878E5A2E}"/>
          </ac:spMkLst>
        </pc:spChg>
        <pc:spChg chg="mod">
          <ac:chgData name="Matt Higgins" userId="b66834d5-eb74-4026-874d-6c93efd557a3" providerId="ADAL" clId="{327C922C-3340-4910-ACB4-62B59F4B69BA}" dt="2019-12-10T08:25:11.260" v="163" actId="164"/>
          <ac:spMkLst>
            <pc:docMk/>
            <pc:sldMk cId="1505419240" sldId="373"/>
            <ac:spMk id="37" creationId="{2121D08C-0A81-4215-BFF4-E1577701BC73}"/>
          </ac:spMkLst>
        </pc:spChg>
        <pc:spChg chg="mod">
          <ac:chgData name="Matt Higgins" userId="b66834d5-eb74-4026-874d-6c93efd557a3" providerId="ADAL" clId="{327C922C-3340-4910-ACB4-62B59F4B69BA}" dt="2019-12-10T08:25:11.260" v="163" actId="164"/>
          <ac:spMkLst>
            <pc:docMk/>
            <pc:sldMk cId="1505419240" sldId="373"/>
            <ac:spMk id="38" creationId="{69F090D9-EE95-423C-89EE-33A054CDA932}"/>
          </ac:spMkLst>
        </pc:spChg>
        <pc:spChg chg="mod">
          <ac:chgData name="Matt Higgins" userId="b66834d5-eb74-4026-874d-6c93efd557a3" providerId="ADAL" clId="{327C922C-3340-4910-ACB4-62B59F4B69BA}" dt="2019-12-10T08:25:11.260" v="163" actId="164"/>
          <ac:spMkLst>
            <pc:docMk/>
            <pc:sldMk cId="1505419240" sldId="373"/>
            <ac:spMk id="39" creationId="{28719EF4-CC91-41AC-89B4-AE195E645936}"/>
          </ac:spMkLst>
        </pc:spChg>
        <pc:spChg chg="mod">
          <ac:chgData name="Matt Higgins" userId="b66834d5-eb74-4026-874d-6c93efd557a3" providerId="ADAL" clId="{327C922C-3340-4910-ACB4-62B59F4B69BA}" dt="2019-12-10T08:25:11.260" v="163" actId="164"/>
          <ac:spMkLst>
            <pc:docMk/>
            <pc:sldMk cId="1505419240" sldId="373"/>
            <ac:spMk id="40" creationId="{0D34A21A-FE58-4189-B651-963B66556674}"/>
          </ac:spMkLst>
        </pc:spChg>
        <pc:spChg chg="mod">
          <ac:chgData name="Matt Higgins" userId="b66834d5-eb74-4026-874d-6c93efd557a3" providerId="ADAL" clId="{327C922C-3340-4910-ACB4-62B59F4B69BA}" dt="2019-12-10T08:25:11.260" v="163" actId="164"/>
          <ac:spMkLst>
            <pc:docMk/>
            <pc:sldMk cId="1505419240" sldId="373"/>
            <ac:spMk id="41" creationId="{D87E87D8-2EA0-4409-ABE6-5D10BBB12A68}"/>
          </ac:spMkLst>
        </pc:spChg>
        <pc:spChg chg="mod">
          <ac:chgData name="Matt Higgins" userId="b66834d5-eb74-4026-874d-6c93efd557a3" providerId="ADAL" clId="{327C922C-3340-4910-ACB4-62B59F4B69BA}" dt="2019-12-10T08:25:11.260" v="163" actId="164"/>
          <ac:spMkLst>
            <pc:docMk/>
            <pc:sldMk cId="1505419240" sldId="373"/>
            <ac:spMk id="42" creationId="{46E19815-4EEE-4BB1-A1E7-C14460E5AF7F}"/>
          </ac:spMkLst>
        </pc:spChg>
        <pc:spChg chg="mod">
          <ac:chgData name="Matt Higgins" userId="b66834d5-eb74-4026-874d-6c93efd557a3" providerId="ADAL" clId="{327C922C-3340-4910-ACB4-62B59F4B69BA}" dt="2019-12-10T08:25:11.260" v="163" actId="164"/>
          <ac:spMkLst>
            <pc:docMk/>
            <pc:sldMk cId="1505419240" sldId="373"/>
            <ac:spMk id="43" creationId="{D9DD1D90-B51D-4C38-A2A6-2463318C92A0}"/>
          </ac:spMkLst>
        </pc:spChg>
        <pc:spChg chg="mod">
          <ac:chgData name="Matt Higgins" userId="b66834d5-eb74-4026-874d-6c93efd557a3" providerId="ADAL" clId="{327C922C-3340-4910-ACB4-62B59F4B69BA}" dt="2019-12-10T08:25:11.260" v="163" actId="164"/>
          <ac:spMkLst>
            <pc:docMk/>
            <pc:sldMk cId="1505419240" sldId="373"/>
            <ac:spMk id="44" creationId="{452F4403-775D-49BA-85BC-2E169F266D77}"/>
          </ac:spMkLst>
        </pc:spChg>
        <pc:spChg chg="mod">
          <ac:chgData name="Matt Higgins" userId="b66834d5-eb74-4026-874d-6c93efd557a3" providerId="ADAL" clId="{327C922C-3340-4910-ACB4-62B59F4B69BA}" dt="2019-12-10T08:25:11.260" v="163" actId="164"/>
          <ac:spMkLst>
            <pc:docMk/>
            <pc:sldMk cId="1505419240" sldId="373"/>
            <ac:spMk id="45" creationId="{7FA15779-792E-4896-B788-70A1F9F9CFC1}"/>
          </ac:spMkLst>
        </pc:spChg>
        <pc:spChg chg="mod">
          <ac:chgData name="Matt Higgins" userId="b66834d5-eb74-4026-874d-6c93efd557a3" providerId="ADAL" clId="{327C922C-3340-4910-ACB4-62B59F4B69BA}" dt="2019-12-10T08:25:11.260" v="163" actId="164"/>
          <ac:spMkLst>
            <pc:docMk/>
            <pc:sldMk cId="1505419240" sldId="373"/>
            <ac:spMk id="46" creationId="{0F28D91F-3362-4EFA-8100-BEFA333EEA6E}"/>
          </ac:spMkLst>
        </pc:spChg>
        <pc:spChg chg="mod">
          <ac:chgData name="Matt Higgins" userId="b66834d5-eb74-4026-874d-6c93efd557a3" providerId="ADAL" clId="{327C922C-3340-4910-ACB4-62B59F4B69BA}" dt="2019-12-10T08:25:11.260" v="163" actId="164"/>
          <ac:spMkLst>
            <pc:docMk/>
            <pc:sldMk cId="1505419240" sldId="373"/>
            <ac:spMk id="47" creationId="{8990A9BC-4427-44BB-A965-B2E94A69FB21}"/>
          </ac:spMkLst>
        </pc:spChg>
        <pc:spChg chg="mod">
          <ac:chgData name="Matt Higgins" userId="b66834d5-eb74-4026-874d-6c93efd557a3" providerId="ADAL" clId="{327C922C-3340-4910-ACB4-62B59F4B69BA}" dt="2019-12-10T08:25:11.260" v="163" actId="164"/>
          <ac:spMkLst>
            <pc:docMk/>
            <pc:sldMk cId="1505419240" sldId="373"/>
            <ac:spMk id="48" creationId="{066ABA42-3A20-48E8-9B5D-3CE36774A895}"/>
          </ac:spMkLst>
        </pc:spChg>
        <pc:spChg chg="add del">
          <ac:chgData name="Matt Higgins" userId="b66834d5-eb74-4026-874d-6c93efd557a3" providerId="ADAL" clId="{327C922C-3340-4910-ACB4-62B59F4B69BA}" dt="2019-12-10T08:25:45.343" v="166" actId="478"/>
          <ac:spMkLst>
            <pc:docMk/>
            <pc:sldMk cId="1505419240" sldId="373"/>
            <ac:spMk id="49" creationId="{DA1D374E-2B78-490D-AAB1-F1AB725F05A2}"/>
          </ac:spMkLst>
        </pc:spChg>
        <pc:spChg chg="mod">
          <ac:chgData name="Matt Higgins" userId="b66834d5-eb74-4026-874d-6c93efd557a3" providerId="ADAL" clId="{327C922C-3340-4910-ACB4-62B59F4B69BA}" dt="2019-12-10T08:25:11.260" v="163" actId="164"/>
          <ac:spMkLst>
            <pc:docMk/>
            <pc:sldMk cId="1505419240" sldId="373"/>
            <ac:spMk id="50" creationId="{7529DA09-366A-45E8-9910-0C87D2B2F748}"/>
          </ac:spMkLst>
        </pc:spChg>
        <pc:spChg chg="mod">
          <ac:chgData name="Matt Higgins" userId="b66834d5-eb74-4026-874d-6c93efd557a3" providerId="ADAL" clId="{327C922C-3340-4910-ACB4-62B59F4B69BA}" dt="2019-12-10T08:25:11.260" v="163" actId="164"/>
          <ac:spMkLst>
            <pc:docMk/>
            <pc:sldMk cId="1505419240" sldId="373"/>
            <ac:spMk id="51" creationId="{47F9DB39-75D9-4D31-AC1A-4B527920DEE7}"/>
          </ac:spMkLst>
        </pc:spChg>
        <pc:spChg chg="mod">
          <ac:chgData name="Matt Higgins" userId="b66834d5-eb74-4026-874d-6c93efd557a3" providerId="ADAL" clId="{327C922C-3340-4910-ACB4-62B59F4B69BA}" dt="2019-12-10T08:25:11.260" v="163" actId="164"/>
          <ac:spMkLst>
            <pc:docMk/>
            <pc:sldMk cId="1505419240" sldId="373"/>
            <ac:spMk id="52" creationId="{ABF83828-1C4A-4248-AF97-4D16F5C87CA8}"/>
          </ac:spMkLst>
        </pc:spChg>
        <pc:spChg chg="add mod ord">
          <ac:chgData name="Matt Higgins" userId="b66834d5-eb74-4026-874d-6c93efd557a3" providerId="ADAL" clId="{327C922C-3340-4910-ACB4-62B59F4B69BA}" dt="2019-12-10T08:27:41.627" v="180" actId="120"/>
          <ac:spMkLst>
            <pc:docMk/>
            <pc:sldMk cId="1505419240" sldId="373"/>
            <ac:spMk id="53" creationId="{F0F4C58F-A624-4442-8102-856E1A770B4C}"/>
          </ac:spMkLst>
        </pc:spChg>
        <pc:grpChg chg="add mod">
          <ac:chgData name="Matt Higgins" userId="b66834d5-eb74-4026-874d-6c93efd557a3" providerId="ADAL" clId="{327C922C-3340-4910-ACB4-62B59F4B69BA}" dt="2019-12-10T08:25:11.260" v="163" actId="164"/>
          <ac:grpSpMkLst>
            <pc:docMk/>
            <pc:sldMk cId="1505419240" sldId="373"/>
            <ac:grpSpMk id="3" creationId="{17A6D607-57F2-4A36-906F-93966178A3F6}"/>
          </ac:grpSpMkLst>
        </pc:grpChg>
      </pc:sldChg>
      <pc:sldChg chg="del">
        <pc:chgData name="Matt Higgins" userId="b66834d5-eb74-4026-874d-6c93efd557a3" providerId="ADAL" clId="{327C922C-3340-4910-ACB4-62B59F4B69BA}" dt="2019-12-10T08:31:33.668" v="226" actId="2696"/>
        <pc:sldMkLst>
          <pc:docMk/>
          <pc:sldMk cId="3863254323" sldId="374"/>
        </pc:sldMkLst>
      </pc:sldChg>
      <pc:sldChg chg="addSp delSp modSp">
        <pc:chgData name="Matt Higgins" userId="b66834d5-eb74-4026-874d-6c93efd557a3" providerId="ADAL" clId="{327C922C-3340-4910-ACB4-62B59F4B69BA}" dt="2019-12-10T08:31:42.187" v="229" actId="20577"/>
        <pc:sldMkLst>
          <pc:docMk/>
          <pc:sldMk cId="4045372820" sldId="375"/>
        </pc:sldMkLst>
        <pc:spChg chg="add del">
          <ac:chgData name="Matt Higgins" userId="b66834d5-eb74-4026-874d-6c93efd557a3" providerId="ADAL" clId="{327C922C-3340-4910-ACB4-62B59F4B69BA}" dt="2019-12-10T08:31:13.769" v="220" actId="478"/>
          <ac:spMkLst>
            <pc:docMk/>
            <pc:sldMk cId="4045372820" sldId="375"/>
            <ac:spMk id="19" creationId="{5252A847-DE45-4FA3-A1F8-EEBEB845FF8E}"/>
          </ac:spMkLst>
        </pc:spChg>
        <pc:spChg chg="add mod ord">
          <ac:chgData name="Matt Higgins" userId="b66834d5-eb74-4026-874d-6c93efd557a3" providerId="ADAL" clId="{327C922C-3340-4910-ACB4-62B59F4B69BA}" dt="2019-12-10T08:31:28.389" v="225" actId="20577"/>
          <ac:spMkLst>
            <pc:docMk/>
            <pc:sldMk cId="4045372820" sldId="375"/>
            <ac:spMk id="27" creationId="{B42D56D8-126B-4D61-97B9-5ACEA998C105}"/>
          </ac:spMkLst>
        </pc:spChg>
        <pc:graphicFrameChg chg="modGraphic">
          <ac:chgData name="Matt Higgins" userId="b66834d5-eb74-4026-874d-6c93efd557a3" providerId="ADAL" clId="{327C922C-3340-4910-ACB4-62B59F4B69BA}" dt="2019-12-10T08:31:42.187" v="229" actId="20577"/>
          <ac:graphicFrameMkLst>
            <pc:docMk/>
            <pc:sldMk cId="4045372820" sldId="375"/>
            <ac:graphicFrameMk id="49" creationId="{4505F59F-8D1A-4C9A-AE79-62AD16B06299}"/>
          </ac:graphicFrameMkLst>
        </pc:graphicFrameChg>
        <pc:picChg chg="ord">
          <ac:chgData name="Matt Higgins" userId="b66834d5-eb74-4026-874d-6c93efd557a3" providerId="ADAL" clId="{327C922C-3340-4910-ACB4-62B59F4B69BA}" dt="2019-12-10T08:31:18.319" v="221" actId="167"/>
          <ac:picMkLst>
            <pc:docMk/>
            <pc:sldMk cId="4045372820" sldId="375"/>
            <ac:picMk id="8" creationId="{D9426B6B-94AA-4D9B-BC63-8F0BC9ED5115}"/>
          </ac:picMkLst>
        </pc:picChg>
      </pc:sldChg>
      <pc:sldChg chg="addSp delSp modSp">
        <pc:chgData name="Matt Higgins" userId="b66834d5-eb74-4026-874d-6c93efd557a3" providerId="ADAL" clId="{327C922C-3340-4910-ACB4-62B59F4B69BA}" dt="2019-12-10T08:59:39.591" v="240" actId="20577"/>
        <pc:sldMkLst>
          <pc:docMk/>
          <pc:sldMk cId="1505497613" sldId="376"/>
        </pc:sldMkLst>
        <pc:spChg chg="del">
          <ac:chgData name="Matt Higgins" userId="b66834d5-eb74-4026-874d-6c93efd557a3" providerId="ADAL" clId="{327C922C-3340-4910-ACB4-62B59F4B69BA}" dt="2019-12-10T08:59:32.693" v="238" actId="478"/>
          <ac:spMkLst>
            <pc:docMk/>
            <pc:sldMk cId="1505497613" sldId="376"/>
            <ac:spMk id="19" creationId="{5252A847-DE45-4FA3-A1F8-EEBEB845FF8E}"/>
          </ac:spMkLst>
        </pc:spChg>
        <pc:spChg chg="add mod ord">
          <ac:chgData name="Matt Higgins" userId="b66834d5-eb74-4026-874d-6c93efd557a3" providerId="ADAL" clId="{327C922C-3340-4910-ACB4-62B59F4B69BA}" dt="2019-12-10T08:59:39.591" v="240" actId="20577"/>
          <ac:spMkLst>
            <pc:docMk/>
            <pc:sldMk cId="1505497613" sldId="376"/>
            <ac:spMk id="36" creationId="{27B45B2C-B200-4357-87CF-BE0F7E401528}"/>
          </ac:spMkLst>
        </pc:spChg>
        <pc:grpChg chg="add mod">
          <ac:chgData name="Matt Higgins" userId="b66834d5-eb74-4026-874d-6c93efd557a3" providerId="ADAL" clId="{327C922C-3340-4910-ACB4-62B59F4B69BA}" dt="2019-12-10T08:58:29.922" v="234" actId="164"/>
          <ac:grpSpMkLst>
            <pc:docMk/>
            <pc:sldMk cId="1505497613" sldId="376"/>
            <ac:grpSpMk id="2" creationId="{CEE5EB60-5593-4BA0-92AD-8434E4E876BB}"/>
          </ac:grpSpMkLst>
        </pc:grpChg>
        <pc:picChg chg="add mod modCrop">
          <ac:chgData name="Matt Higgins" userId="b66834d5-eb74-4026-874d-6c93efd557a3" providerId="ADAL" clId="{327C922C-3340-4910-ACB4-62B59F4B69BA}" dt="2019-12-10T08:58:29.922" v="234" actId="164"/>
          <ac:picMkLst>
            <pc:docMk/>
            <pc:sldMk cId="1505497613" sldId="376"/>
            <ac:picMk id="9" creationId="{E2143238-06C9-4A22-8DDF-E934F690D0FE}"/>
          </ac:picMkLst>
        </pc:picChg>
        <pc:picChg chg="add mod">
          <ac:chgData name="Matt Higgins" userId="b66834d5-eb74-4026-874d-6c93efd557a3" providerId="ADAL" clId="{327C922C-3340-4910-ACB4-62B59F4B69BA}" dt="2019-12-10T08:58:29.922" v="234" actId="164"/>
          <ac:picMkLst>
            <pc:docMk/>
            <pc:sldMk cId="1505497613" sldId="376"/>
            <ac:picMk id="10" creationId="{8D16EBEF-F93A-4FC0-B2EA-805D1A45E056}"/>
          </ac:picMkLst>
        </pc:picChg>
        <pc:picChg chg="add mod">
          <ac:chgData name="Matt Higgins" userId="b66834d5-eb74-4026-874d-6c93efd557a3" providerId="ADAL" clId="{327C922C-3340-4910-ACB4-62B59F4B69BA}" dt="2019-12-10T08:58:29.922" v="234" actId="164"/>
          <ac:picMkLst>
            <pc:docMk/>
            <pc:sldMk cId="1505497613" sldId="376"/>
            <ac:picMk id="11" creationId="{3D5B568B-FDD5-44E6-B0AC-35B058AB184A}"/>
          </ac:picMkLst>
        </pc:picChg>
        <pc:picChg chg="add mod">
          <ac:chgData name="Matt Higgins" userId="b66834d5-eb74-4026-874d-6c93efd557a3" providerId="ADAL" clId="{327C922C-3340-4910-ACB4-62B59F4B69BA}" dt="2019-12-10T08:58:29.922" v="234" actId="164"/>
          <ac:picMkLst>
            <pc:docMk/>
            <pc:sldMk cId="1505497613" sldId="376"/>
            <ac:picMk id="12" creationId="{99674D9A-42B6-4904-A2EB-23458290C31A}"/>
          </ac:picMkLst>
        </pc:picChg>
        <pc:picChg chg="add mod">
          <ac:chgData name="Matt Higgins" userId="b66834d5-eb74-4026-874d-6c93efd557a3" providerId="ADAL" clId="{327C922C-3340-4910-ACB4-62B59F4B69BA}" dt="2019-12-10T08:58:29.922" v="234" actId="164"/>
          <ac:picMkLst>
            <pc:docMk/>
            <pc:sldMk cId="1505497613" sldId="376"/>
            <ac:picMk id="13" creationId="{3C9EEF11-9108-4272-AB11-39443B9ED66D}"/>
          </ac:picMkLst>
        </pc:picChg>
        <pc:picChg chg="add mod">
          <ac:chgData name="Matt Higgins" userId="b66834d5-eb74-4026-874d-6c93efd557a3" providerId="ADAL" clId="{327C922C-3340-4910-ACB4-62B59F4B69BA}" dt="2019-12-10T08:58:29.922" v="234" actId="164"/>
          <ac:picMkLst>
            <pc:docMk/>
            <pc:sldMk cId="1505497613" sldId="376"/>
            <ac:picMk id="14" creationId="{7A07C52E-84DA-454C-9C48-C3DAA7A4D5C9}"/>
          </ac:picMkLst>
        </pc:picChg>
        <pc:picChg chg="add mod">
          <ac:chgData name="Matt Higgins" userId="b66834d5-eb74-4026-874d-6c93efd557a3" providerId="ADAL" clId="{327C922C-3340-4910-ACB4-62B59F4B69BA}" dt="2019-12-10T08:58:29.922" v="234" actId="164"/>
          <ac:picMkLst>
            <pc:docMk/>
            <pc:sldMk cId="1505497613" sldId="376"/>
            <ac:picMk id="15" creationId="{E7857B44-5911-4ACA-8F34-CF72D04DA597}"/>
          </ac:picMkLst>
        </pc:picChg>
        <pc:picChg chg="add del mod">
          <ac:chgData name="Matt Higgins" userId="b66834d5-eb74-4026-874d-6c93efd557a3" providerId="ADAL" clId="{327C922C-3340-4910-ACB4-62B59F4B69BA}" dt="2019-12-10T08:19:25.070" v="131" actId="478"/>
          <ac:picMkLst>
            <pc:docMk/>
            <pc:sldMk cId="1505497613" sldId="376"/>
            <ac:picMk id="16" creationId="{F0B189BA-AAA6-48FA-ABAB-8F54400E824C}"/>
          </ac:picMkLst>
        </pc:picChg>
        <pc:picChg chg="add mod">
          <ac:chgData name="Matt Higgins" userId="b66834d5-eb74-4026-874d-6c93efd557a3" providerId="ADAL" clId="{327C922C-3340-4910-ACB4-62B59F4B69BA}" dt="2019-12-10T08:58:29.922" v="234" actId="164"/>
          <ac:picMkLst>
            <pc:docMk/>
            <pc:sldMk cId="1505497613" sldId="376"/>
            <ac:picMk id="17" creationId="{7DDB8ECA-5E91-440A-ACA4-26869FD91A4D}"/>
          </ac:picMkLst>
        </pc:picChg>
        <pc:picChg chg="add mod">
          <ac:chgData name="Matt Higgins" userId="b66834d5-eb74-4026-874d-6c93efd557a3" providerId="ADAL" clId="{327C922C-3340-4910-ACB4-62B59F4B69BA}" dt="2019-12-10T08:58:29.922" v="234" actId="164"/>
          <ac:picMkLst>
            <pc:docMk/>
            <pc:sldMk cId="1505497613" sldId="376"/>
            <ac:picMk id="20" creationId="{3A4E3440-ACF4-4F3A-8E84-C7B484A9B8FE}"/>
          </ac:picMkLst>
        </pc:picChg>
        <pc:picChg chg="add mod">
          <ac:chgData name="Matt Higgins" userId="b66834d5-eb74-4026-874d-6c93efd557a3" providerId="ADAL" clId="{327C922C-3340-4910-ACB4-62B59F4B69BA}" dt="2019-12-10T08:58:29.922" v="234" actId="164"/>
          <ac:picMkLst>
            <pc:docMk/>
            <pc:sldMk cId="1505497613" sldId="376"/>
            <ac:picMk id="21" creationId="{43108C08-8BAD-4748-B5DB-4A5E228B979D}"/>
          </ac:picMkLst>
        </pc:picChg>
        <pc:picChg chg="add mod">
          <ac:chgData name="Matt Higgins" userId="b66834d5-eb74-4026-874d-6c93efd557a3" providerId="ADAL" clId="{327C922C-3340-4910-ACB4-62B59F4B69BA}" dt="2019-12-10T08:58:29.922" v="234" actId="164"/>
          <ac:picMkLst>
            <pc:docMk/>
            <pc:sldMk cId="1505497613" sldId="376"/>
            <ac:picMk id="22" creationId="{C2F7C0AC-3ACB-4058-A558-D0772B7313E4}"/>
          </ac:picMkLst>
        </pc:picChg>
        <pc:picChg chg="add mod">
          <ac:chgData name="Matt Higgins" userId="b66834d5-eb74-4026-874d-6c93efd557a3" providerId="ADAL" clId="{327C922C-3340-4910-ACB4-62B59F4B69BA}" dt="2019-12-10T08:58:29.922" v="234" actId="164"/>
          <ac:picMkLst>
            <pc:docMk/>
            <pc:sldMk cId="1505497613" sldId="376"/>
            <ac:picMk id="23" creationId="{ECF5F560-04D3-4284-977F-145262E51DC8}"/>
          </ac:picMkLst>
        </pc:picChg>
        <pc:picChg chg="add mod">
          <ac:chgData name="Matt Higgins" userId="b66834d5-eb74-4026-874d-6c93efd557a3" providerId="ADAL" clId="{327C922C-3340-4910-ACB4-62B59F4B69BA}" dt="2019-12-10T08:58:29.922" v="234" actId="164"/>
          <ac:picMkLst>
            <pc:docMk/>
            <pc:sldMk cId="1505497613" sldId="376"/>
            <ac:picMk id="24" creationId="{F966AF85-8DA9-472F-A5C7-7EFDDDB7D3BE}"/>
          </ac:picMkLst>
        </pc:picChg>
        <pc:picChg chg="add mod">
          <ac:chgData name="Matt Higgins" userId="b66834d5-eb74-4026-874d-6c93efd557a3" providerId="ADAL" clId="{327C922C-3340-4910-ACB4-62B59F4B69BA}" dt="2019-12-10T08:58:29.922" v="234" actId="164"/>
          <ac:picMkLst>
            <pc:docMk/>
            <pc:sldMk cId="1505497613" sldId="376"/>
            <ac:picMk id="25" creationId="{843D7E30-7B98-4A23-9A8E-2D0EE882B43A}"/>
          </ac:picMkLst>
        </pc:picChg>
        <pc:picChg chg="add mod">
          <ac:chgData name="Matt Higgins" userId="b66834d5-eb74-4026-874d-6c93efd557a3" providerId="ADAL" clId="{327C922C-3340-4910-ACB4-62B59F4B69BA}" dt="2019-12-10T08:58:29.922" v="234" actId="164"/>
          <ac:picMkLst>
            <pc:docMk/>
            <pc:sldMk cId="1505497613" sldId="376"/>
            <ac:picMk id="26" creationId="{28D2883F-D8BF-486E-B8EE-BBC87FB4B051}"/>
          </ac:picMkLst>
        </pc:picChg>
        <pc:picChg chg="add mod">
          <ac:chgData name="Matt Higgins" userId="b66834d5-eb74-4026-874d-6c93efd557a3" providerId="ADAL" clId="{327C922C-3340-4910-ACB4-62B59F4B69BA}" dt="2019-12-10T08:58:29.922" v="234" actId="164"/>
          <ac:picMkLst>
            <pc:docMk/>
            <pc:sldMk cId="1505497613" sldId="376"/>
            <ac:picMk id="27" creationId="{F0E14952-2732-4930-82F4-676366864D4E}"/>
          </ac:picMkLst>
        </pc:picChg>
        <pc:picChg chg="add mod">
          <ac:chgData name="Matt Higgins" userId="b66834d5-eb74-4026-874d-6c93efd557a3" providerId="ADAL" clId="{327C922C-3340-4910-ACB4-62B59F4B69BA}" dt="2019-12-10T08:58:29.922" v="234" actId="164"/>
          <ac:picMkLst>
            <pc:docMk/>
            <pc:sldMk cId="1505497613" sldId="376"/>
            <ac:picMk id="28" creationId="{2F1707FC-FFF8-4BFA-8A1C-B48E4D7ED2E4}"/>
          </ac:picMkLst>
        </pc:picChg>
        <pc:picChg chg="add mod">
          <ac:chgData name="Matt Higgins" userId="b66834d5-eb74-4026-874d-6c93efd557a3" providerId="ADAL" clId="{327C922C-3340-4910-ACB4-62B59F4B69BA}" dt="2019-12-10T08:58:29.922" v="234" actId="164"/>
          <ac:picMkLst>
            <pc:docMk/>
            <pc:sldMk cId="1505497613" sldId="376"/>
            <ac:picMk id="29" creationId="{9A207411-5240-4808-8A37-E8BEB3268F9B}"/>
          </ac:picMkLst>
        </pc:picChg>
        <pc:picChg chg="add mod">
          <ac:chgData name="Matt Higgins" userId="b66834d5-eb74-4026-874d-6c93efd557a3" providerId="ADAL" clId="{327C922C-3340-4910-ACB4-62B59F4B69BA}" dt="2019-12-10T08:58:29.922" v="234" actId="164"/>
          <ac:picMkLst>
            <pc:docMk/>
            <pc:sldMk cId="1505497613" sldId="376"/>
            <ac:picMk id="30" creationId="{20D5ECE4-7F04-4068-A272-CB827A8F2A9D}"/>
          </ac:picMkLst>
        </pc:picChg>
        <pc:picChg chg="add mod">
          <ac:chgData name="Matt Higgins" userId="b66834d5-eb74-4026-874d-6c93efd557a3" providerId="ADAL" clId="{327C922C-3340-4910-ACB4-62B59F4B69BA}" dt="2019-12-10T08:58:29.922" v="234" actId="164"/>
          <ac:picMkLst>
            <pc:docMk/>
            <pc:sldMk cId="1505497613" sldId="376"/>
            <ac:picMk id="31" creationId="{F54D1504-D1D6-4B39-9903-B5F09B259CCA}"/>
          </ac:picMkLst>
        </pc:picChg>
        <pc:picChg chg="add mod">
          <ac:chgData name="Matt Higgins" userId="b66834d5-eb74-4026-874d-6c93efd557a3" providerId="ADAL" clId="{327C922C-3340-4910-ACB4-62B59F4B69BA}" dt="2019-12-10T08:58:29.922" v="234" actId="164"/>
          <ac:picMkLst>
            <pc:docMk/>
            <pc:sldMk cId="1505497613" sldId="376"/>
            <ac:picMk id="32" creationId="{743074D7-7920-4BEF-A614-F909447D36E6}"/>
          </ac:picMkLst>
        </pc:picChg>
        <pc:picChg chg="add mod">
          <ac:chgData name="Matt Higgins" userId="b66834d5-eb74-4026-874d-6c93efd557a3" providerId="ADAL" clId="{327C922C-3340-4910-ACB4-62B59F4B69BA}" dt="2019-12-10T08:58:29.922" v="234" actId="164"/>
          <ac:picMkLst>
            <pc:docMk/>
            <pc:sldMk cId="1505497613" sldId="376"/>
            <ac:picMk id="33" creationId="{9A50886A-4CFD-4687-94B1-492869459E37}"/>
          </ac:picMkLst>
        </pc:picChg>
        <pc:picChg chg="add mod">
          <ac:chgData name="Matt Higgins" userId="b66834d5-eb74-4026-874d-6c93efd557a3" providerId="ADAL" clId="{327C922C-3340-4910-ACB4-62B59F4B69BA}" dt="2019-12-10T08:58:29.922" v="234" actId="164"/>
          <ac:picMkLst>
            <pc:docMk/>
            <pc:sldMk cId="1505497613" sldId="376"/>
            <ac:picMk id="34" creationId="{7986977D-F45A-477E-B3AF-29D4A3B64FAF}"/>
          </ac:picMkLst>
        </pc:picChg>
        <pc:picChg chg="add mod">
          <ac:chgData name="Matt Higgins" userId="b66834d5-eb74-4026-874d-6c93efd557a3" providerId="ADAL" clId="{327C922C-3340-4910-ACB4-62B59F4B69BA}" dt="2019-12-10T08:58:29.922" v="234" actId="164"/>
          <ac:picMkLst>
            <pc:docMk/>
            <pc:sldMk cId="1505497613" sldId="376"/>
            <ac:picMk id="35" creationId="{BB7543F8-B500-4A8F-836B-54E37F495831}"/>
          </ac:picMkLst>
        </pc:picChg>
        <pc:picChg chg="add del mod">
          <ac:chgData name="Matt Higgins" userId="b66834d5-eb74-4026-874d-6c93efd557a3" providerId="ADAL" clId="{327C922C-3340-4910-ACB4-62B59F4B69BA}" dt="2019-12-10T08:18:43.978" v="129" actId="478"/>
          <ac:picMkLst>
            <pc:docMk/>
            <pc:sldMk cId="1505497613" sldId="376"/>
            <ac:picMk id="36" creationId="{96AAEFF0-CAB5-4FB3-A9F9-BC7C29DEEAD7}"/>
          </ac:picMkLst>
        </pc:picChg>
        <pc:picChg chg="add mod">
          <ac:chgData name="Matt Higgins" userId="b66834d5-eb74-4026-874d-6c93efd557a3" providerId="ADAL" clId="{327C922C-3340-4910-ACB4-62B59F4B69BA}" dt="2019-12-10T08:58:29.922" v="234" actId="164"/>
          <ac:picMkLst>
            <pc:docMk/>
            <pc:sldMk cId="1505497613" sldId="376"/>
            <ac:picMk id="37" creationId="{0B51FA89-D8CC-473A-B47B-10A5E61A29A2}"/>
          </ac:picMkLst>
        </pc:picChg>
        <pc:picChg chg="add mod">
          <ac:chgData name="Matt Higgins" userId="b66834d5-eb74-4026-874d-6c93efd557a3" providerId="ADAL" clId="{327C922C-3340-4910-ACB4-62B59F4B69BA}" dt="2019-12-10T08:58:29.922" v="234" actId="164"/>
          <ac:picMkLst>
            <pc:docMk/>
            <pc:sldMk cId="1505497613" sldId="376"/>
            <ac:picMk id="38" creationId="{41638965-288E-414A-B6EA-2630B04A7915}"/>
          </ac:picMkLst>
        </pc:picChg>
        <pc:picChg chg="add mod">
          <ac:chgData name="Matt Higgins" userId="b66834d5-eb74-4026-874d-6c93efd557a3" providerId="ADAL" clId="{327C922C-3340-4910-ACB4-62B59F4B69BA}" dt="2019-12-10T08:58:29.922" v="234" actId="164"/>
          <ac:picMkLst>
            <pc:docMk/>
            <pc:sldMk cId="1505497613" sldId="376"/>
            <ac:picMk id="39" creationId="{BB2D8A90-0515-48D5-BC25-9222FF58181D}"/>
          </ac:picMkLst>
        </pc:picChg>
        <pc:picChg chg="add del mod">
          <ac:chgData name="Matt Higgins" userId="b66834d5-eb74-4026-874d-6c93efd557a3" providerId="ADAL" clId="{327C922C-3340-4910-ACB4-62B59F4B69BA}" dt="2019-12-10T08:14:50.521" v="101" actId="478"/>
          <ac:picMkLst>
            <pc:docMk/>
            <pc:sldMk cId="1505497613" sldId="376"/>
            <ac:picMk id="40" creationId="{7B6D25EE-A043-46AF-B20F-1C89E6F225CC}"/>
          </ac:picMkLst>
        </pc:picChg>
      </pc:sldChg>
      <pc:sldChg chg="addSp delSp modSp add">
        <pc:chgData name="Matt Higgins" userId="b66834d5-eb74-4026-874d-6c93efd557a3" providerId="ADAL" clId="{327C922C-3340-4910-ACB4-62B59F4B69BA}" dt="2019-12-10T10:51:17.312" v="1131"/>
        <pc:sldMkLst>
          <pc:docMk/>
          <pc:sldMk cId="3124791846" sldId="377"/>
        </pc:sldMkLst>
        <pc:spChg chg="add mod ord">
          <ac:chgData name="Matt Higgins" userId="b66834d5-eb74-4026-874d-6c93efd557a3" providerId="ADAL" clId="{327C922C-3340-4910-ACB4-62B59F4B69BA}" dt="2019-12-10T10:51:17.312" v="1131"/>
          <ac:spMkLst>
            <pc:docMk/>
            <pc:sldMk cId="3124791846" sldId="377"/>
            <ac:spMk id="2" creationId="{62CC379F-2B1A-42A7-BAC4-3F9545B9EE0A}"/>
          </ac:spMkLst>
        </pc:spChg>
        <pc:spChg chg="add mod ord">
          <ac:chgData name="Matt Higgins" userId="b66834d5-eb74-4026-874d-6c93efd557a3" providerId="ADAL" clId="{327C922C-3340-4910-ACB4-62B59F4B69BA}" dt="2019-12-10T09:00:01.197" v="243" actId="166"/>
          <ac:spMkLst>
            <pc:docMk/>
            <pc:sldMk cId="3124791846" sldId="377"/>
            <ac:spMk id="3" creationId="{86DAF389-2F8E-44A9-9EEE-AC367918D50F}"/>
          </ac:spMkLst>
        </pc:spChg>
        <pc:spChg chg="add mod ord">
          <ac:chgData name="Matt Higgins" userId="b66834d5-eb74-4026-874d-6c93efd557a3" providerId="ADAL" clId="{327C922C-3340-4910-ACB4-62B59F4B69BA}" dt="2019-12-10T09:00:01.197" v="243" actId="166"/>
          <ac:spMkLst>
            <pc:docMk/>
            <pc:sldMk cId="3124791846" sldId="377"/>
            <ac:spMk id="4" creationId="{FAC4041D-2DF3-41FB-A861-52AE2AA2AEE7}"/>
          </ac:spMkLst>
        </pc:spChg>
        <pc:spChg chg="add del mod">
          <ac:chgData name="Matt Higgins" userId="b66834d5-eb74-4026-874d-6c93efd557a3" providerId="ADAL" clId="{327C922C-3340-4910-ACB4-62B59F4B69BA}" dt="2019-12-10T08:21:26.099" v="148"/>
          <ac:spMkLst>
            <pc:docMk/>
            <pc:sldMk cId="3124791846" sldId="377"/>
            <ac:spMk id="5" creationId="{612CBC9F-C2F4-4FBB-8F31-DD4DCF52BA68}"/>
          </ac:spMkLst>
        </pc:spChg>
        <pc:spChg chg="del mod">
          <ac:chgData name="Matt Higgins" userId="b66834d5-eb74-4026-874d-6c93efd557a3" providerId="ADAL" clId="{327C922C-3340-4910-ACB4-62B59F4B69BA}" dt="2019-12-10T08:59:46.928" v="241" actId="478"/>
          <ac:spMkLst>
            <pc:docMk/>
            <pc:sldMk cId="3124791846" sldId="377"/>
            <ac:spMk id="19" creationId="{5252A847-DE45-4FA3-A1F8-EEBEB845FF8E}"/>
          </ac:spMkLst>
        </pc:spChg>
        <pc:spChg chg="add">
          <ac:chgData name="Matt Higgins" userId="b66834d5-eb74-4026-874d-6c93efd557a3" providerId="ADAL" clId="{327C922C-3340-4910-ACB4-62B59F4B69BA}" dt="2019-12-10T08:59:48.015" v="242"/>
          <ac:spMkLst>
            <pc:docMk/>
            <pc:sldMk cId="3124791846" sldId="377"/>
            <ac:spMk id="40" creationId="{DD22DE95-A7FB-4AEB-BFAA-385F79D65888}"/>
          </ac:spMkLst>
        </pc:spChg>
        <pc:spChg chg="add del mod">
          <ac:chgData name="Matt Higgins" userId="b66834d5-eb74-4026-874d-6c93efd557a3" providerId="ADAL" clId="{327C922C-3340-4910-ACB4-62B59F4B69BA}" dt="2019-12-10T08:15:10.537" v="104" actId="478"/>
          <ac:spMkLst>
            <pc:docMk/>
            <pc:sldMk cId="3124791846" sldId="377"/>
            <ac:spMk id="41" creationId="{8C6F7DB4-C82D-454E-B273-D8E06F18840F}"/>
          </ac:spMkLst>
        </pc:spChg>
        <pc:spChg chg="add del">
          <ac:chgData name="Matt Higgins" userId="b66834d5-eb74-4026-874d-6c93efd557a3" providerId="ADAL" clId="{327C922C-3340-4910-ACB4-62B59F4B69BA}" dt="2019-12-10T08:23:05.051" v="155"/>
          <ac:spMkLst>
            <pc:docMk/>
            <pc:sldMk cId="3124791846" sldId="377"/>
            <ac:spMk id="42" creationId="{511FD3D0-E52B-498C-8FD5-C25BB4E739C3}"/>
          </ac:spMkLst>
        </pc:spChg>
        <pc:spChg chg="add del mod">
          <ac:chgData name="Matt Higgins" userId="b66834d5-eb74-4026-874d-6c93efd557a3" providerId="ADAL" clId="{327C922C-3340-4910-ACB4-62B59F4B69BA}" dt="2019-12-10T08:23:23.841" v="159" actId="478"/>
          <ac:spMkLst>
            <pc:docMk/>
            <pc:sldMk cId="3124791846" sldId="377"/>
            <ac:spMk id="43" creationId="{15C5C712-1C67-4B19-9F14-53BBD8DD257B}"/>
          </ac:spMkLst>
        </pc:spChg>
        <pc:spChg chg="add del">
          <ac:chgData name="Matt Higgins" userId="b66834d5-eb74-4026-874d-6c93efd557a3" providerId="ADAL" clId="{327C922C-3340-4910-ACB4-62B59F4B69BA}" dt="2019-12-10T08:23:49.685" v="161"/>
          <ac:spMkLst>
            <pc:docMk/>
            <pc:sldMk cId="3124791846" sldId="377"/>
            <ac:spMk id="44" creationId="{56DCBCBD-98E9-42CB-B984-5C2DFC4501F7}"/>
          </ac:spMkLst>
        </pc:spChg>
        <pc:graphicFrameChg chg="ord modGraphic">
          <ac:chgData name="Matt Higgins" userId="b66834d5-eb74-4026-874d-6c93efd557a3" providerId="ADAL" clId="{327C922C-3340-4910-ACB4-62B59F4B69BA}" dt="2019-12-10T09:00:01.197" v="243" actId="166"/>
          <ac:graphicFrameMkLst>
            <pc:docMk/>
            <pc:sldMk cId="3124791846" sldId="377"/>
            <ac:graphicFrameMk id="49" creationId="{4505F59F-8D1A-4C9A-AE79-62AD16B06299}"/>
          </ac:graphicFrameMkLst>
        </pc:graphicFrameChg>
        <pc:picChg chg="ord">
          <ac:chgData name="Matt Higgins" userId="b66834d5-eb74-4026-874d-6c93efd557a3" providerId="ADAL" clId="{327C922C-3340-4910-ACB4-62B59F4B69BA}" dt="2019-12-10T09:00:01.197" v="243" actId="166"/>
          <ac:picMkLst>
            <pc:docMk/>
            <pc:sldMk cId="3124791846" sldId="377"/>
            <ac:picMk id="9" creationId="{E2143238-06C9-4A22-8DDF-E934F690D0FE}"/>
          </ac:picMkLst>
        </pc:picChg>
        <pc:picChg chg="ord">
          <ac:chgData name="Matt Higgins" userId="b66834d5-eb74-4026-874d-6c93efd557a3" providerId="ADAL" clId="{327C922C-3340-4910-ACB4-62B59F4B69BA}" dt="2019-12-10T09:00:01.197" v="243" actId="166"/>
          <ac:picMkLst>
            <pc:docMk/>
            <pc:sldMk cId="3124791846" sldId="377"/>
            <ac:picMk id="10" creationId="{8D16EBEF-F93A-4FC0-B2EA-805D1A45E056}"/>
          </ac:picMkLst>
        </pc:picChg>
        <pc:picChg chg="ord">
          <ac:chgData name="Matt Higgins" userId="b66834d5-eb74-4026-874d-6c93efd557a3" providerId="ADAL" clId="{327C922C-3340-4910-ACB4-62B59F4B69BA}" dt="2019-12-10T09:00:01.197" v="243" actId="166"/>
          <ac:picMkLst>
            <pc:docMk/>
            <pc:sldMk cId="3124791846" sldId="377"/>
            <ac:picMk id="11" creationId="{3D5B568B-FDD5-44E6-B0AC-35B058AB184A}"/>
          </ac:picMkLst>
        </pc:picChg>
        <pc:picChg chg="ord">
          <ac:chgData name="Matt Higgins" userId="b66834d5-eb74-4026-874d-6c93efd557a3" providerId="ADAL" clId="{327C922C-3340-4910-ACB4-62B59F4B69BA}" dt="2019-12-10T09:00:01.197" v="243" actId="166"/>
          <ac:picMkLst>
            <pc:docMk/>
            <pc:sldMk cId="3124791846" sldId="377"/>
            <ac:picMk id="12" creationId="{99674D9A-42B6-4904-A2EB-23458290C31A}"/>
          </ac:picMkLst>
        </pc:picChg>
        <pc:picChg chg="ord">
          <ac:chgData name="Matt Higgins" userId="b66834d5-eb74-4026-874d-6c93efd557a3" providerId="ADAL" clId="{327C922C-3340-4910-ACB4-62B59F4B69BA}" dt="2019-12-10T09:00:01.197" v="243" actId="166"/>
          <ac:picMkLst>
            <pc:docMk/>
            <pc:sldMk cId="3124791846" sldId="377"/>
            <ac:picMk id="13" creationId="{3C9EEF11-9108-4272-AB11-39443B9ED66D}"/>
          </ac:picMkLst>
        </pc:picChg>
        <pc:picChg chg="ord">
          <ac:chgData name="Matt Higgins" userId="b66834d5-eb74-4026-874d-6c93efd557a3" providerId="ADAL" clId="{327C922C-3340-4910-ACB4-62B59F4B69BA}" dt="2019-12-10T09:00:01.197" v="243" actId="166"/>
          <ac:picMkLst>
            <pc:docMk/>
            <pc:sldMk cId="3124791846" sldId="377"/>
            <ac:picMk id="14" creationId="{7A07C52E-84DA-454C-9C48-C3DAA7A4D5C9}"/>
          </ac:picMkLst>
        </pc:picChg>
        <pc:picChg chg="ord">
          <ac:chgData name="Matt Higgins" userId="b66834d5-eb74-4026-874d-6c93efd557a3" providerId="ADAL" clId="{327C922C-3340-4910-ACB4-62B59F4B69BA}" dt="2019-12-10T09:00:01.197" v="243" actId="166"/>
          <ac:picMkLst>
            <pc:docMk/>
            <pc:sldMk cId="3124791846" sldId="377"/>
            <ac:picMk id="15" creationId="{E7857B44-5911-4ACA-8F34-CF72D04DA597}"/>
          </ac:picMkLst>
        </pc:picChg>
        <pc:picChg chg="del">
          <ac:chgData name="Matt Higgins" userId="b66834d5-eb74-4026-874d-6c93efd557a3" providerId="ADAL" clId="{327C922C-3340-4910-ACB4-62B59F4B69BA}" dt="2019-12-10T08:19:21.228" v="130" actId="478"/>
          <ac:picMkLst>
            <pc:docMk/>
            <pc:sldMk cId="3124791846" sldId="377"/>
            <ac:picMk id="16" creationId="{F0B189BA-AAA6-48FA-ABAB-8F54400E824C}"/>
          </ac:picMkLst>
        </pc:picChg>
        <pc:picChg chg="ord">
          <ac:chgData name="Matt Higgins" userId="b66834d5-eb74-4026-874d-6c93efd557a3" providerId="ADAL" clId="{327C922C-3340-4910-ACB4-62B59F4B69BA}" dt="2019-12-10T09:00:01.197" v="243" actId="166"/>
          <ac:picMkLst>
            <pc:docMk/>
            <pc:sldMk cId="3124791846" sldId="377"/>
            <ac:picMk id="17" creationId="{7DDB8ECA-5E91-440A-ACA4-26869FD91A4D}"/>
          </ac:picMkLst>
        </pc:picChg>
        <pc:picChg chg="ord">
          <ac:chgData name="Matt Higgins" userId="b66834d5-eb74-4026-874d-6c93efd557a3" providerId="ADAL" clId="{327C922C-3340-4910-ACB4-62B59F4B69BA}" dt="2019-12-10T09:00:01.197" v="243" actId="166"/>
          <ac:picMkLst>
            <pc:docMk/>
            <pc:sldMk cId="3124791846" sldId="377"/>
            <ac:picMk id="20" creationId="{3A4E3440-ACF4-4F3A-8E84-C7B484A9B8FE}"/>
          </ac:picMkLst>
        </pc:picChg>
        <pc:picChg chg="ord">
          <ac:chgData name="Matt Higgins" userId="b66834d5-eb74-4026-874d-6c93efd557a3" providerId="ADAL" clId="{327C922C-3340-4910-ACB4-62B59F4B69BA}" dt="2019-12-10T09:00:01.197" v="243" actId="166"/>
          <ac:picMkLst>
            <pc:docMk/>
            <pc:sldMk cId="3124791846" sldId="377"/>
            <ac:picMk id="21" creationId="{43108C08-8BAD-4748-B5DB-4A5E228B979D}"/>
          </ac:picMkLst>
        </pc:picChg>
        <pc:picChg chg="ord">
          <ac:chgData name="Matt Higgins" userId="b66834d5-eb74-4026-874d-6c93efd557a3" providerId="ADAL" clId="{327C922C-3340-4910-ACB4-62B59F4B69BA}" dt="2019-12-10T09:00:01.197" v="243" actId="166"/>
          <ac:picMkLst>
            <pc:docMk/>
            <pc:sldMk cId="3124791846" sldId="377"/>
            <ac:picMk id="22" creationId="{C2F7C0AC-3ACB-4058-A558-D0772B7313E4}"/>
          </ac:picMkLst>
        </pc:picChg>
        <pc:picChg chg="ord">
          <ac:chgData name="Matt Higgins" userId="b66834d5-eb74-4026-874d-6c93efd557a3" providerId="ADAL" clId="{327C922C-3340-4910-ACB4-62B59F4B69BA}" dt="2019-12-10T09:00:01.197" v="243" actId="166"/>
          <ac:picMkLst>
            <pc:docMk/>
            <pc:sldMk cId="3124791846" sldId="377"/>
            <ac:picMk id="23" creationId="{ECF5F560-04D3-4284-977F-145262E51DC8}"/>
          </ac:picMkLst>
        </pc:picChg>
        <pc:picChg chg="ord">
          <ac:chgData name="Matt Higgins" userId="b66834d5-eb74-4026-874d-6c93efd557a3" providerId="ADAL" clId="{327C922C-3340-4910-ACB4-62B59F4B69BA}" dt="2019-12-10T09:00:01.197" v="243" actId="166"/>
          <ac:picMkLst>
            <pc:docMk/>
            <pc:sldMk cId="3124791846" sldId="377"/>
            <ac:picMk id="24" creationId="{F966AF85-8DA9-472F-A5C7-7EFDDDB7D3BE}"/>
          </ac:picMkLst>
        </pc:picChg>
        <pc:picChg chg="ord">
          <ac:chgData name="Matt Higgins" userId="b66834d5-eb74-4026-874d-6c93efd557a3" providerId="ADAL" clId="{327C922C-3340-4910-ACB4-62B59F4B69BA}" dt="2019-12-10T09:00:01.197" v="243" actId="166"/>
          <ac:picMkLst>
            <pc:docMk/>
            <pc:sldMk cId="3124791846" sldId="377"/>
            <ac:picMk id="25" creationId="{843D7E30-7B98-4A23-9A8E-2D0EE882B43A}"/>
          </ac:picMkLst>
        </pc:picChg>
        <pc:picChg chg="ord">
          <ac:chgData name="Matt Higgins" userId="b66834d5-eb74-4026-874d-6c93efd557a3" providerId="ADAL" clId="{327C922C-3340-4910-ACB4-62B59F4B69BA}" dt="2019-12-10T09:00:01.197" v="243" actId="166"/>
          <ac:picMkLst>
            <pc:docMk/>
            <pc:sldMk cId="3124791846" sldId="377"/>
            <ac:picMk id="26" creationId="{28D2883F-D8BF-486E-B8EE-BBC87FB4B051}"/>
          </ac:picMkLst>
        </pc:picChg>
        <pc:picChg chg="ord">
          <ac:chgData name="Matt Higgins" userId="b66834d5-eb74-4026-874d-6c93efd557a3" providerId="ADAL" clId="{327C922C-3340-4910-ACB4-62B59F4B69BA}" dt="2019-12-10T09:00:01.197" v="243" actId="166"/>
          <ac:picMkLst>
            <pc:docMk/>
            <pc:sldMk cId="3124791846" sldId="377"/>
            <ac:picMk id="27" creationId="{F0E14952-2732-4930-82F4-676366864D4E}"/>
          </ac:picMkLst>
        </pc:picChg>
        <pc:picChg chg="ord">
          <ac:chgData name="Matt Higgins" userId="b66834d5-eb74-4026-874d-6c93efd557a3" providerId="ADAL" clId="{327C922C-3340-4910-ACB4-62B59F4B69BA}" dt="2019-12-10T09:00:01.197" v="243" actId="166"/>
          <ac:picMkLst>
            <pc:docMk/>
            <pc:sldMk cId="3124791846" sldId="377"/>
            <ac:picMk id="28" creationId="{2F1707FC-FFF8-4BFA-8A1C-B48E4D7ED2E4}"/>
          </ac:picMkLst>
        </pc:picChg>
        <pc:picChg chg="ord">
          <ac:chgData name="Matt Higgins" userId="b66834d5-eb74-4026-874d-6c93efd557a3" providerId="ADAL" clId="{327C922C-3340-4910-ACB4-62B59F4B69BA}" dt="2019-12-10T09:00:01.197" v="243" actId="166"/>
          <ac:picMkLst>
            <pc:docMk/>
            <pc:sldMk cId="3124791846" sldId="377"/>
            <ac:picMk id="29" creationId="{9A207411-5240-4808-8A37-E8BEB3268F9B}"/>
          </ac:picMkLst>
        </pc:picChg>
        <pc:picChg chg="ord">
          <ac:chgData name="Matt Higgins" userId="b66834d5-eb74-4026-874d-6c93efd557a3" providerId="ADAL" clId="{327C922C-3340-4910-ACB4-62B59F4B69BA}" dt="2019-12-10T09:00:01.197" v="243" actId="166"/>
          <ac:picMkLst>
            <pc:docMk/>
            <pc:sldMk cId="3124791846" sldId="377"/>
            <ac:picMk id="30" creationId="{20D5ECE4-7F04-4068-A272-CB827A8F2A9D}"/>
          </ac:picMkLst>
        </pc:picChg>
        <pc:picChg chg="ord">
          <ac:chgData name="Matt Higgins" userId="b66834d5-eb74-4026-874d-6c93efd557a3" providerId="ADAL" clId="{327C922C-3340-4910-ACB4-62B59F4B69BA}" dt="2019-12-10T09:00:01.197" v="243" actId="166"/>
          <ac:picMkLst>
            <pc:docMk/>
            <pc:sldMk cId="3124791846" sldId="377"/>
            <ac:picMk id="31" creationId="{F54D1504-D1D6-4B39-9903-B5F09B259CCA}"/>
          </ac:picMkLst>
        </pc:picChg>
        <pc:picChg chg="ord">
          <ac:chgData name="Matt Higgins" userId="b66834d5-eb74-4026-874d-6c93efd557a3" providerId="ADAL" clId="{327C922C-3340-4910-ACB4-62B59F4B69BA}" dt="2019-12-10T09:00:01.197" v="243" actId="166"/>
          <ac:picMkLst>
            <pc:docMk/>
            <pc:sldMk cId="3124791846" sldId="377"/>
            <ac:picMk id="32" creationId="{743074D7-7920-4BEF-A614-F909447D36E6}"/>
          </ac:picMkLst>
        </pc:picChg>
        <pc:picChg chg="ord">
          <ac:chgData name="Matt Higgins" userId="b66834d5-eb74-4026-874d-6c93efd557a3" providerId="ADAL" clId="{327C922C-3340-4910-ACB4-62B59F4B69BA}" dt="2019-12-10T09:00:01.197" v="243" actId="166"/>
          <ac:picMkLst>
            <pc:docMk/>
            <pc:sldMk cId="3124791846" sldId="377"/>
            <ac:picMk id="33" creationId="{9A50886A-4CFD-4687-94B1-492869459E37}"/>
          </ac:picMkLst>
        </pc:picChg>
        <pc:picChg chg="ord">
          <ac:chgData name="Matt Higgins" userId="b66834d5-eb74-4026-874d-6c93efd557a3" providerId="ADAL" clId="{327C922C-3340-4910-ACB4-62B59F4B69BA}" dt="2019-12-10T09:00:01.197" v="243" actId="166"/>
          <ac:picMkLst>
            <pc:docMk/>
            <pc:sldMk cId="3124791846" sldId="377"/>
            <ac:picMk id="34" creationId="{7986977D-F45A-477E-B3AF-29D4A3B64FAF}"/>
          </ac:picMkLst>
        </pc:picChg>
        <pc:picChg chg="ord">
          <ac:chgData name="Matt Higgins" userId="b66834d5-eb74-4026-874d-6c93efd557a3" providerId="ADAL" clId="{327C922C-3340-4910-ACB4-62B59F4B69BA}" dt="2019-12-10T09:00:01.197" v="243" actId="166"/>
          <ac:picMkLst>
            <pc:docMk/>
            <pc:sldMk cId="3124791846" sldId="377"/>
            <ac:picMk id="35" creationId="{BB7543F8-B500-4A8F-836B-54E37F495831}"/>
          </ac:picMkLst>
        </pc:picChg>
        <pc:picChg chg="del">
          <ac:chgData name="Matt Higgins" userId="b66834d5-eb74-4026-874d-6c93efd557a3" providerId="ADAL" clId="{327C922C-3340-4910-ACB4-62B59F4B69BA}" dt="2019-12-10T08:18:40.258" v="128" actId="478"/>
          <ac:picMkLst>
            <pc:docMk/>
            <pc:sldMk cId="3124791846" sldId="377"/>
            <ac:picMk id="36" creationId="{96AAEFF0-CAB5-4FB3-A9F9-BC7C29DEEAD7}"/>
          </ac:picMkLst>
        </pc:picChg>
        <pc:picChg chg="ord">
          <ac:chgData name="Matt Higgins" userId="b66834d5-eb74-4026-874d-6c93efd557a3" providerId="ADAL" clId="{327C922C-3340-4910-ACB4-62B59F4B69BA}" dt="2019-12-10T09:00:01.197" v="243" actId="166"/>
          <ac:picMkLst>
            <pc:docMk/>
            <pc:sldMk cId="3124791846" sldId="377"/>
            <ac:picMk id="37" creationId="{0B51FA89-D8CC-473A-B47B-10A5E61A29A2}"/>
          </ac:picMkLst>
        </pc:picChg>
        <pc:picChg chg="ord">
          <ac:chgData name="Matt Higgins" userId="b66834d5-eb74-4026-874d-6c93efd557a3" providerId="ADAL" clId="{327C922C-3340-4910-ACB4-62B59F4B69BA}" dt="2019-12-10T09:00:01.197" v="243" actId="166"/>
          <ac:picMkLst>
            <pc:docMk/>
            <pc:sldMk cId="3124791846" sldId="377"/>
            <ac:picMk id="38" creationId="{41638965-288E-414A-B6EA-2630B04A7915}"/>
          </ac:picMkLst>
        </pc:picChg>
        <pc:picChg chg="ord">
          <ac:chgData name="Matt Higgins" userId="b66834d5-eb74-4026-874d-6c93efd557a3" providerId="ADAL" clId="{327C922C-3340-4910-ACB4-62B59F4B69BA}" dt="2019-12-10T09:00:01.197" v="243" actId="166"/>
          <ac:picMkLst>
            <pc:docMk/>
            <pc:sldMk cId="3124791846" sldId="377"/>
            <ac:picMk id="39" creationId="{BB2D8A90-0515-48D5-BC25-9222FF58181D}"/>
          </ac:picMkLst>
        </pc:picChg>
        <pc:picChg chg="del">
          <ac:chgData name="Matt Higgins" userId="b66834d5-eb74-4026-874d-6c93efd557a3" providerId="ADAL" clId="{327C922C-3340-4910-ACB4-62B59F4B69BA}" dt="2019-12-10T08:14:54.319" v="102" actId="478"/>
          <ac:picMkLst>
            <pc:docMk/>
            <pc:sldMk cId="3124791846" sldId="377"/>
            <ac:picMk id="40" creationId="{7B6D25EE-A043-46AF-B20F-1C89E6F225CC}"/>
          </ac:picMkLst>
        </pc:picChg>
      </pc:sldChg>
      <pc:sldChg chg="add">
        <pc:chgData name="Matt Higgins" userId="b66834d5-eb74-4026-874d-6c93efd557a3" providerId="ADAL" clId="{327C922C-3340-4910-ACB4-62B59F4B69BA}" dt="2019-12-10T08:31:36.361" v="227"/>
        <pc:sldMkLst>
          <pc:docMk/>
          <pc:sldMk cId="166992744" sldId="378"/>
        </pc:sldMkLst>
      </pc:sldChg>
      <pc:sldChg chg="addSp delSp modSp add">
        <pc:chgData name="Matt Higgins" userId="b66834d5-eb74-4026-874d-6c93efd557a3" providerId="ADAL" clId="{327C922C-3340-4910-ACB4-62B59F4B69BA}" dt="2019-12-10T09:24:53.451" v="579" actId="20577"/>
        <pc:sldMkLst>
          <pc:docMk/>
          <pc:sldMk cId="1753753171" sldId="379"/>
        </pc:sldMkLst>
        <pc:spChg chg="mod">
          <ac:chgData name="Matt Higgins" userId="b66834d5-eb74-4026-874d-6c93efd557a3" providerId="ADAL" clId="{327C922C-3340-4910-ACB4-62B59F4B69BA}" dt="2019-12-10T09:24:53.451" v="579" actId="20577"/>
          <ac:spMkLst>
            <pc:docMk/>
            <pc:sldMk cId="1753753171" sldId="379"/>
            <ac:spMk id="19" creationId="{5252A847-DE45-4FA3-A1F8-EEBEB845FF8E}"/>
          </ac:spMkLst>
        </pc:spChg>
        <pc:grpChg chg="add mod">
          <ac:chgData name="Matt Higgins" userId="b66834d5-eb74-4026-874d-6c93efd557a3" providerId="ADAL" clId="{327C922C-3340-4910-ACB4-62B59F4B69BA}" dt="2019-12-10T09:24:39.756" v="576" actId="1036"/>
          <ac:grpSpMkLst>
            <pc:docMk/>
            <pc:sldMk cId="1753753171" sldId="379"/>
            <ac:grpSpMk id="2" creationId="{584D48F8-6287-41CE-8C54-19D97DCB4B76}"/>
          </ac:grpSpMkLst>
        </pc:grpChg>
        <pc:grpChg chg="del">
          <ac:chgData name="Matt Higgins" userId="b66834d5-eb74-4026-874d-6c93efd557a3" providerId="ADAL" clId="{327C922C-3340-4910-ACB4-62B59F4B69BA}" dt="2019-12-10T09:24:12.128" v="568" actId="165"/>
          <ac:grpSpMkLst>
            <pc:docMk/>
            <pc:sldMk cId="1753753171" sldId="379"/>
            <ac:grpSpMk id="35" creationId="{2BB7EE9E-6D1B-4CAA-B5E7-4C94A77F103C}"/>
          </ac:grpSpMkLst>
        </pc:grpChg>
        <pc:picChg chg="mod topLvl">
          <ac:chgData name="Matt Higgins" userId="b66834d5-eb74-4026-874d-6c93efd557a3" providerId="ADAL" clId="{327C922C-3340-4910-ACB4-62B59F4B69BA}" dt="2019-12-10T09:24:25.207" v="569" actId="164"/>
          <ac:picMkLst>
            <pc:docMk/>
            <pc:sldMk cId="1753753171" sldId="379"/>
            <ac:picMk id="3" creationId="{85B74A8C-3944-49B3-A4CA-71900F65F2F8}"/>
          </ac:picMkLst>
        </pc:picChg>
        <pc:picChg chg="mod topLvl">
          <ac:chgData name="Matt Higgins" userId="b66834d5-eb74-4026-874d-6c93efd557a3" providerId="ADAL" clId="{327C922C-3340-4910-ACB4-62B59F4B69BA}" dt="2019-12-10T09:24:25.207" v="569" actId="164"/>
          <ac:picMkLst>
            <pc:docMk/>
            <pc:sldMk cId="1753753171" sldId="379"/>
            <ac:picMk id="5" creationId="{B8E0708D-4D03-4416-BF6D-C35288BC01B2}"/>
          </ac:picMkLst>
        </pc:picChg>
        <pc:picChg chg="mod topLvl">
          <ac:chgData name="Matt Higgins" userId="b66834d5-eb74-4026-874d-6c93efd557a3" providerId="ADAL" clId="{327C922C-3340-4910-ACB4-62B59F4B69BA}" dt="2019-12-10T09:24:25.207" v="569" actId="164"/>
          <ac:picMkLst>
            <pc:docMk/>
            <pc:sldMk cId="1753753171" sldId="379"/>
            <ac:picMk id="9" creationId="{5A61CD76-7109-4998-AE40-A9EC18374BEE}"/>
          </ac:picMkLst>
        </pc:picChg>
        <pc:picChg chg="mod topLvl">
          <ac:chgData name="Matt Higgins" userId="b66834d5-eb74-4026-874d-6c93efd557a3" providerId="ADAL" clId="{327C922C-3340-4910-ACB4-62B59F4B69BA}" dt="2019-12-10T09:24:25.207" v="569" actId="164"/>
          <ac:picMkLst>
            <pc:docMk/>
            <pc:sldMk cId="1753753171" sldId="379"/>
            <ac:picMk id="11" creationId="{EBA81C93-2215-4CDC-A8C8-67CFE0C0A2E6}"/>
          </ac:picMkLst>
        </pc:picChg>
        <pc:picChg chg="mod topLvl">
          <ac:chgData name="Matt Higgins" userId="b66834d5-eb74-4026-874d-6c93efd557a3" providerId="ADAL" clId="{327C922C-3340-4910-ACB4-62B59F4B69BA}" dt="2019-12-10T09:24:25.207" v="569" actId="164"/>
          <ac:picMkLst>
            <pc:docMk/>
            <pc:sldMk cId="1753753171" sldId="379"/>
            <ac:picMk id="13" creationId="{3F16B296-FBF3-4687-9099-0D1F4584C0B0}"/>
          </ac:picMkLst>
        </pc:picChg>
        <pc:picChg chg="mod topLvl">
          <ac:chgData name="Matt Higgins" userId="b66834d5-eb74-4026-874d-6c93efd557a3" providerId="ADAL" clId="{327C922C-3340-4910-ACB4-62B59F4B69BA}" dt="2019-12-10T09:24:25.207" v="569" actId="164"/>
          <ac:picMkLst>
            <pc:docMk/>
            <pc:sldMk cId="1753753171" sldId="379"/>
            <ac:picMk id="15" creationId="{885158A1-408C-4FD6-8EB1-E382FF655B43}"/>
          </ac:picMkLst>
        </pc:picChg>
        <pc:picChg chg="mod topLvl">
          <ac:chgData name="Matt Higgins" userId="b66834d5-eb74-4026-874d-6c93efd557a3" providerId="ADAL" clId="{327C922C-3340-4910-ACB4-62B59F4B69BA}" dt="2019-12-10T09:24:25.207" v="569" actId="164"/>
          <ac:picMkLst>
            <pc:docMk/>
            <pc:sldMk cId="1753753171" sldId="379"/>
            <ac:picMk id="17" creationId="{7C6514F3-AEFD-4359-A6C6-2990D84AAAF4}"/>
          </ac:picMkLst>
        </pc:picChg>
        <pc:picChg chg="mod topLvl">
          <ac:chgData name="Matt Higgins" userId="b66834d5-eb74-4026-874d-6c93efd557a3" providerId="ADAL" clId="{327C922C-3340-4910-ACB4-62B59F4B69BA}" dt="2019-12-10T09:24:25.207" v="569" actId="164"/>
          <ac:picMkLst>
            <pc:docMk/>
            <pc:sldMk cId="1753753171" sldId="379"/>
            <ac:picMk id="21" creationId="{FB480EA9-7C18-4002-BF28-CE702D43D06C}"/>
          </ac:picMkLst>
        </pc:picChg>
        <pc:picChg chg="mod topLvl">
          <ac:chgData name="Matt Higgins" userId="b66834d5-eb74-4026-874d-6c93efd557a3" providerId="ADAL" clId="{327C922C-3340-4910-ACB4-62B59F4B69BA}" dt="2019-12-10T09:24:25.207" v="569" actId="164"/>
          <ac:picMkLst>
            <pc:docMk/>
            <pc:sldMk cId="1753753171" sldId="379"/>
            <ac:picMk id="23" creationId="{B7DD0C4D-58DF-4E22-9CFB-DEB107700846}"/>
          </ac:picMkLst>
        </pc:picChg>
        <pc:picChg chg="mod topLvl">
          <ac:chgData name="Matt Higgins" userId="b66834d5-eb74-4026-874d-6c93efd557a3" providerId="ADAL" clId="{327C922C-3340-4910-ACB4-62B59F4B69BA}" dt="2019-12-10T09:24:25.207" v="569" actId="164"/>
          <ac:picMkLst>
            <pc:docMk/>
            <pc:sldMk cId="1753753171" sldId="379"/>
            <ac:picMk id="25" creationId="{AC915CF2-4162-4D66-8748-43DEA3EBCE7B}"/>
          </ac:picMkLst>
        </pc:picChg>
        <pc:picChg chg="mod topLvl">
          <ac:chgData name="Matt Higgins" userId="b66834d5-eb74-4026-874d-6c93efd557a3" providerId="ADAL" clId="{327C922C-3340-4910-ACB4-62B59F4B69BA}" dt="2019-12-10T09:24:25.207" v="569" actId="164"/>
          <ac:picMkLst>
            <pc:docMk/>
            <pc:sldMk cId="1753753171" sldId="379"/>
            <ac:picMk id="26" creationId="{7AB5A010-37F2-42CB-AE3F-70E3A3EA9699}"/>
          </ac:picMkLst>
        </pc:picChg>
        <pc:picChg chg="mod topLvl">
          <ac:chgData name="Matt Higgins" userId="b66834d5-eb74-4026-874d-6c93efd557a3" providerId="ADAL" clId="{327C922C-3340-4910-ACB4-62B59F4B69BA}" dt="2019-12-10T09:24:25.207" v="569" actId="164"/>
          <ac:picMkLst>
            <pc:docMk/>
            <pc:sldMk cId="1753753171" sldId="379"/>
            <ac:picMk id="27" creationId="{395CC1CA-EB2E-46A7-9172-7391115AAC30}"/>
          </ac:picMkLst>
        </pc:picChg>
        <pc:picChg chg="mod topLvl">
          <ac:chgData name="Matt Higgins" userId="b66834d5-eb74-4026-874d-6c93efd557a3" providerId="ADAL" clId="{327C922C-3340-4910-ACB4-62B59F4B69BA}" dt="2019-12-10T09:24:25.207" v="569" actId="164"/>
          <ac:picMkLst>
            <pc:docMk/>
            <pc:sldMk cId="1753753171" sldId="379"/>
            <ac:picMk id="28" creationId="{834573D9-9122-42F8-9781-E2D6B7C58877}"/>
          </ac:picMkLst>
        </pc:picChg>
        <pc:picChg chg="mod topLvl">
          <ac:chgData name="Matt Higgins" userId="b66834d5-eb74-4026-874d-6c93efd557a3" providerId="ADAL" clId="{327C922C-3340-4910-ACB4-62B59F4B69BA}" dt="2019-12-10T09:24:25.207" v="569" actId="164"/>
          <ac:picMkLst>
            <pc:docMk/>
            <pc:sldMk cId="1753753171" sldId="379"/>
            <ac:picMk id="29" creationId="{F69A1003-37E0-4EEF-8A76-EAB6FC1F3402}"/>
          </ac:picMkLst>
        </pc:picChg>
        <pc:picChg chg="mod topLvl">
          <ac:chgData name="Matt Higgins" userId="b66834d5-eb74-4026-874d-6c93efd557a3" providerId="ADAL" clId="{327C922C-3340-4910-ACB4-62B59F4B69BA}" dt="2019-12-10T09:24:25.207" v="569" actId="164"/>
          <ac:picMkLst>
            <pc:docMk/>
            <pc:sldMk cId="1753753171" sldId="379"/>
            <ac:picMk id="30" creationId="{B19AFC0E-BE15-4041-864D-DE658000C371}"/>
          </ac:picMkLst>
        </pc:picChg>
        <pc:picChg chg="mod topLvl">
          <ac:chgData name="Matt Higgins" userId="b66834d5-eb74-4026-874d-6c93efd557a3" providerId="ADAL" clId="{327C922C-3340-4910-ACB4-62B59F4B69BA}" dt="2019-12-10T09:24:25.207" v="569" actId="164"/>
          <ac:picMkLst>
            <pc:docMk/>
            <pc:sldMk cId="1753753171" sldId="379"/>
            <ac:picMk id="31" creationId="{558229E0-8D52-42E8-B4DA-CC6CDA932F77}"/>
          </ac:picMkLst>
        </pc:picChg>
        <pc:picChg chg="mod topLvl">
          <ac:chgData name="Matt Higgins" userId="b66834d5-eb74-4026-874d-6c93efd557a3" providerId="ADAL" clId="{327C922C-3340-4910-ACB4-62B59F4B69BA}" dt="2019-12-10T09:24:25.207" v="569" actId="164"/>
          <ac:picMkLst>
            <pc:docMk/>
            <pc:sldMk cId="1753753171" sldId="379"/>
            <ac:picMk id="32" creationId="{9639AC3D-99DD-4FCE-92DC-7765ED312265}"/>
          </ac:picMkLst>
        </pc:picChg>
        <pc:picChg chg="mod topLvl">
          <ac:chgData name="Matt Higgins" userId="b66834d5-eb74-4026-874d-6c93efd557a3" providerId="ADAL" clId="{327C922C-3340-4910-ACB4-62B59F4B69BA}" dt="2019-12-10T09:24:25.207" v="569" actId="164"/>
          <ac:picMkLst>
            <pc:docMk/>
            <pc:sldMk cId="1753753171" sldId="379"/>
            <ac:picMk id="33" creationId="{A6840975-6A5B-4AF2-85AB-DD436EE55BE6}"/>
          </ac:picMkLst>
        </pc:picChg>
      </pc:sldChg>
      <pc:sldChg chg="add del">
        <pc:chgData name="Matt Higgins" userId="b66834d5-eb74-4026-874d-6c93efd557a3" providerId="ADAL" clId="{327C922C-3340-4910-ACB4-62B59F4B69BA}" dt="2019-12-10T09:22:14.998" v="420" actId="47"/>
        <pc:sldMkLst>
          <pc:docMk/>
          <pc:sldMk cId="3153893809" sldId="379"/>
        </pc:sldMkLst>
      </pc:sldChg>
      <pc:sldChg chg="add">
        <pc:chgData name="Matt Higgins" userId="b66834d5-eb74-4026-874d-6c93efd557a3" providerId="ADAL" clId="{327C922C-3340-4910-ACB4-62B59F4B69BA}" dt="2019-12-10T09:24:49.811" v="578"/>
        <pc:sldMkLst>
          <pc:docMk/>
          <pc:sldMk cId="1790987134" sldId="380"/>
        </pc:sldMkLst>
      </pc:sldChg>
      <pc:sldChg chg="addSp delSp modSp add ord">
        <pc:chgData name="Matt Higgins" userId="b66834d5-eb74-4026-874d-6c93efd557a3" providerId="ADAL" clId="{327C922C-3340-4910-ACB4-62B59F4B69BA}" dt="2019-12-10T09:44:41.527" v="759" actId="20577"/>
        <pc:sldMkLst>
          <pc:docMk/>
          <pc:sldMk cId="435866079" sldId="381"/>
        </pc:sldMkLst>
        <pc:spChg chg="mod">
          <ac:chgData name="Matt Higgins" userId="b66834d5-eb74-4026-874d-6c93efd557a3" providerId="ADAL" clId="{327C922C-3340-4910-ACB4-62B59F4B69BA}" dt="2019-12-10T09:44:41.527" v="759" actId="20577"/>
          <ac:spMkLst>
            <pc:docMk/>
            <pc:sldMk cId="435866079" sldId="381"/>
            <ac:spMk id="19" creationId="{5252A847-DE45-4FA3-A1F8-EEBEB845FF8E}"/>
          </ac:spMkLst>
        </pc:spChg>
        <pc:grpChg chg="del">
          <ac:chgData name="Matt Higgins" userId="b66834d5-eb74-4026-874d-6c93efd557a3" providerId="ADAL" clId="{327C922C-3340-4910-ACB4-62B59F4B69BA}" dt="2019-12-10T09:26:19.145" v="585" actId="478"/>
          <ac:grpSpMkLst>
            <pc:docMk/>
            <pc:sldMk cId="435866079" sldId="381"/>
            <ac:grpSpMk id="2" creationId="{584D48F8-6287-41CE-8C54-19D97DCB4B76}"/>
          </ac:grpSpMkLst>
        </pc:grpChg>
        <pc:grpChg chg="add mod topLvl">
          <ac:chgData name="Matt Higgins" userId="b66834d5-eb74-4026-874d-6c93efd557a3" providerId="ADAL" clId="{327C922C-3340-4910-ACB4-62B59F4B69BA}" dt="2019-12-10T09:43:50.827" v="706" actId="12788"/>
          <ac:grpSpMkLst>
            <pc:docMk/>
            <pc:sldMk cId="435866079" sldId="381"/>
            <ac:grpSpMk id="20" creationId="{5FC7A3D0-318B-46F0-AF3F-1A260E07CEB6}"/>
          </ac:grpSpMkLst>
        </pc:grpChg>
        <pc:grpChg chg="add del mod">
          <ac:chgData name="Matt Higgins" userId="b66834d5-eb74-4026-874d-6c93efd557a3" providerId="ADAL" clId="{327C922C-3340-4910-ACB4-62B59F4B69BA}" dt="2019-12-10T09:42:53.045" v="695" actId="165"/>
          <ac:grpSpMkLst>
            <pc:docMk/>
            <pc:sldMk cId="435866079" sldId="381"/>
            <ac:grpSpMk id="22" creationId="{DB2193DC-D2B7-4EA4-AA61-89E3FA96E2CA}"/>
          </ac:grpSpMkLst>
        </pc:grpChg>
        <pc:grpChg chg="add mod">
          <ac:chgData name="Matt Higgins" userId="b66834d5-eb74-4026-874d-6c93efd557a3" providerId="ADAL" clId="{327C922C-3340-4910-ACB4-62B59F4B69BA}" dt="2019-12-10T09:43:50.827" v="706" actId="12788"/>
          <ac:grpSpMkLst>
            <pc:docMk/>
            <pc:sldMk cId="435866079" sldId="381"/>
            <ac:grpSpMk id="24" creationId="{1130444C-0148-4A22-A2B3-70E592002EC8}"/>
          </ac:grpSpMkLst>
        </pc:grpChg>
        <pc:grpChg chg="add mod">
          <ac:chgData name="Matt Higgins" userId="b66834d5-eb74-4026-874d-6c93efd557a3" providerId="ADAL" clId="{327C922C-3340-4910-ACB4-62B59F4B69BA}" dt="2019-12-10T09:43:50.827" v="706" actId="12788"/>
          <ac:grpSpMkLst>
            <pc:docMk/>
            <pc:sldMk cId="435866079" sldId="381"/>
            <ac:grpSpMk id="38" creationId="{B5789405-DF67-43F8-BE6A-F0D8F3234089}"/>
          </ac:grpSpMkLst>
        </pc:grpChg>
        <pc:grpChg chg="mod">
          <ac:chgData name="Matt Higgins" userId="b66834d5-eb74-4026-874d-6c93efd557a3" providerId="ADAL" clId="{327C922C-3340-4910-ACB4-62B59F4B69BA}" dt="2019-12-10T09:43:50.827" v="706" actId="12788"/>
          <ac:grpSpMkLst>
            <pc:docMk/>
            <pc:sldMk cId="435866079" sldId="381"/>
            <ac:grpSpMk id="40" creationId="{2E3CA23A-EA7B-46DE-AFEA-C5442DE6CB3C}"/>
          </ac:grpSpMkLst>
        </pc:grpChg>
        <pc:grpChg chg="add mod">
          <ac:chgData name="Matt Higgins" userId="b66834d5-eb74-4026-874d-6c93efd557a3" providerId="ADAL" clId="{327C922C-3340-4910-ACB4-62B59F4B69BA}" dt="2019-12-10T09:43:50.827" v="706" actId="12788"/>
          <ac:grpSpMkLst>
            <pc:docMk/>
            <pc:sldMk cId="435866079" sldId="381"/>
            <ac:grpSpMk id="43" creationId="{024F1EC1-06C0-4389-A506-A0E2B9E0AFB2}"/>
          </ac:grpSpMkLst>
        </pc:grpChg>
        <pc:grpChg chg="mod">
          <ac:chgData name="Matt Higgins" userId="b66834d5-eb74-4026-874d-6c93efd557a3" providerId="ADAL" clId="{327C922C-3340-4910-ACB4-62B59F4B69BA}" dt="2019-12-10T09:43:50.827" v="706" actId="12788"/>
          <ac:grpSpMkLst>
            <pc:docMk/>
            <pc:sldMk cId="435866079" sldId="381"/>
            <ac:grpSpMk id="45" creationId="{0FFC6EE2-6C69-4B2F-81DB-BB859022E3A1}"/>
          </ac:grpSpMkLst>
        </pc:grpChg>
        <pc:grpChg chg="add mod">
          <ac:chgData name="Matt Higgins" userId="b66834d5-eb74-4026-874d-6c93efd557a3" providerId="ADAL" clId="{327C922C-3340-4910-ACB4-62B59F4B69BA}" dt="2019-12-10T09:43:56.842" v="740" actId="1035"/>
          <ac:grpSpMkLst>
            <pc:docMk/>
            <pc:sldMk cId="435866079" sldId="381"/>
            <ac:grpSpMk id="48" creationId="{DC3F3787-EC86-4B8D-B415-9E523ADB9C66}"/>
          </ac:grpSpMkLst>
        </pc:grpChg>
        <pc:picChg chg="add mod topLvl modCrop">
          <ac:chgData name="Matt Higgins" userId="b66834d5-eb74-4026-874d-6c93efd557a3" providerId="ADAL" clId="{327C922C-3340-4910-ACB4-62B59F4B69BA}" dt="2019-12-10T09:43:04.683" v="697" actId="164"/>
          <ac:picMkLst>
            <pc:docMk/>
            <pc:sldMk cId="435866079" sldId="381"/>
            <ac:picMk id="6" creationId="{9BBF8542-12C4-4F4C-AF2B-F5813A53DC24}"/>
          </ac:picMkLst>
        </pc:picChg>
        <pc:picChg chg="add mod modCrop">
          <ac:chgData name="Matt Higgins" userId="b66834d5-eb74-4026-874d-6c93efd557a3" providerId="ADAL" clId="{327C922C-3340-4910-ACB4-62B59F4B69BA}" dt="2019-12-10T09:42:39.850" v="692" actId="164"/>
          <ac:picMkLst>
            <pc:docMk/>
            <pc:sldMk cId="435866079" sldId="381"/>
            <ac:picMk id="12" creationId="{0FBE2C1D-B598-4CFB-BD6A-2DB046D29DA6}"/>
          </ac:picMkLst>
        </pc:picChg>
        <pc:picChg chg="add del mod">
          <ac:chgData name="Matt Higgins" userId="b66834d5-eb74-4026-874d-6c93efd557a3" providerId="ADAL" clId="{327C922C-3340-4910-ACB4-62B59F4B69BA}" dt="2019-12-10T09:42:38.629" v="691"/>
          <ac:picMkLst>
            <pc:docMk/>
            <pc:sldMk cId="435866079" sldId="381"/>
            <ac:picMk id="16" creationId="{32B7DCF2-78C1-4ECC-B50D-5C03ADA15056}"/>
          </ac:picMkLst>
        </pc:picChg>
        <pc:picChg chg="add del mod">
          <ac:chgData name="Matt Higgins" userId="b66834d5-eb74-4026-874d-6c93efd557a3" providerId="ADAL" clId="{327C922C-3340-4910-ACB4-62B59F4B69BA}" dt="2019-12-10T09:38:40.934" v="653" actId="478"/>
          <ac:picMkLst>
            <pc:docMk/>
            <pc:sldMk cId="435866079" sldId="381"/>
            <ac:picMk id="34" creationId="{03150268-D35A-46EF-BA6C-50D8F3D5D893}"/>
          </ac:picMkLst>
        </pc:picChg>
        <pc:picChg chg="add del mod">
          <ac:chgData name="Matt Higgins" userId="b66834d5-eb74-4026-874d-6c93efd557a3" providerId="ADAL" clId="{327C922C-3340-4910-ACB4-62B59F4B69BA}" dt="2019-12-10T09:38:40.432" v="652" actId="478"/>
          <ac:picMkLst>
            <pc:docMk/>
            <pc:sldMk cId="435866079" sldId="381"/>
            <ac:picMk id="35" creationId="{80FDB69F-DA7D-4148-A42B-B2E65C9C5920}"/>
          </ac:picMkLst>
        </pc:picChg>
        <pc:picChg chg="add del mod">
          <ac:chgData name="Matt Higgins" userId="b66834d5-eb74-4026-874d-6c93efd557a3" providerId="ADAL" clId="{327C922C-3340-4910-ACB4-62B59F4B69BA}" dt="2019-12-10T09:38:39.775" v="651" actId="478"/>
          <ac:picMkLst>
            <pc:docMk/>
            <pc:sldMk cId="435866079" sldId="381"/>
            <ac:picMk id="36" creationId="{D9FA5CE4-5B10-4758-81DB-A08C5D469567}"/>
          </ac:picMkLst>
        </pc:picChg>
        <pc:picChg chg="add mod">
          <ac:chgData name="Matt Higgins" userId="b66834d5-eb74-4026-874d-6c93efd557a3" providerId="ADAL" clId="{327C922C-3340-4910-ACB4-62B59F4B69BA}" dt="2019-12-10T09:42:39.850" v="692" actId="164"/>
          <ac:picMkLst>
            <pc:docMk/>
            <pc:sldMk cId="435866079" sldId="381"/>
            <ac:picMk id="37" creationId="{E80B4C0B-A879-48DB-AAF3-A9D421672323}"/>
          </ac:picMkLst>
        </pc:picChg>
      </pc:sldChg>
      <pc:sldChg chg="modSp add">
        <pc:chgData name="Matt Higgins" userId="b66834d5-eb74-4026-874d-6c93efd557a3" providerId="ADAL" clId="{327C922C-3340-4910-ACB4-62B59F4B69BA}" dt="2019-12-10T09:46:30.977" v="788" actId="20577"/>
        <pc:sldMkLst>
          <pc:docMk/>
          <pc:sldMk cId="137516252" sldId="382"/>
        </pc:sldMkLst>
        <pc:spChg chg="mod">
          <ac:chgData name="Matt Higgins" userId="b66834d5-eb74-4026-874d-6c93efd557a3" providerId="ADAL" clId="{327C922C-3340-4910-ACB4-62B59F4B69BA}" dt="2019-12-10T09:46:30.977" v="788" actId="20577"/>
          <ac:spMkLst>
            <pc:docMk/>
            <pc:sldMk cId="137516252" sldId="382"/>
            <ac:spMk id="19" creationId="{5252A847-DE45-4FA3-A1F8-EEBEB845FF8E}"/>
          </ac:spMkLst>
        </pc:spChg>
      </pc:sldChg>
      <pc:sldChg chg="addSp delSp modSp add">
        <pc:chgData name="Matt Higgins" userId="b66834d5-eb74-4026-874d-6c93efd557a3" providerId="ADAL" clId="{327C922C-3340-4910-ACB4-62B59F4B69BA}" dt="2019-12-10T10:09:08.150" v="1079"/>
        <pc:sldMkLst>
          <pc:docMk/>
          <pc:sldMk cId="3489560127" sldId="383"/>
        </pc:sldMkLst>
        <pc:spChg chg="add mod">
          <ac:chgData name="Matt Higgins" userId="b66834d5-eb74-4026-874d-6c93efd557a3" providerId="ADAL" clId="{327C922C-3340-4910-ACB4-62B59F4B69BA}" dt="2019-12-10T09:57:59.664" v="877" actId="164"/>
          <ac:spMkLst>
            <pc:docMk/>
            <pc:sldMk cId="3489560127" sldId="383"/>
            <ac:spMk id="2" creationId="{D059C9DA-23FE-42E9-9A49-3BACB66AB55B}"/>
          </ac:spMkLst>
        </pc:spChg>
        <pc:spChg chg="mod">
          <ac:chgData name="Matt Higgins" userId="b66834d5-eb74-4026-874d-6c93efd557a3" providerId="ADAL" clId="{327C922C-3340-4910-ACB4-62B59F4B69BA}" dt="2019-12-10T10:00:05.030" v="955" actId="1035"/>
          <ac:spMkLst>
            <pc:docMk/>
            <pc:sldMk cId="3489560127" sldId="383"/>
            <ac:spMk id="9" creationId="{4141CDAF-C618-47DE-91FA-A319774F4CFA}"/>
          </ac:spMkLst>
        </pc:spChg>
        <pc:spChg chg="mod ord">
          <ac:chgData name="Matt Higgins" userId="b66834d5-eb74-4026-874d-6c93efd557a3" providerId="ADAL" clId="{327C922C-3340-4910-ACB4-62B59F4B69BA}" dt="2019-12-10T10:00:05.030" v="955" actId="1035"/>
          <ac:spMkLst>
            <pc:docMk/>
            <pc:sldMk cId="3489560127" sldId="383"/>
            <ac:spMk id="10" creationId="{28FA8CCF-70C1-4D10-B1A7-EAB39F328A6C}"/>
          </ac:spMkLst>
        </pc:spChg>
        <pc:spChg chg="mod">
          <ac:chgData name="Matt Higgins" userId="b66834d5-eb74-4026-874d-6c93efd557a3" providerId="ADAL" clId="{327C922C-3340-4910-ACB4-62B59F4B69BA}" dt="2019-12-10T10:00:05.030" v="955" actId="1035"/>
          <ac:spMkLst>
            <pc:docMk/>
            <pc:sldMk cId="3489560127" sldId="383"/>
            <ac:spMk id="11" creationId="{16AD1BB7-0541-47CB-AF8A-D056B101348A}"/>
          </ac:spMkLst>
        </pc:spChg>
        <pc:spChg chg="mod">
          <ac:chgData name="Matt Higgins" userId="b66834d5-eb74-4026-874d-6c93efd557a3" providerId="ADAL" clId="{327C922C-3340-4910-ACB4-62B59F4B69BA}" dt="2019-12-10T10:04:09.924" v="1016" actId="404"/>
          <ac:spMkLst>
            <pc:docMk/>
            <pc:sldMk cId="3489560127" sldId="383"/>
            <ac:spMk id="19" creationId="{5252A847-DE45-4FA3-A1F8-EEBEB845FF8E}"/>
          </ac:spMkLst>
        </pc:spChg>
        <pc:spChg chg="add mod">
          <ac:chgData name="Matt Higgins" userId="b66834d5-eb74-4026-874d-6c93efd557a3" providerId="ADAL" clId="{327C922C-3340-4910-ACB4-62B59F4B69BA}" dt="2019-12-10T09:57:59.664" v="877" actId="164"/>
          <ac:spMkLst>
            <pc:docMk/>
            <pc:sldMk cId="3489560127" sldId="383"/>
            <ac:spMk id="69" creationId="{3749491E-67A7-48FE-8E9A-FD0A6F5AB890}"/>
          </ac:spMkLst>
        </pc:spChg>
        <pc:spChg chg="add mod">
          <ac:chgData name="Matt Higgins" userId="b66834d5-eb74-4026-874d-6c93efd557a3" providerId="ADAL" clId="{327C922C-3340-4910-ACB4-62B59F4B69BA}" dt="2019-12-10T09:57:59.664" v="877" actId="164"/>
          <ac:spMkLst>
            <pc:docMk/>
            <pc:sldMk cId="3489560127" sldId="383"/>
            <ac:spMk id="70" creationId="{63A62578-8B8B-4E3C-B339-CA9B9D639D5D}"/>
          </ac:spMkLst>
        </pc:spChg>
        <pc:spChg chg="mod">
          <ac:chgData name="Matt Higgins" userId="b66834d5-eb74-4026-874d-6c93efd557a3" providerId="ADAL" clId="{327C922C-3340-4910-ACB4-62B59F4B69BA}" dt="2019-12-10T09:56:11.258" v="861" actId="1076"/>
          <ac:spMkLst>
            <pc:docMk/>
            <pc:sldMk cId="3489560127" sldId="383"/>
            <ac:spMk id="137" creationId="{8C1A897E-32F1-4E58-950B-15ED8BEA65A1}"/>
          </ac:spMkLst>
        </pc:spChg>
        <pc:spChg chg="mod">
          <ac:chgData name="Matt Higgins" userId="b66834d5-eb74-4026-874d-6c93efd557a3" providerId="ADAL" clId="{327C922C-3340-4910-ACB4-62B59F4B69BA}" dt="2019-12-10T09:56:11.258" v="861" actId="1076"/>
          <ac:spMkLst>
            <pc:docMk/>
            <pc:sldMk cId="3489560127" sldId="383"/>
            <ac:spMk id="148" creationId="{4FEDE997-9D2A-4486-8336-13F14F95B7BD}"/>
          </ac:spMkLst>
        </pc:spChg>
        <pc:spChg chg="mod">
          <ac:chgData name="Matt Higgins" userId="b66834d5-eb74-4026-874d-6c93efd557a3" providerId="ADAL" clId="{327C922C-3340-4910-ACB4-62B59F4B69BA}" dt="2019-12-10T09:56:11.714" v="862" actId="14100"/>
          <ac:spMkLst>
            <pc:docMk/>
            <pc:sldMk cId="3489560127" sldId="383"/>
            <ac:spMk id="158" creationId="{68FB28F6-7E9D-4E2E-9E3D-B6A5044E4977}"/>
          </ac:spMkLst>
        </pc:spChg>
        <pc:grpChg chg="add del mod ord">
          <ac:chgData name="Matt Higgins" userId="b66834d5-eb74-4026-874d-6c93efd557a3" providerId="ADAL" clId="{327C922C-3340-4910-ACB4-62B59F4B69BA}" dt="2019-12-10T10:05:12.852" v="1024" actId="478"/>
          <ac:grpSpMkLst>
            <pc:docMk/>
            <pc:sldMk cId="3489560127" sldId="383"/>
            <ac:grpSpMk id="3" creationId="{162A5AE8-5310-4915-BBD6-545203ACF2DD}"/>
          </ac:grpSpMkLst>
        </pc:grpChg>
        <pc:grpChg chg="del mod">
          <ac:chgData name="Matt Higgins" userId="b66834d5-eb74-4026-874d-6c93efd557a3" providerId="ADAL" clId="{327C922C-3340-4910-ACB4-62B59F4B69BA}" dt="2019-12-10T10:09:04.086" v="1076" actId="478"/>
          <ac:grpSpMkLst>
            <pc:docMk/>
            <pc:sldMk cId="3489560127" sldId="383"/>
            <ac:grpSpMk id="5" creationId="{D506D08B-F31A-4D1B-8D6B-074159B012D7}"/>
          </ac:grpSpMkLst>
        </pc:grpChg>
        <pc:grpChg chg="mod">
          <ac:chgData name="Matt Higgins" userId="b66834d5-eb74-4026-874d-6c93efd557a3" providerId="ADAL" clId="{327C922C-3340-4910-ACB4-62B59F4B69BA}" dt="2019-12-10T09:56:50.864" v="867" actId="12788"/>
          <ac:grpSpMkLst>
            <pc:docMk/>
            <pc:sldMk cId="3489560127" sldId="383"/>
            <ac:grpSpMk id="36" creationId="{D1CC531C-A22C-4416-9AB6-B1C6C631FB33}"/>
          </ac:grpSpMkLst>
        </pc:grpChg>
        <pc:grpChg chg="mod">
          <ac:chgData name="Matt Higgins" userId="b66834d5-eb74-4026-874d-6c93efd557a3" providerId="ADAL" clId="{327C922C-3340-4910-ACB4-62B59F4B69BA}" dt="2019-12-10T09:56:50.864" v="867" actId="12788"/>
          <ac:grpSpMkLst>
            <pc:docMk/>
            <pc:sldMk cId="3489560127" sldId="383"/>
            <ac:grpSpMk id="48" creationId="{A025010B-A224-4E0B-BB4A-2D00E56B1B08}"/>
          </ac:grpSpMkLst>
        </pc:grpChg>
        <pc:grpChg chg="add del mod ord">
          <ac:chgData name="Matt Higgins" userId="b66834d5-eb74-4026-874d-6c93efd557a3" providerId="ADAL" clId="{327C922C-3340-4910-ACB4-62B59F4B69BA}" dt="2019-12-10T10:05:14.166" v="1025" actId="478"/>
          <ac:grpSpMkLst>
            <pc:docMk/>
            <pc:sldMk cId="3489560127" sldId="383"/>
            <ac:grpSpMk id="72" creationId="{4B524A05-5CC7-4C0A-ADC0-CEC1D398E793}"/>
          </ac:grpSpMkLst>
        </pc:grpChg>
        <pc:grpChg chg="add del mod ord">
          <ac:chgData name="Matt Higgins" userId="b66834d5-eb74-4026-874d-6c93efd557a3" providerId="ADAL" clId="{327C922C-3340-4910-ACB4-62B59F4B69BA}" dt="2019-12-10T10:05:14.868" v="1026" actId="478"/>
          <ac:grpSpMkLst>
            <pc:docMk/>
            <pc:sldMk cId="3489560127" sldId="383"/>
            <ac:grpSpMk id="76" creationId="{4C29F0C7-ECBF-4BEE-AD61-53B1D1F2F731}"/>
          </ac:grpSpMkLst>
        </pc:grpChg>
        <pc:grpChg chg="add">
          <ac:chgData name="Matt Higgins" userId="b66834d5-eb74-4026-874d-6c93efd557a3" providerId="ADAL" clId="{327C922C-3340-4910-ACB4-62B59F4B69BA}" dt="2019-12-10T10:09:08.150" v="1079"/>
          <ac:grpSpMkLst>
            <pc:docMk/>
            <pc:sldMk cId="3489560127" sldId="383"/>
            <ac:grpSpMk id="80" creationId="{B76DEEE4-A82C-43D8-8CCB-E296EF45C98B}"/>
          </ac:grpSpMkLst>
        </pc:grpChg>
        <pc:grpChg chg="mod">
          <ac:chgData name="Matt Higgins" userId="b66834d5-eb74-4026-874d-6c93efd557a3" providerId="ADAL" clId="{327C922C-3340-4910-ACB4-62B59F4B69BA}" dt="2019-12-10T09:56:57.939" v="868" actId="12788"/>
          <ac:grpSpMkLst>
            <pc:docMk/>
            <pc:sldMk cId="3489560127" sldId="383"/>
            <ac:grpSpMk id="86" creationId="{CC6D162A-12C3-44E9-A573-6F9298E348A0}"/>
          </ac:grpSpMkLst>
        </pc:grpChg>
        <pc:grpChg chg="add">
          <ac:chgData name="Matt Higgins" userId="b66834d5-eb74-4026-874d-6c93efd557a3" providerId="ADAL" clId="{327C922C-3340-4910-ACB4-62B59F4B69BA}" dt="2019-12-10T10:09:08.150" v="1079"/>
          <ac:grpSpMkLst>
            <pc:docMk/>
            <pc:sldMk cId="3489560127" sldId="383"/>
            <ac:grpSpMk id="104" creationId="{E82E69E3-0697-4D38-AD9A-99F4CDC7BB46}"/>
          </ac:grpSpMkLst>
        </pc:grpChg>
        <pc:grpChg chg="mod">
          <ac:chgData name="Matt Higgins" userId="b66834d5-eb74-4026-874d-6c93efd557a3" providerId="ADAL" clId="{327C922C-3340-4910-ACB4-62B59F4B69BA}" dt="2019-12-10T09:56:43.687" v="866" actId="12788"/>
          <ac:grpSpMkLst>
            <pc:docMk/>
            <pc:sldMk cId="3489560127" sldId="383"/>
            <ac:grpSpMk id="123" creationId="{CB72A765-6835-4A15-8198-D656C8D862A8}"/>
          </ac:grpSpMkLst>
        </pc:grpChg>
        <pc:grpChg chg="add">
          <ac:chgData name="Matt Higgins" userId="b66834d5-eb74-4026-874d-6c93efd557a3" providerId="ADAL" clId="{327C922C-3340-4910-ACB4-62B59F4B69BA}" dt="2019-12-10T10:09:08.150" v="1079"/>
          <ac:grpSpMkLst>
            <pc:docMk/>
            <pc:sldMk cId="3489560127" sldId="383"/>
            <ac:grpSpMk id="128" creationId="{9004CF0A-8478-4E25-A96A-0270DC7C6F3E}"/>
          </ac:grpSpMkLst>
        </pc:grpChg>
        <pc:grpChg chg="del mod">
          <ac:chgData name="Matt Higgins" userId="b66834d5-eb74-4026-874d-6c93efd557a3" providerId="ADAL" clId="{327C922C-3340-4910-ACB4-62B59F4B69BA}" dt="2019-12-10T10:09:06.847" v="1078" actId="478"/>
          <ac:grpSpMkLst>
            <pc:docMk/>
            <pc:sldMk cId="3489560127" sldId="383"/>
            <ac:grpSpMk id="196" creationId="{8C5734DA-B434-48FD-916C-3C24E59A73EB}"/>
          </ac:grpSpMkLst>
        </pc:grpChg>
        <pc:grpChg chg="del mod">
          <ac:chgData name="Matt Higgins" userId="b66834d5-eb74-4026-874d-6c93efd557a3" providerId="ADAL" clId="{327C922C-3340-4910-ACB4-62B59F4B69BA}" dt="2019-12-10T10:09:05.089" v="1077" actId="478"/>
          <ac:grpSpMkLst>
            <pc:docMk/>
            <pc:sldMk cId="3489560127" sldId="383"/>
            <ac:grpSpMk id="197" creationId="{DDA7FD60-0CEE-4258-AB32-AEF8F9D253CE}"/>
          </ac:grpSpMkLst>
        </pc:grpChg>
      </pc:sldChg>
      <pc:sldChg chg="addSp delSp modSp add">
        <pc:chgData name="Matt Higgins" userId="b66834d5-eb74-4026-874d-6c93efd557a3" providerId="ADAL" clId="{327C922C-3340-4910-ACB4-62B59F4B69BA}" dt="2019-12-10T10:08:58.122" v="1075" actId="1035"/>
        <pc:sldMkLst>
          <pc:docMk/>
          <pc:sldMk cId="3191018397" sldId="384"/>
        </pc:sldMkLst>
        <pc:spChg chg="mod">
          <ac:chgData name="Matt Higgins" userId="b66834d5-eb74-4026-874d-6c93efd557a3" providerId="ADAL" clId="{327C922C-3340-4910-ACB4-62B59F4B69BA}" dt="2019-12-10T10:04:42.713" v="1021" actId="208"/>
          <ac:spMkLst>
            <pc:docMk/>
            <pc:sldMk cId="3191018397" sldId="384"/>
            <ac:spMk id="9" creationId="{4141CDAF-C618-47DE-91FA-A319774F4CFA}"/>
          </ac:spMkLst>
        </pc:spChg>
        <pc:spChg chg="mod">
          <ac:chgData name="Matt Higgins" userId="b66834d5-eb74-4026-874d-6c93efd557a3" providerId="ADAL" clId="{327C922C-3340-4910-ACB4-62B59F4B69BA}" dt="2019-12-10T10:05:03.764" v="1023" actId="208"/>
          <ac:spMkLst>
            <pc:docMk/>
            <pc:sldMk cId="3191018397" sldId="384"/>
            <ac:spMk id="10" creationId="{28FA8CCF-70C1-4D10-B1A7-EAB39F328A6C}"/>
          </ac:spMkLst>
        </pc:spChg>
        <pc:spChg chg="mod">
          <ac:chgData name="Matt Higgins" userId="b66834d5-eb74-4026-874d-6c93efd557a3" providerId="ADAL" clId="{327C922C-3340-4910-ACB4-62B59F4B69BA}" dt="2019-12-10T10:04:42.713" v="1021" actId="208"/>
          <ac:spMkLst>
            <pc:docMk/>
            <pc:sldMk cId="3191018397" sldId="384"/>
            <ac:spMk id="11" creationId="{16AD1BB7-0541-47CB-AF8A-D056B101348A}"/>
          </ac:spMkLst>
        </pc:spChg>
        <pc:spChg chg="mod">
          <ac:chgData name="Matt Higgins" userId="b66834d5-eb74-4026-874d-6c93efd557a3" providerId="ADAL" clId="{327C922C-3340-4910-ACB4-62B59F4B69BA}" dt="2019-12-10T10:04:06.733" v="1015" actId="404"/>
          <ac:spMkLst>
            <pc:docMk/>
            <pc:sldMk cId="3191018397" sldId="384"/>
            <ac:spMk id="19" creationId="{5252A847-DE45-4FA3-A1F8-EEBEB845FF8E}"/>
          </ac:spMkLst>
        </pc:spChg>
        <pc:spChg chg="mod topLvl">
          <ac:chgData name="Matt Higgins" userId="b66834d5-eb74-4026-874d-6c93efd557a3" providerId="ADAL" clId="{327C922C-3340-4910-ACB4-62B59F4B69BA}" dt="2019-12-10T10:08:36.108" v="1060" actId="164"/>
          <ac:spMkLst>
            <pc:docMk/>
            <pc:sldMk cId="3191018397" sldId="384"/>
            <ac:spMk id="37" creationId="{3E12CDBC-D957-42DA-8F62-6C76D2A9FFDB}"/>
          </ac:spMkLst>
        </pc:spChg>
        <pc:spChg chg="mod topLvl">
          <ac:chgData name="Matt Higgins" userId="b66834d5-eb74-4026-874d-6c93efd557a3" providerId="ADAL" clId="{327C922C-3340-4910-ACB4-62B59F4B69BA}" dt="2019-12-10T10:08:36.108" v="1060" actId="164"/>
          <ac:spMkLst>
            <pc:docMk/>
            <pc:sldMk cId="3191018397" sldId="384"/>
            <ac:spMk id="38" creationId="{CCBB5879-744D-4575-8ADE-19DE321B1446}"/>
          </ac:spMkLst>
        </pc:spChg>
        <pc:spChg chg="mod topLvl">
          <ac:chgData name="Matt Higgins" userId="b66834d5-eb74-4026-874d-6c93efd557a3" providerId="ADAL" clId="{327C922C-3340-4910-ACB4-62B59F4B69BA}" dt="2019-12-10T10:08:36.108" v="1060" actId="164"/>
          <ac:spMkLst>
            <pc:docMk/>
            <pc:sldMk cId="3191018397" sldId="384"/>
            <ac:spMk id="39" creationId="{22FBF84B-B6AD-4944-A4AD-1A99C725962F}"/>
          </ac:spMkLst>
        </pc:spChg>
        <pc:spChg chg="mod topLvl">
          <ac:chgData name="Matt Higgins" userId="b66834d5-eb74-4026-874d-6c93efd557a3" providerId="ADAL" clId="{327C922C-3340-4910-ACB4-62B59F4B69BA}" dt="2019-12-10T10:08:36.108" v="1060" actId="164"/>
          <ac:spMkLst>
            <pc:docMk/>
            <pc:sldMk cId="3191018397" sldId="384"/>
            <ac:spMk id="40" creationId="{0E2CCA45-BA44-434A-9A71-E03D4B11E04B}"/>
          </ac:spMkLst>
        </pc:spChg>
        <pc:spChg chg="mod topLvl">
          <ac:chgData name="Matt Higgins" userId="b66834d5-eb74-4026-874d-6c93efd557a3" providerId="ADAL" clId="{327C922C-3340-4910-ACB4-62B59F4B69BA}" dt="2019-12-10T10:08:36.108" v="1060" actId="164"/>
          <ac:spMkLst>
            <pc:docMk/>
            <pc:sldMk cId="3191018397" sldId="384"/>
            <ac:spMk id="41" creationId="{0A10F24C-349F-434C-9FD7-91E52287E1AA}"/>
          </ac:spMkLst>
        </pc:spChg>
        <pc:spChg chg="mod topLvl">
          <ac:chgData name="Matt Higgins" userId="b66834d5-eb74-4026-874d-6c93efd557a3" providerId="ADAL" clId="{327C922C-3340-4910-ACB4-62B59F4B69BA}" dt="2019-12-10T10:08:36.108" v="1060" actId="164"/>
          <ac:spMkLst>
            <pc:docMk/>
            <pc:sldMk cId="3191018397" sldId="384"/>
            <ac:spMk id="42" creationId="{B4FCDFD7-1B6F-46C5-AF8C-56DF98BDF223}"/>
          </ac:spMkLst>
        </pc:spChg>
        <pc:spChg chg="mod topLvl">
          <ac:chgData name="Matt Higgins" userId="b66834d5-eb74-4026-874d-6c93efd557a3" providerId="ADAL" clId="{327C922C-3340-4910-ACB4-62B59F4B69BA}" dt="2019-12-10T10:08:36.108" v="1060" actId="164"/>
          <ac:spMkLst>
            <pc:docMk/>
            <pc:sldMk cId="3191018397" sldId="384"/>
            <ac:spMk id="43" creationId="{AA00F30C-BEE8-46B3-A475-3B37BC04E16B}"/>
          </ac:spMkLst>
        </pc:spChg>
        <pc:spChg chg="mod topLvl">
          <ac:chgData name="Matt Higgins" userId="b66834d5-eb74-4026-874d-6c93efd557a3" providerId="ADAL" clId="{327C922C-3340-4910-ACB4-62B59F4B69BA}" dt="2019-12-10T10:08:36.108" v="1060" actId="164"/>
          <ac:spMkLst>
            <pc:docMk/>
            <pc:sldMk cId="3191018397" sldId="384"/>
            <ac:spMk id="44" creationId="{69FF39D6-9436-486D-AAD9-F13D0834A92A}"/>
          </ac:spMkLst>
        </pc:spChg>
        <pc:spChg chg="mod topLvl">
          <ac:chgData name="Matt Higgins" userId="b66834d5-eb74-4026-874d-6c93efd557a3" providerId="ADAL" clId="{327C922C-3340-4910-ACB4-62B59F4B69BA}" dt="2019-12-10T10:08:36.108" v="1060" actId="164"/>
          <ac:spMkLst>
            <pc:docMk/>
            <pc:sldMk cId="3191018397" sldId="384"/>
            <ac:spMk id="45" creationId="{DAAFB1CA-7DC8-4874-8F3C-9DBB5480AD61}"/>
          </ac:spMkLst>
        </pc:spChg>
        <pc:spChg chg="mod topLvl">
          <ac:chgData name="Matt Higgins" userId="b66834d5-eb74-4026-874d-6c93efd557a3" providerId="ADAL" clId="{327C922C-3340-4910-ACB4-62B59F4B69BA}" dt="2019-12-10T10:08:36.108" v="1060" actId="164"/>
          <ac:spMkLst>
            <pc:docMk/>
            <pc:sldMk cId="3191018397" sldId="384"/>
            <ac:spMk id="46" creationId="{AAE7AA8B-69FC-49F0-B16C-F3820465D16E}"/>
          </ac:spMkLst>
        </pc:spChg>
        <pc:spChg chg="del mod topLvl">
          <ac:chgData name="Matt Higgins" userId="b66834d5-eb74-4026-874d-6c93efd557a3" providerId="ADAL" clId="{327C922C-3340-4910-ACB4-62B59F4B69BA}" dt="2019-12-10T10:08:29.188" v="1058" actId="478"/>
          <ac:spMkLst>
            <pc:docMk/>
            <pc:sldMk cId="3191018397" sldId="384"/>
            <ac:spMk id="47" creationId="{E6595393-A57F-45F7-8EC5-9DB7D4346483}"/>
          </ac:spMkLst>
        </pc:spChg>
        <pc:spChg chg="mod topLvl">
          <ac:chgData name="Matt Higgins" userId="b66834d5-eb74-4026-874d-6c93efd557a3" providerId="ADAL" clId="{327C922C-3340-4910-ACB4-62B59F4B69BA}" dt="2019-12-10T10:08:36.108" v="1060" actId="164"/>
          <ac:spMkLst>
            <pc:docMk/>
            <pc:sldMk cId="3191018397" sldId="384"/>
            <ac:spMk id="49" creationId="{F375612C-3D98-4C16-B634-B1C24AC7C1B5}"/>
          </ac:spMkLst>
        </pc:spChg>
        <pc:spChg chg="mod topLvl">
          <ac:chgData name="Matt Higgins" userId="b66834d5-eb74-4026-874d-6c93efd557a3" providerId="ADAL" clId="{327C922C-3340-4910-ACB4-62B59F4B69BA}" dt="2019-12-10T10:08:36.108" v="1060" actId="164"/>
          <ac:spMkLst>
            <pc:docMk/>
            <pc:sldMk cId="3191018397" sldId="384"/>
            <ac:spMk id="50" creationId="{4BDC5C58-A8EC-48F4-B220-2F6F22EE8F8A}"/>
          </ac:spMkLst>
        </pc:spChg>
        <pc:spChg chg="mod topLvl">
          <ac:chgData name="Matt Higgins" userId="b66834d5-eb74-4026-874d-6c93efd557a3" providerId="ADAL" clId="{327C922C-3340-4910-ACB4-62B59F4B69BA}" dt="2019-12-10T10:08:36.108" v="1060" actId="164"/>
          <ac:spMkLst>
            <pc:docMk/>
            <pc:sldMk cId="3191018397" sldId="384"/>
            <ac:spMk id="51" creationId="{DD73DE66-310D-41CC-A855-80B6344557A9}"/>
          </ac:spMkLst>
        </pc:spChg>
        <pc:spChg chg="mod topLvl">
          <ac:chgData name="Matt Higgins" userId="b66834d5-eb74-4026-874d-6c93efd557a3" providerId="ADAL" clId="{327C922C-3340-4910-ACB4-62B59F4B69BA}" dt="2019-12-10T10:08:36.108" v="1060" actId="164"/>
          <ac:spMkLst>
            <pc:docMk/>
            <pc:sldMk cId="3191018397" sldId="384"/>
            <ac:spMk id="52" creationId="{52803A05-2127-4B91-80AF-7FB81B303401}"/>
          </ac:spMkLst>
        </pc:spChg>
        <pc:spChg chg="mod topLvl">
          <ac:chgData name="Matt Higgins" userId="b66834d5-eb74-4026-874d-6c93efd557a3" providerId="ADAL" clId="{327C922C-3340-4910-ACB4-62B59F4B69BA}" dt="2019-12-10T10:08:36.108" v="1060" actId="164"/>
          <ac:spMkLst>
            <pc:docMk/>
            <pc:sldMk cId="3191018397" sldId="384"/>
            <ac:spMk id="53" creationId="{E7E1EEE6-97A2-4790-89B7-6D9D65E4FEB2}"/>
          </ac:spMkLst>
        </pc:spChg>
        <pc:spChg chg="mod topLvl">
          <ac:chgData name="Matt Higgins" userId="b66834d5-eb74-4026-874d-6c93efd557a3" providerId="ADAL" clId="{327C922C-3340-4910-ACB4-62B59F4B69BA}" dt="2019-12-10T10:08:36.108" v="1060" actId="164"/>
          <ac:spMkLst>
            <pc:docMk/>
            <pc:sldMk cId="3191018397" sldId="384"/>
            <ac:spMk id="54" creationId="{1F797BDB-A708-4F20-9406-55C4AFBFAB9B}"/>
          </ac:spMkLst>
        </pc:spChg>
        <pc:spChg chg="mod topLvl">
          <ac:chgData name="Matt Higgins" userId="b66834d5-eb74-4026-874d-6c93efd557a3" providerId="ADAL" clId="{327C922C-3340-4910-ACB4-62B59F4B69BA}" dt="2019-12-10T10:08:36.108" v="1060" actId="164"/>
          <ac:spMkLst>
            <pc:docMk/>
            <pc:sldMk cId="3191018397" sldId="384"/>
            <ac:spMk id="55" creationId="{129591CB-CA62-4BD1-A919-1E269FE9411A}"/>
          </ac:spMkLst>
        </pc:spChg>
        <pc:spChg chg="mod topLvl">
          <ac:chgData name="Matt Higgins" userId="b66834d5-eb74-4026-874d-6c93efd557a3" providerId="ADAL" clId="{327C922C-3340-4910-ACB4-62B59F4B69BA}" dt="2019-12-10T10:08:36.108" v="1060" actId="164"/>
          <ac:spMkLst>
            <pc:docMk/>
            <pc:sldMk cId="3191018397" sldId="384"/>
            <ac:spMk id="56" creationId="{72ED5624-FFEC-4956-A471-6ED732CEE5A5}"/>
          </ac:spMkLst>
        </pc:spChg>
        <pc:spChg chg="mod topLvl">
          <ac:chgData name="Matt Higgins" userId="b66834d5-eb74-4026-874d-6c93efd557a3" providerId="ADAL" clId="{327C922C-3340-4910-ACB4-62B59F4B69BA}" dt="2019-12-10T10:08:36.108" v="1060" actId="164"/>
          <ac:spMkLst>
            <pc:docMk/>
            <pc:sldMk cId="3191018397" sldId="384"/>
            <ac:spMk id="57" creationId="{2CB24281-96A7-4921-B0DE-0870D1909B99}"/>
          </ac:spMkLst>
        </pc:spChg>
        <pc:spChg chg="mod topLvl">
          <ac:chgData name="Matt Higgins" userId="b66834d5-eb74-4026-874d-6c93efd557a3" providerId="ADAL" clId="{327C922C-3340-4910-ACB4-62B59F4B69BA}" dt="2019-12-10T10:08:36.108" v="1060" actId="164"/>
          <ac:spMkLst>
            <pc:docMk/>
            <pc:sldMk cId="3191018397" sldId="384"/>
            <ac:spMk id="58" creationId="{407B4937-504A-4528-A0B6-62A1991CB6B9}"/>
          </ac:spMkLst>
        </pc:spChg>
        <pc:spChg chg="del mod topLvl">
          <ac:chgData name="Matt Higgins" userId="b66834d5-eb74-4026-874d-6c93efd557a3" providerId="ADAL" clId="{327C922C-3340-4910-ACB4-62B59F4B69BA}" dt="2019-12-10T10:08:30.304" v="1059" actId="478"/>
          <ac:spMkLst>
            <pc:docMk/>
            <pc:sldMk cId="3191018397" sldId="384"/>
            <ac:spMk id="59" creationId="{6E28FCD9-4651-4809-93D9-F406A55FE38E}"/>
          </ac:spMkLst>
        </pc:spChg>
        <pc:spChg chg="mod topLvl">
          <ac:chgData name="Matt Higgins" userId="b66834d5-eb74-4026-874d-6c93efd557a3" providerId="ADAL" clId="{327C922C-3340-4910-ACB4-62B59F4B69BA}" dt="2019-12-10T10:08:36.108" v="1060" actId="164"/>
          <ac:spMkLst>
            <pc:docMk/>
            <pc:sldMk cId="3191018397" sldId="384"/>
            <ac:spMk id="66" creationId="{8EA088AF-2645-4DFD-B1BE-0610A4D22836}"/>
          </ac:spMkLst>
        </pc:spChg>
        <pc:spChg chg="mod topLvl">
          <ac:chgData name="Matt Higgins" userId="b66834d5-eb74-4026-874d-6c93efd557a3" providerId="ADAL" clId="{327C922C-3340-4910-ACB4-62B59F4B69BA}" dt="2019-12-10T10:08:52.627" v="1064" actId="164"/>
          <ac:spMkLst>
            <pc:docMk/>
            <pc:sldMk cId="3191018397" sldId="384"/>
            <ac:spMk id="100" creationId="{3E9861D1-F77E-427A-9CE1-27E77DD81933}"/>
          </ac:spMkLst>
        </pc:spChg>
        <pc:spChg chg="mod topLvl">
          <ac:chgData name="Matt Higgins" userId="b66834d5-eb74-4026-874d-6c93efd557a3" providerId="ADAL" clId="{327C922C-3340-4910-ACB4-62B59F4B69BA}" dt="2019-12-10T10:08:52.627" v="1064" actId="164"/>
          <ac:spMkLst>
            <pc:docMk/>
            <pc:sldMk cId="3191018397" sldId="384"/>
            <ac:spMk id="111" creationId="{4C822172-D6B2-4127-BC13-3261B06AF3C5}"/>
          </ac:spMkLst>
        </pc:spChg>
        <pc:spChg chg="mod topLvl">
          <ac:chgData name="Matt Higgins" userId="b66834d5-eb74-4026-874d-6c93efd557a3" providerId="ADAL" clId="{327C922C-3340-4910-ACB4-62B59F4B69BA}" dt="2019-12-10T10:08:52.627" v="1064" actId="164"/>
          <ac:spMkLst>
            <pc:docMk/>
            <pc:sldMk cId="3191018397" sldId="384"/>
            <ac:spMk id="112" creationId="{D345546E-8C2A-4913-904C-F6B720A6FC8B}"/>
          </ac:spMkLst>
        </pc:spChg>
        <pc:spChg chg="mod topLvl">
          <ac:chgData name="Matt Higgins" userId="b66834d5-eb74-4026-874d-6c93efd557a3" providerId="ADAL" clId="{327C922C-3340-4910-ACB4-62B59F4B69BA}" dt="2019-12-10T10:08:52.627" v="1064" actId="164"/>
          <ac:spMkLst>
            <pc:docMk/>
            <pc:sldMk cId="3191018397" sldId="384"/>
            <ac:spMk id="113" creationId="{300DCD52-824B-4A41-9E89-15F6727463D7}"/>
          </ac:spMkLst>
        </pc:spChg>
        <pc:spChg chg="mod topLvl">
          <ac:chgData name="Matt Higgins" userId="b66834d5-eb74-4026-874d-6c93efd557a3" providerId="ADAL" clId="{327C922C-3340-4910-ACB4-62B59F4B69BA}" dt="2019-12-10T10:08:52.627" v="1064" actId="164"/>
          <ac:spMkLst>
            <pc:docMk/>
            <pc:sldMk cId="3191018397" sldId="384"/>
            <ac:spMk id="114" creationId="{3CB56CA9-0757-437F-8837-1C7A34A00B02}"/>
          </ac:spMkLst>
        </pc:spChg>
        <pc:spChg chg="mod topLvl">
          <ac:chgData name="Matt Higgins" userId="b66834d5-eb74-4026-874d-6c93efd557a3" providerId="ADAL" clId="{327C922C-3340-4910-ACB4-62B59F4B69BA}" dt="2019-12-10T10:08:52.627" v="1064" actId="164"/>
          <ac:spMkLst>
            <pc:docMk/>
            <pc:sldMk cId="3191018397" sldId="384"/>
            <ac:spMk id="115" creationId="{BEFA364F-DE79-4334-872D-A902E171743F}"/>
          </ac:spMkLst>
        </pc:spChg>
        <pc:spChg chg="mod topLvl">
          <ac:chgData name="Matt Higgins" userId="b66834d5-eb74-4026-874d-6c93efd557a3" providerId="ADAL" clId="{327C922C-3340-4910-ACB4-62B59F4B69BA}" dt="2019-12-10T10:08:52.627" v="1064" actId="164"/>
          <ac:spMkLst>
            <pc:docMk/>
            <pc:sldMk cId="3191018397" sldId="384"/>
            <ac:spMk id="116" creationId="{466BBD45-5A86-49F6-A985-931FC1BE21EC}"/>
          </ac:spMkLst>
        </pc:spChg>
        <pc:spChg chg="mod topLvl">
          <ac:chgData name="Matt Higgins" userId="b66834d5-eb74-4026-874d-6c93efd557a3" providerId="ADAL" clId="{327C922C-3340-4910-ACB4-62B59F4B69BA}" dt="2019-12-10T10:08:52.627" v="1064" actId="164"/>
          <ac:spMkLst>
            <pc:docMk/>
            <pc:sldMk cId="3191018397" sldId="384"/>
            <ac:spMk id="117" creationId="{F08E2EBE-FBCC-4B7D-8757-6F78930A6470}"/>
          </ac:spMkLst>
        </pc:spChg>
        <pc:spChg chg="mod topLvl">
          <ac:chgData name="Matt Higgins" userId="b66834d5-eb74-4026-874d-6c93efd557a3" providerId="ADAL" clId="{327C922C-3340-4910-ACB4-62B59F4B69BA}" dt="2019-12-10T10:08:52.627" v="1064" actId="164"/>
          <ac:spMkLst>
            <pc:docMk/>
            <pc:sldMk cId="3191018397" sldId="384"/>
            <ac:spMk id="118" creationId="{F9119338-73BB-4884-B88E-4BB971364D72}"/>
          </ac:spMkLst>
        </pc:spChg>
        <pc:spChg chg="mod topLvl">
          <ac:chgData name="Matt Higgins" userId="b66834d5-eb74-4026-874d-6c93efd557a3" providerId="ADAL" clId="{327C922C-3340-4910-ACB4-62B59F4B69BA}" dt="2019-12-10T10:08:52.627" v="1064" actId="164"/>
          <ac:spMkLst>
            <pc:docMk/>
            <pc:sldMk cId="3191018397" sldId="384"/>
            <ac:spMk id="119" creationId="{E6C22A3F-5D10-4D41-9D4D-D7D8F6E2E577}"/>
          </ac:spMkLst>
        </pc:spChg>
        <pc:spChg chg="mod topLvl">
          <ac:chgData name="Matt Higgins" userId="b66834d5-eb74-4026-874d-6c93efd557a3" providerId="ADAL" clId="{327C922C-3340-4910-ACB4-62B59F4B69BA}" dt="2019-12-10T10:08:52.627" v="1064" actId="164"/>
          <ac:spMkLst>
            <pc:docMk/>
            <pc:sldMk cId="3191018397" sldId="384"/>
            <ac:spMk id="120" creationId="{300707BA-CDCF-4D72-8C5A-3970FD2C2215}"/>
          </ac:spMkLst>
        </pc:spChg>
        <pc:spChg chg="del mod topLvl">
          <ac:chgData name="Matt Higgins" userId="b66834d5-eb74-4026-874d-6c93efd557a3" providerId="ADAL" clId="{327C922C-3340-4910-ACB4-62B59F4B69BA}" dt="2019-12-10T10:08:49.778" v="1063" actId="478"/>
          <ac:spMkLst>
            <pc:docMk/>
            <pc:sldMk cId="3191018397" sldId="384"/>
            <ac:spMk id="121" creationId="{B91F27EE-6889-4B38-B5D0-9000C414B2E0}"/>
          </ac:spMkLst>
        </pc:spChg>
        <pc:spChg chg="mod topLvl">
          <ac:chgData name="Matt Higgins" userId="b66834d5-eb74-4026-874d-6c93efd557a3" providerId="ADAL" clId="{327C922C-3340-4910-ACB4-62B59F4B69BA}" dt="2019-12-10T10:08:19.265" v="1054" actId="164"/>
          <ac:spMkLst>
            <pc:docMk/>
            <pc:sldMk cId="3191018397" sldId="384"/>
            <ac:spMk id="137" creationId="{8C1A897E-32F1-4E58-950B-15ED8BEA65A1}"/>
          </ac:spMkLst>
        </pc:spChg>
        <pc:spChg chg="mod topLvl">
          <ac:chgData name="Matt Higgins" userId="b66834d5-eb74-4026-874d-6c93efd557a3" providerId="ADAL" clId="{327C922C-3340-4910-ACB4-62B59F4B69BA}" dt="2019-12-10T10:08:19.265" v="1054" actId="164"/>
          <ac:spMkLst>
            <pc:docMk/>
            <pc:sldMk cId="3191018397" sldId="384"/>
            <ac:spMk id="138" creationId="{910A924A-42E6-4429-975A-ABECBECC4FE1}"/>
          </ac:spMkLst>
        </pc:spChg>
        <pc:spChg chg="mod topLvl">
          <ac:chgData name="Matt Higgins" userId="b66834d5-eb74-4026-874d-6c93efd557a3" providerId="ADAL" clId="{327C922C-3340-4910-ACB4-62B59F4B69BA}" dt="2019-12-10T10:08:19.265" v="1054" actId="164"/>
          <ac:spMkLst>
            <pc:docMk/>
            <pc:sldMk cId="3191018397" sldId="384"/>
            <ac:spMk id="139" creationId="{1E996CF1-4239-4457-AE13-DA3D444130F5}"/>
          </ac:spMkLst>
        </pc:spChg>
        <pc:spChg chg="mod topLvl">
          <ac:chgData name="Matt Higgins" userId="b66834d5-eb74-4026-874d-6c93efd557a3" providerId="ADAL" clId="{327C922C-3340-4910-ACB4-62B59F4B69BA}" dt="2019-12-10T10:08:19.265" v="1054" actId="164"/>
          <ac:spMkLst>
            <pc:docMk/>
            <pc:sldMk cId="3191018397" sldId="384"/>
            <ac:spMk id="140" creationId="{95F257AC-8C74-47A2-9669-5C41551E5F89}"/>
          </ac:spMkLst>
        </pc:spChg>
        <pc:spChg chg="mod topLvl">
          <ac:chgData name="Matt Higgins" userId="b66834d5-eb74-4026-874d-6c93efd557a3" providerId="ADAL" clId="{327C922C-3340-4910-ACB4-62B59F4B69BA}" dt="2019-12-10T10:08:19.265" v="1054" actId="164"/>
          <ac:spMkLst>
            <pc:docMk/>
            <pc:sldMk cId="3191018397" sldId="384"/>
            <ac:spMk id="141" creationId="{20C30B55-A71D-466F-9F0F-9DC559215BA9}"/>
          </ac:spMkLst>
        </pc:spChg>
        <pc:spChg chg="mod topLvl">
          <ac:chgData name="Matt Higgins" userId="b66834d5-eb74-4026-874d-6c93efd557a3" providerId="ADAL" clId="{327C922C-3340-4910-ACB4-62B59F4B69BA}" dt="2019-12-10T10:08:19.265" v="1054" actId="164"/>
          <ac:spMkLst>
            <pc:docMk/>
            <pc:sldMk cId="3191018397" sldId="384"/>
            <ac:spMk id="142" creationId="{CCDCD0ED-9C78-4958-9E15-1262E02C74EF}"/>
          </ac:spMkLst>
        </pc:spChg>
        <pc:spChg chg="mod topLvl">
          <ac:chgData name="Matt Higgins" userId="b66834d5-eb74-4026-874d-6c93efd557a3" providerId="ADAL" clId="{327C922C-3340-4910-ACB4-62B59F4B69BA}" dt="2019-12-10T10:08:19.265" v="1054" actId="164"/>
          <ac:spMkLst>
            <pc:docMk/>
            <pc:sldMk cId="3191018397" sldId="384"/>
            <ac:spMk id="148" creationId="{4FEDE997-9D2A-4486-8336-13F14F95B7BD}"/>
          </ac:spMkLst>
        </pc:spChg>
        <pc:spChg chg="mod topLvl">
          <ac:chgData name="Matt Higgins" userId="b66834d5-eb74-4026-874d-6c93efd557a3" providerId="ADAL" clId="{327C922C-3340-4910-ACB4-62B59F4B69BA}" dt="2019-12-10T10:08:19.265" v="1054" actId="164"/>
          <ac:spMkLst>
            <pc:docMk/>
            <pc:sldMk cId="3191018397" sldId="384"/>
            <ac:spMk id="149" creationId="{765C3CB2-142E-4D9A-B559-8F86D2A0646D}"/>
          </ac:spMkLst>
        </pc:spChg>
        <pc:spChg chg="mod topLvl">
          <ac:chgData name="Matt Higgins" userId="b66834d5-eb74-4026-874d-6c93efd557a3" providerId="ADAL" clId="{327C922C-3340-4910-ACB4-62B59F4B69BA}" dt="2019-12-10T10:08:19.265" v="1054" actId="164"/>
          <ac:spMkLst>
            <pc:docMk/>
            <pc:sldMk cId="3191018397" sldId="384"/>
            <ac:spMk id="150" creationId="{7484CCF5-FE2C-47B6-95AC-6E852FBB4DC2}"/>
          </ac:spMkLst>
        </pc:spChg>
        <pc:spChg chg="mod topLvl">
          <ac:chgData name="Matt Higgins" userId="b66834d5-eb74-4026-874d-6c93efd557a3" providerId="ADAL" clId="{327C922C-3340-4910-ACB4-62B59F4B69BA}" dt="2019-12-10T10:08:19.265" v="1054" actId="164"/>
          <ac:spMkLst>
            <pc:docMk/>
            <pc:sldMk cId="3191018397" sldId="384"/>
            <ac:spMk id="151" creationId="{B4328FBA-B22F-4D1E-9B65-6274284F7D9B}"/>
          </ac:spMkLst>
        </pc:spChg>
        <pc:spChg chg="mod topLvl">
          <ac:chgData name="Matt Higgins" userId="b66834d5-eb74-4026-874d-6c93efd557a3" providerId="ADAL" clId="{327C922C-3340-4910-ACB4-62B59F4B69BA}" dt="2019-12-10T10:08:19.265" v="1054" actId="164"/>
          <ac:spMkLst>
            <pc:docMk/>
            <pc:sldMk cId="3191018397" sldId="384"/>
            <ac:spMk id="152" creationId="{089E104D-3FEE-4263-B050-7B4F8013E81D}"/>
          </ac:spMkLst>
        </pc:spChg>
        <pc:spChg chg="mod topLvl">
          <ac:chgData name="Matt Higgins" userId="b66834d5-eb74-4026-874d-6c93efd557a3" providerId="ADAL" clId="{327C922C-3340-4910-ACB4-62B59F4B69BA}" dt="2019-12-10T10:08:19.265" v="1054" actId="164"/>
          <ac:spMkLst>
            <pc:docMk/>
            <pc:sldMk cId="3191018397" sldId="384"/>
            <ac:spMk id="153" creationId="{F8D604B6-F426-4AA1-910B-AD42DF72CB84}"/>
          </ac:spMkLst>
        </pc:spChg>
        <pc:spChg chg="mod topLvl">
          <ac:chgData name="Matt Higgins" userId="b66834d5-eb74-4026-874d-6c93efd557a3" providerId="ADAL" clId="{327C922C-3340-4910-ACB4-62B59F4B69BA}" dt="2019-12-10T10:08:19.265" v="1054" actId="164"/>
          <ac:spMkLst>
            <pc:docMk/>
            <pc:sldMk cId="3191018397" sldId="384"/>
            <ac:spMk id="154" creationId="{A562DA9C-D6B9-4703-967B-0B53C522D348}"/>
          </ac:spMkLst>
        </pc:spChg>
        <pc:spChg chg="mod topLvl">
          <ac:chgData name="Matt Higgins" userId="b66834d5-eb74-4026-874d-6c93efd557a3" providerId="ADAL" clId="{327C922C-3340-4910-ACB4-62B59F4B69BA}" dt="2019-12-10T10:08:19.265" v="1054" actId="164"/>
          <ac:spMkLst>
            <pc:docMk/>
            <pc:sldMk cId="3191018397" sldId="384"/>
            <ac:spMk id="155" creationId="{13DC2F83-17F7-41D7-B61D-A2D58081F8F9}"/>
          </ac:spMkLst>
        </pc:spChg>
        <pc:spChg chg="mod topLvl">
          <ac:chgData name="Matt Higgins" userId="b66834d5-eb74-4026-874d-6c93efd557a3" providerId="ADAL" clId="{327C922C-3340-4910-ACB4-62B59F4B69BA}" dt="2019-12-10T10:08:19.265" v="1054" actId="164"/>
          <ac:spMkLst>
            <pc:docMk/>
            <pc:sldMk cId="3191018397" sldId="384"/>
            <ac:spMk id="156" creationId="{8B94187D-8ABF-4181-8DBF-AF847D6C5CA3}"/>
          </ac:spMkLst>
        </pc:spChg>
        <pc:spChg chg="mod topLvl">
          <ac:chgData name="Matt Higgins" userId="b66834d5-eb74-4026-874d-6c93efd557a3" providerId="ADAL" clId="{327C922C-3340-4910-ACB4-62B59F4B69BA}" dt="2019-12-10T10:08:19.265" v="1054" actId="164"/>
          <ac:spMkLst>
            <pc:docMk/>
            <pc:sldMk cId="3191018397" sldId="384"/>
            <ac:spMk id="157" creationId="{3F5BD0AB-5D45-4C71-B1C9-09B9CB97505F}"/>
          </ac:spMkLst>
        </pc:spChg>
        <pc:spChg chg="del mod topLvl">
          <ac:chgData name="Matt Higgins" userId="b66834d5-eb74-4026-874d-6c93efd557a3" providerId="ADAL" clId="{327C922C-3340-4910-ACB4-62B59F4B69BA}" dt="2019-12-10T10:08:10.615" v="1053" actId="478"/>
          <ac:spMkLst>
            <pc:docMk/>
            <pc:sldMk cId="3191018397" sldId="384"/>
            <ac:spMk id="158" creationId="{68FB28F6-7E9D-4E2E-9E3D-B6A5044E4977}"/>
          </ac:spMkLst>
        </pc:spChg>
        <pc:grpChg chg="del">
          <ac:chgData name="Matt Higgins" userId="b66834d5-eb74-4026-874d-6c93efd557a3" providerId="ADAL" clId="{327C922C-3340-4910-ACB4-62B59F4B69BA}" dt="2019-12-10T10:05:17.491" v="1027" actId="478"/>
          <ac:grpSpMkLst>
            <pc:docMk/>
            <pc:sldMk cId="3191018397" sldId="384"/>
            <ac:grpSpMk id="3" creationId="{162A5AE8-5310-4915-BBD6-545203ACF2DD}"/>
          </ac:grpSpMkLst>
        </pc:grpChg>
        <pc:grpChg chg="add mod">
          <ac:chgData name="Matt Higgins" userId="b66834d5-eb74-4026-874d-6c93efd557a3" providerId="ADAL" clId="{327C922C-3340-4910-ACB4-62B59F4B69BA}" dt="2019-12-10T10:08:58.122" v="1075" actId="1035"/>
          <ac:grpSpMkLst>
            <pc:docMk/>
            <pc:sldMk cId="3191018397" sldId="384"/>
            <ac:grpSpMk id="4" creationId="{70541FF2-D115-4C32-A5E7-5978C19ADC9A}"/>
          </ac:grpSpMkLst>
        </pc:grpChg>
        <pc:grpChg chg="del">
          <ac:chgData name="Matt Higgins" userId="b66834d5-eb74-4026-874d-6c93efd557a3" providerId="ADAL" clId="{327C922C-3340-4910-ACB4-62B59F4B69BA}" dt="2019-12-10T10:08:05.817" v="1051" actId="165"/>
          <ac:grpSpMkLst>
            <pc:docMk/>
            <pc:sldMk cId="3191018397" sldId="384"/>
            <ac:grpSpMk id="5" creationId="{D506D08B-F31A-4D1B-8D6B-074159B012D7}"/>
          </ac:grpSpMkLst>
        </pc:grpChg>
        <pc:grpChg chg="add mod">
          <ac:chgData name="Matt Higgins" userId="b66834d5-eb74-4026-874d-6c93efd557a3" providerId="ADAL" clId="{327C922C-3340-4910-ACB4-62B59F4B69BA}" dt="2019-12-10T10:08:58.122" v="1075" actId="1035"/>
          <ac:grpSpMkLst>
            <pc:docMk/>
            <pc:sldMk cId="3191018397" sldId="384"/>
            <ac:grpSpMk id="6" creationId="{8CD50FE8-4E50-4000-87F3-E119B0413D15}"/>
          </ac:grpSpMkLst>
        </pc:grpChg>
        <pc:grpChg chg="add mod">
          <ac:chgData name="Matt Higgins" userId="b66834d5-eb74-4026-874d-6c93efd557a3" providerId="ADAL" clId="{327C922C-3340-4910-ACB4-62B59F4B69BA}" dt="2019-12-10T10:08:58.122" v="1075" actId="1035"/>
          <ac:grpSpMkLst>
            <pc:docMk/>
            <pc:sldMk cId="3191018397" sldId="384"/>
            <ac:grpSpMk id="12" creationId="{D3E99E94-BD4A-40C7-8B1E-55DFF75C9C60}"/>
          </ac:grpSpMkLst>
        </pc:grpChg>
        <pc:grpChg chg="del mod topLvl">
          <ac:chgData name="Matt Higgins" userId="b66834d5-eb74-4026-874d-6c93efd557a3" providerId="ADAL" clId="{327C922C-3340-4910-ACB4-62B59F4B69BA}" dt="2019-12-10T10:08:24.124" v="1056" actId="165"/>
          <ac:grpSpMkLst>
            <pc:docMk/>
            <pc:sldMk cId="3191018397" sldId="384"/>
            <ac:grpSpMk id="36" creationId="{D1CC531C-A22C-4416-9AB6-B1C6C631FB33}"/>
          </ac:grpSpMkLst>
        </pc:grpChg>
        <pc:grpChg chg="del mod topLvl">
          <ac:chgData name="Matt Higgins" userId="b66834d5-eb74-4026-874d-6c93efd557a3" providerId="ADAL" clId="{327C922C-3340-4910-ACB4-62B59F4B69BA}" dt="2019-12-10T10:08:26.244" v="1057" actId="165"/>
          <ac:grpSpMkLst>
            <pc:docMk/>
            <pc:sldMk cId="3191018397" sldId="384"/>
            <ac:grpSpMk id="48" creationId="{A025010B-A224-4E0B-BB4A-2D00E56B1B08}"/>
          </ac:grpSpMkLst>
        </pc:grpChg>
        <pc:grpChg chg="del">
          <ac:chgData name="Matt Higgins" userId="b66834d5-eb74-4026-874d-6c93efd557a3" providerId="ADAL" clId="{327C922C-3340-4910-ACB4-62B59F4B69BA}" dt="2019-12-10T10:05:18.426" v="1028" actId="478"/>
          <ac:grpSpMkLst>
            <pc:docMk/>
            <pc:sldMk cId="3191018397" sldId="384"/>
            <ac:grpSpMk id="72" creationId="{4B524A05-5CC7-4C0A-ADC0-CEC1D398E793}"/>
          </ac:grpSpMkLst>
        </pc:grpChg>
        <pc:grpChg chg="del">
          <ac:chgData name="Matt Higgins" userId="b66834d5-eb74-4026-874d-6c93efd557a3" providerId="ADAL" clId="{327C922C-3340-4910-ACB4-62B59F4B69BA}" dt="2019-12-10T10:05:19.229" v="1029" actId="478"/>
          <ac:grpSpMkLst>
            <pc:docMk/>
            <pc:sldMk cId="3191018397" sldId="384"/>
            <ac:grpSpMk id="76" creationId="{4C29F0C7-ECBF-4BEE-AD61-53B1D1F2F731}"/>
          </ac:grpSpMkLst>
        </pc:grpChg>
        <pc:grpChg chg="del mod topLvl">
          <ac:chgData name="Matt Higgins" userId="b66834d5-eb74-4026-874d-6c93efd557a3" providerId="ADAL" clId="{327C922C-3340-4910-ACB4-62B59F4B69BA}" dt="2019-12-10T10:08:46.991" v="1062" actId="165"/>
          <ac:grpSpMkLst>
            <pc:docMk/>
            <pc:sldMk cId="3191018397" sldId="384"/>
            <ac:grpSpMk id="86" creationId="{CC6D162A-12C3-44E9-A573-6F9298E348A0}"/>
          </ac:grpSpMkLst>
        </pc:grpChg>
        <pc:grpChg chg="del mod topLvl">
          <ac:chgData name="Matt Higgins" userId="b66834d5-eb74-4026-874d-6c93efd557a3" providerId="ADAL" clId="{327C922C-3340-4910-ACB4-62B59F4B69BA}" dt="2019-12-10T10:08:08.239" v="1052" actId="165"/>
          <ac:grpSpMkLst>
            <pc:docMk/>
            <pc:sldMk cId="3191018397" sldId="384"/>
            <ac:grpSpMk id="123" creationId="{CB72A765-6835-4A15-8198-D656C8D862A8}"/>
          </ac:grpSpMkLst>
        </pc:grpChg>
        <pc:grpChg chg="del">
          <ac:chgData name="Matt Higgins" userId="b66834d5-eb74-4026-874d-6c93efd557a3" providerId="ADAL" clId="{327C922C-3340-4910-ACB4-62B59F4B69BA}" dt="2019-12-10T10:08:44.967" v="1061" actId="165"/>
          <ac:grpSpMkLst>
            <pc:docMk/>
            <pc:sldMk cId="3191018397" sldId="384"/>
            <ac:grpSpMk id="196" creationId="{8C5734DA-B434-48FD-916C-3C24E59A73EB}"/>
          </ac:grpSpMkLst>
        </pc:grpChg>
        <pc:grpChg chg="del">
          <ac:chgData name="Matt Higgins" userId="b66834d5-eb74-4026-874d-6c93efd557a3" providerId="ADAL" clId="{327C922C-3340-4910-ACB4-62B59F4B69BA}" dt="2019-12-10T10:08:21.576" v="1055" actId="165"/>
          <ac:grpSpMkLst>
            <pc:docMk/>
            <pc:sldMk cId="3191018397" sldId="384"/>
            <ac:grpSpMk id="197" creationId="{DDA7FD60-0CEE-4258-AB32-AEF8F9D253CE}"/>
          </ac:grpSpMkLst>
        </pc:grpChg>
      </pc:sldChg>
      <pc:sldChg chg="addSp delSp modSp add">
        <pc:chgData name="Matt Higgins" userId="b66834d5-eb74-4026-874d-6c93efd557a3" providerId="ADAL" clId="{327C922C-3340-4910-ACB4-62B59F4B69BA}" dt="2019-12-10T10:12:41.771" v="1115" actId="164"/>
        <pc:sldMkLst>
          <pc:docMk/>
          <pc:sldMk cId="2208292710" sldId="385"/>
        </pc:sldMkLst>
        <pc:spChg chg="mod topLvl">
          <ac:chgData name="Matt Higgins" userId="b66834d5-eb74-4026-874d-6c93efd557a3" providerId="ADAL" clId="{327C922C-3340-4910-ACB4-62B59F4B69BA}" dt="2019-12-10T10:12:41.771" v="1115" actId="164"/>
          <ac:spMkLst>
            <pc:docMk/>
            <pc:sldMk cId="2208292710" sldId="385"/>
            <ac:spMk id="2" creationId="{D059C9DA-23FE-42E9-9A49-3BACB66AB55B}"/>
          </ac:spMkLst>
        </pc:spChg>
        <pc:spChg chg="del">
          <ac:chgData name="Matt Higgins" userId="b66834d5-eb74-4026-874d-6c93efd557a3" providerId="ADAL" clId="{327C922C-3340-4910-ACB4-62B59F4B69BA}" dt="2019-12-10T10:05:31.676" v="1031" actId="478"/>
          <ac:spMkLst>
            <pc:docMk/>
            <pc:sldMk cId="2208292710" sldId="385"/>
            <ac:spMk id="9" creationId="{4141CDAF-C618-47DE-91FA-A319774F4CFA}"/>
          </ac:spMkLst>
        </pc:spChg>
        <pc:spChg chg="del">
          <ac:chgData name="Matt Higgins" userId="b66834d5-eb74-4026-874d-6c93efd557a3" providerId="ADAL" clId="{327C922C-3340-4910-ACB4-62B59F4B69BA}" dt="2019-12-10T10:05:32.679" v="1032" actId="478"/>
          <ac:spMkLst>
            <pc:docMk/>
            <pc:sldMk cId="2208292710" sldId="385"/>
            <ac:spMk id="10" creationId="{28FA8CCF-70C1-4D10-B1A7-EAB39F328A6C}"/>
          </ac:spMkLst>
        </pc:spChg>
        <pc:spChg chg="del">
          <ac:chgData name="Matt Higgins" userId="b66834d5-eb74-4026-874d-6c93efd557a3" providerId="ADAL" clId="{327C922C-3340-4910-ACB4-62B59F4B69BA}" dt="2019-12-10T10:05:30.872" v="1030" actId="478"/>
          <ac:spMkLst>
            <pc:docMk/>
            <pc:sldMk cId="2208292710" sldId="385"/>
            <ac:spMk id="11" creationId="{16AD1BB7-0541-47CB-AF8A-D056B101348A}"/>
          </ac:spMkLst>
        </pc:spChg>
        <pc:spChg chg="mod">
          <ac:chgData name="Matt Higgins" userId="b66834d5-eb74-4026-874d-6c93efd557a3" providerId="ADAL" clId="{327C922C-3340-4910-ACB4-62B59F4B69BA}" dt="2019-12-10T10:04:25.751" v="1018" actId="13926"/>
          <ac:spMkLst>
            <pc:docMk/>
            <pc:sldMk cId="2208292710" sldId="385"/>
            <ac:spMk id="19" creationId="{5252A847-DE45-4FA3-A1F8-EEBEB845FF8E}"/>
          </ac:spMkLst>
        </pc:spChg>
        <pc:spChg chg="del mod topLvl">
          <ac:chgData name="Matt Higgins" userId="b66834d5-eb74-4026-874d-6c93efd557a3" providerId="ADAL" clId="{327C922C-3340-4910-ACB4-62B59F4B69BA}" dt="2019-12-10T10:07:37.354" v="1050" actId="478"/>
          <ac:spMkLst>
            <pc:docMk/>
            <pc:sldMk cId="2208292710" sldId="385"/>
            <ac:spMk id="37" creationId="{3E12CDBC-D957-42DA-8F62-6C76D2A9FFDB}"/>
          </ac:spMkLst>
        </pc:spChg>
        <pc:spChg chg="mod topLvl">
          <ac:chgData name="Matt Higgins" userId="b66834d5-eb74-4026-874d-6c93efd557a3" providerId="ADAL" clId="{327C922C-3340-4910-ACB4-62B59F4B69BA}" dt="2019-12-10T10:09:25.950" v="1080" actId="164"/>
          <ac:spMkLst>
            <pc:docMk/>
            <pc:sldMk cId="2208292710" sldId="385"/>
            <ac:spMk id="38" creationId="{CCBB5879-744D-4575-8ADE-19DE321B1446}"/>
          </ac:spMkLst>
        </pc:spChg>
        <pc:spChg chg="mod topLvl">
          <ac:chgData name="Matt Higgins" userId="b66834d5-eb74-4026-874d-6c93efd557a3" providerId="ADAL" clId="{327C922C-3340-4910-ACB4-62B59F4B69BA}" dt="2019-12-10T10:09:25.950" v="1080" actId="164"/>
          <ac:spMkLst>
            <pc:docMk/>
            <pc:sldMk cId="2208292710" sldId="385"/>
            <ac:spMk id="39" creationId="{22FBF84B-B6AD-4944-A4AD-1A99C725962F}"/>
          </ac:spMkLst>
        </pc:spChg>
        <pc:spChg chg="mod topLvl">
          <ac:chgData name="Matt Higgins" userId="b66834d5-eb74-4026-874d-6c93efd557a3" providerId="ADAL" clId="{327C922C-3340-4910-ACB4-62B59F4B69BA}" dt="2019-12-10T10:09:25.950" v="1080" actId="164"/>
          <ac:spMkLst>
            <pc:docMk/>
            <pc:sldMk cId="2208292710" sldId="385"/>
            <ac:spMk id="40" creationId="{0E2CCA45-BA44-434A-9A71-E03D4B11E04B}"/>
          </ac:spMkLst>
        </pc:spChg>
        <pc:spChg chg="mod topLvl">
          <ac:chgData name="Matt Higgins" userId="b66834d5-eb74-4026-874d-6c93efd557a3" providerId="ADAL" clId="{327C922C-3340-4910-ACB4-62B59F4B69BA}" dt="2019-12-10T10:09:25.950" v="1080" actId="164"/>
          <ac:spMkLst>
            <pc:docMk/>
            <pc:sldMk cId="2208292710" sldId="385"/>
            <ac:spMk id="41" creationId="{0A10F24C-349F-434C-9FD7-91E52287E1AA}"/>
          </ac:spMkLst>
        </pc:spChg>
        <pc:spChg chg="mod topLvl">
          <ac:chgData name="Matt Higgins" userId="b66834d5-eb74-4026-874d-6c93efd557a3" providerId="ADAL" clId="{327C922C-3340-4910-ACB4-62B59F4B69BA}" dt="2019-12-10T10:09:25.950" v="1080" actId="164"/>
          <ac:spMkLst>
            <pc:docMk/>
            <pc:sldMk cId="2208292710" sldId="385"/>
            <ac:spMk id="42" creationId="{B4FCDFD7-1B6F-46C5-AF8C-56DF98BDF223}"/>
          </ac:spMkLst>
        </pc:spChg>
        <pc:spChg chg="mod topLvl">
          <ac:chgData name="Matt Higgins" userId="b66834d5-eb74-4026-874d-6c93efd557a3" providerId="ADAL" clId="{327C922C-3340-4910-ACB4-62B59F4B69BA}" dt="2019-12-10T10:09:25.950" v="1080" actId="164"/>
          <ac:spMkLst>
            <pc:docMk/>
            <pc:sldMk cId="2208292710" sldId="385"/>
            <ac:spMk id="43" creationId="{AA00F30C-BEE8-46B3-A475-3B37BC04E16B}"/>
          </ac:spMkLst>
        </pc:spChg>
        <pc:spChg chg="mod topLvl">
          <ac:chgData name="Matt Higgins" userId="b66834d5-eb74-4026-874d-6c93efd557a3" providerId="ADAL" clId="{327C922C-3340-4910-ACB4-62B59F4B69BA}" dt="2019-12-10T10:09:25.950" v="1080" actId="164"/>
          <ac:spMkLst>
            <pc:docMk/>
            <pc:sldMk cId="2208292710" sldId="385"/>
            <ac:spMk id="44" creationId="{69FF39D6-9436-486D-AAD9-F13D0834A92A}"/>
          </ac:spMkLst>
        </pc:spChg>
        <pc:spChg chg="del mod topLvl">
          <ac:chgData name="Matt Higgins" userId="b66834d5-eb74-4026-874d-6c93efd557a3" providerId="ADAL" clId="{327C922C-3340-4910-ACB4-62B59F4B69BA}" dt="2019-12-10T10:07:14.370" v="1049" actId="478"/>
          <ac:spMkLst>
            <pc:docMk/>
            <pc:sldMk cId="2208292710" sldId="385"/>
            <ac:spMk id="45" creationId="{DAAFB1CA-7DC8-4874-8F3C-9DBB5480AD61}"/>
          </ac:spMkLst>
        </pc:spChg>
        <pc:spChg chg="del mod topLvl">
          <ac:chgData name="Matt Higgins" userId="b66834d5-eb74-4026-874d-6c93efd557a3" providerId="ADAL" clId="{327C922C-3340-4910-ACB4-62B59F4B69BA}" dt="2019-12-10T10:07:13.699" v="1048" actId="478"/>
          <ac:spMkLst>
            <pc:docMk/>
            <pc:sldMk cId="2208292710" sldId="385"/>
            <ac:spMk id="46" creationId="{AAE7AA8B-69FC-49F0-B16C-F3820465D16E}"/>
          </ac:spMkLst>
        </pc:spChg>
        <pc:spChg chg="del mod topLvl">
          <ac:chgData name="Matt Higgins" userId="b66834d5-eb74-4026-874d-6c93efd557a3" providerId="ADAL" clId="{327C922C-3340-4910-ACB4-62B59F4B69BA}" dt="2019-12-10T10:07:12.844" v="1047" actId="478"/>
          <ac:spMkLst>
            <pc:docMk/>
            <pc:sldMk cId="2208292710" sldId="385"/>
            <ac:spMk id="47" creationId="{E6595393-A57F-45F7-8EC5-9DB7D4346483}"/>
          </ac:spMkLst>
        </pc:spChg>
        <pc:spChg chg="del mod topLvl">
          <ac:chgData name="Matt Higgins" userId="b66834d5-eb74-4026-874d-6c93efd557a3" providerId="ADAL" clId="{327C922C-3340-4910-ACB4-62B59F4B69BA}" dt="2019-12-10T10:07:04.928" v="1044" actId="478"/>
          <ac:spMkLst>
            <pc:docMk/>
            <pc:sldMk cId="2208292710" sldId="385"/>
            <ac:spMk id="66" creationId="{8EA088AF-2645-4DFD-B1BE-0610A4D22836}"/>
          </ac:spMkLst>
        </pc:spChg>
        <pc:spChg chg="mod topLvl">
          <ac:chgData name="Matt Higgins" userId="b66834d5-eb74-4026-874d-6c93efd557a3" providerId="ADAL" clId="{327C922C-3340-4910-ACB4-62B59F4B69BA}" dt="2019-12-10T10:12:41.771" v="1115" actId="164"/>
          <ac:spMkLst>
            <pc:docMk/>
            <pc:sldMk cId="2208292710" sldId="385"/>
            <ac:spMk id="69" creationId="{3749491E-67A7-48FE-8E9A-FD0A6F5AB890}"/>
          </ac:spMkLst>
        </pc:spChg>
        <pc:spChg chg="mod topLvl">
          <ac:chgData name="Matt Higgins" userId="b66834d5-eb74-4026-874d-6c93efd557a3" providerId="ADAL" clId="{327C922C-3340-4910-ACB4-62B59F4B69BA}" dt="2019-12-10T10:12:41.771" v="1115" actId="164"/>
          <ac:spMkLst>
            <pc:docMk/>
            <pc:sldMk cId="2208292710" sldId="385"/>
            <ac:spMk id="70" creationId="{63A62578-8B8B-4E3C-B339-CA9B9D639D5D}"/>
          </ac:spMkLst>
        </pc:spChg>
        <pc:spChg chg="mod topLvl">
          <ac:chgData name="Matt Higgins" userId="b66834d5-eb74-4026-874d-6c93efd557a3" providerId="ADAL" clId="{327C922C-3340-4910-ACB4-62B59F4B69BA}" dt="2019-12-10T10:12:41.771" v="1115" actId="164"/>
          <ac:spMkLst>
            <pc:docMk/>
            <pc:sldMk cId="2208292710" sldId="385"/>
            <ac:spMk id="73" creationId="{21C2B8D1-8D10-4EBA-ADEB-0DB3C4F99AE8}"/>
          </ac:spMkLst>
        </pc:spChg>
        <pc:spChg chg="mod topLvl">
          <ac:chgData name="Matt Higgins" userId="b66834d5-eb74-4026-874d-6c93efd557a3" providerId="ADAL" clId="{327C922C-3340-4910-ACB4-62B59F4B69BA}" dt="2019-12-10T10:12:41.771" v="1115" actId="164"/>
          <ac:spMkLst>
            <pc:docMk/>
            <pc:sldMk cId="2208292710" sldId="385"/>
            <ac:spMk id="74" creationId="{378792A7-7F3C-4949-AAD2-9FC26D0C1740}"/>
          </ac:spMkLst>
        </pc:spChg>
        <pc:spChg chg="mod topLvl">
          <ac:chgData name="Matt Higgins" userId="b66834d5-eb74-4026-874d-6c93efd557a3" providerId="ADAL" clId="{327C922C-3340-4910-ACB4-62B59F4B69BA}" dt="2019-12-10T10:12:41.771" v="1115" actId="164"/>
          <ac:spMkLst>
            <pc:docMk/>
            <pc:sldMk cId="2208292710" sldId="385"/>
            <ac:spMk id="75" creationId="{DB8EB62E-FC1C-4C1C-967B-87321547336B}"/>
          </ac:spMkLst>
        </pc:spChg>
        <pc:spChg chg="mod topLvl">
          <ac:chgData name="Matt Higgins" userId="b66834d5-eb74-4026-874d-6c93efd557a3" providerId="ADAL" clId="{327C922C-3340-4910-ACB4-62B59F4B69BA}" dt="2019-12-10T10:12:41.771" v="1115" actId="164"/>
          <ac:spMkLst>
            <pc:docMk/>
            <pc:sldMk cId="2208292710" sldId="385"/>
            <ac:spMk id="77" creationId="{A3B0E31C-FBF4-4412-B011-F2DCAB4DF45A}"/>
          </ac:spMkLst>
        </pc:spChg>
        <pc:spChg chg="mod topLvl">
          <ac:chgData name="Matt Higgins" userId="b66834d5-eb74-4026-874d-6c93efd557a3" providerId="ADAL" clId="{327C922C-3340-4910-ACB4-62B59F4B69BA}" dt="2019-12-10T10:12:41.771" v="1115" actId="164"/>
          <ac:spMkLst>
            <pc:docMk/>
            <pc:sldMk cId="2208292710" sldId="385"/>
            <ac:spMk id="78" creationId="{205C345A-D815-4D77-8D10-B7807400C25C}"/>
          </ac:spMkLst>
        </pc:spChg>
        <pc:spChg chg="mod topLvl">
          <ac:chgData name="Matt Higgins" userId="b66834d5-eb74-4026-874d-6c93efd557a3" providerId="ADAL" clId="{327C922C-3340-4910-ACB4-62B59F4B69BA}" dt="2019-12-10T10:12:41.771" v="1115" actId="164"/>
          <ac:spMkLst>
            <pc:docMk/>
            <pc:sldMk cId="2208292710" sldId="385"/>
            <ac:spMk id="79" creationId="{BAD4F176-0372-4048-AA96-586CC559492C}"/>
          </ac:spMkLst>
        </pc:spChg>
        <pc:spChg chg="add">
          <ac:chgData name="Matt Higgins" userId="b66834d5-eb74-4026-874d-6c93efd557a3" providerId="ADAL" clId="{327C922C-3340-4910-ACB4-62B59F4B69BA}" dt="2019-12-10T10:05:33.845" v="1033"/>
          <ac:spMkLst>
            <pc:docMk/>
            <pc:sldMk cId="2208292710" sldId="385"/>
            <ac:spMk id="80" creationId="{ACC8C34F-FA8B-413B-8719-8FA373470178}"/>
          </ac:spMkLst>
        </pc:spChg>
        <pc:spChg chg="add">
          <ac:chgData name="Matt Higgins" userId="b66834d5-eb74-4026-874d-6c93efd557a3" providerId="ADAL" clId="{327C922C-3340-4910-ACB4-62B59F4B69BA}" dt="2019-12-10T10:05:33.845" v="1033"/>
          <ac:spMkLst>
            <pc:docMk/>
            <pc:sldMk cId="2208292710" sldId="385"/>
            <ac:spMk id="81" creationId="{74C5F1F4-E847-43A6-993C-35196A64443A}"/>
          </ac:spMkLst>
        </pc:spChg>
        <pc:spChg chg="add">
          <ac:chgData name="Matt Higgins" userId="b66834d5-eb74-4026-874d-6c93efd557a3" providerId="ADAL" clId="{327C922C-3340-4910-ACB4-62B59F4B69BA}" dt="2019-12-10T10:05:33.845" v="1033"/>
          <ac:spMkLst>
            <pc:docMk/>
            <pc:sldMk cId="2208292710" sldId="385"/>
            <ac:spMk id="82" creationId="{0848D4DE-B555-4E39-A91D-C04C20E7070D}"/>
          </ac:spMkLst>
        </pc:spChg>
        <pc:spChg chg="del mod topLvl">
          <ac:chgData name="Matt Higgins" userId="b66834d5-eb74-4026-874d-6c93efd557a3" providerId="ADAL" clId="{327C922C-3340-4910-ACB4-62B59F4B69BA}" dt="2019-12-10T10:10:20.943" v="1087" actId="478"/>
          <ac:spMkLst>
            <pc:docMk/>
            <pc:sldMk cId="2208292710" sldId="385"/>
            <ac:spMk id="100" creationId="{3E9861D1-F77E-427A-9CE1-27E77DD81933}"/>
          </ac:spMkLst>
        </pc:spChg>
        <pc:spChg chg="mod topLvl">
          <ac:chgData name="Matt Higgins" userId="b66834d5-eb74-4026-874d-6c93efd557a3" providerId="ADAL" clId="{327C922C-3340-4910-ACB4-62B59F4B69BA}" dt="2019-12-10T10:10:33.974" v="1095" actId="164"/>
          <ac:spMkLst>
            <pc:docMk/>
            <pc:sldMk cId="2208292710" sldId="385"/>
            <ac:spMk id="111" creationId="{4C822172-D6B2-4127-BC13-3261B06AF3C5}"/>
          </ac:spMkLst>
        </pc:spChg>
        <pc:spChg chg="mod topLvl">
          <ac:chgData name="Matt Higgins" userId="b66834d5-eb74-4026-874d-6c93efd557a3" providerId="ADAL" clId="{327C922C-3340-4910-ACB4-62B59F4B69BA}" dt="2019-12-10T10:10:33.974" v="1095" actId="164"/>
          <ac:spMkLst>
            <pc:docMk/>
            <pc:sldMk cId="2208292710" sldId="385"/>
            <ac:spMk id="112" creationId="{D345546E-8C2A-4913-904C-F6B720A6FC8B}"/>
          </ac:spMkLst>
        </pc:spChg>
        <pc:spChg chg="mod topLvl">
          <ac:chgData name="Matt Higgins" userId="b66834d5-eb74-4026-874d-6c93efd557a3" providerId="ADAL" clId="{327C922C-3340-4910-ACB4-62B59F4B69BA}" dt="2019-12-10T10:10:33.974" v="1095" actId="164"/>
          <ac:spMkLst>
            <pc:docMk/>
            <pc:sldMk cId="2208292710" sldId="385"/>
            <ac:spMk id="113" creationId="{300DCD52-824B-4A41-9E89-15F6727463D7}"/>
          </ac:spMkLst>
        </pc:spChg>
        <pc:spChg chg="del mod topLvl">
          <ac:chgData name="Matt Higgins" userId="b66834d5-eb74-4026-874d-6c93efd557a3" providerId="ADAL" clId="{327C922C-3340-4910-ACB4-62B59F4B69BA}" dt="2019-12-10T10:11:07.671" v="1103" actId="478"/>
          <ac:spMkLst>
            <pc:docMk/>
            <pc:sldMk cId="2208292710" sldId="385"/>
            <ac:spMk id="114" creationId="{3CB56CA9-0757-437F-8837-1C7A34A00B02}"/>
          </ac:spMkLst>
        </pc:spChg>
        <pc:spChg chg="del mod topLvl">
          <ac:chgData name="Matt Higgins" userId="b66834d5-eb74-4026-874d-6c93efd557a3" providerId="ADAL" clId="{327C922C-3340-4910-ACB4-62B59F4B69BA}" dt="2019-12-10T10:10:26.933" v="1094" actId="478"/>
          <ac:spMkLst>
            <pc:docMk/>
            <pc:sldMk cId="2208292710" sldId="385"/>
            <ac:spMk id="115" creationId="{BEFA364F-DE79-4334-872D-A902E171743F}"/>
          </ac:spMkLst>
        </pc:spChg>
        <pc:spChg chg="del mod topLvl">
          <ac:chgData name="Matt Higgins" userId="b66834d5-eb74-4026-874d-6c93efd557a3" providerId="ADAL" clId="{327C922C-3340-4910-ACB4-62B59F4B69BA}" dt="2019-12-10T10:10:25.508" v="1093" actId="478"/>
          <ac:spMkLst>
            <pc:docMk/>
            <pc:sldMk cId="2208292710" sldId="385"/>
            <ac:spMk id="116" creationId="{466BBD45-5A86-49F6-A985-931FC1BE21EC}"/>
          </ac:spMkLst>
        </pc:spChg>
        <pc:spChg chg="del mod topLvl">
          <ac:chgData name="Matt Higgins" userId="b66834d5-eb74-4026-874d-6c93efd557a3" providerId="ADAL" clId="{327C922C-3340-4910-ACB4-62B59F4B69BA}" dt="2019-12-10T10:10:24.828" v="1092" actId="478"/>
          <ac:spMkLst>
            <pc:docMk/>
            <pc:sldMk cId="2208292710" sldId="385"/>
            <ac:spMk id="117" creationId="{F08E2EBE-FBCC-4B7D-8757-6F78930A6470}"/>
          </ac:spMkLst>
        </pc:spChg>
        <pc:spChg chg="del mod topLvl">
          <ac:chgData name="Matt Higgins" userId="b66834d5-eb74-4026-874d-6c93efd557a3" providerId="ADAL" clId="{327C922C-3340-4910-ACB4-62B59F4B69BA}" dt="2019-12-10T10:10:24.048" v="1091" actId="478"/>
          <ac:spMkLst>
            <pc:docMk/>
            <pc:sldMk cId="2208292710" sldId="385"/>
            <ac:spMk id="118" creationId="{F9119338-73BB-4884-B88E-4BB971364D72}"/>
          </ac:spMkLst>
        </pc:spChg>
        <pc:spChg chg="del mod topLvl">
          <ac:chgData name="Matt Higgins" userId="b66834d5-eb74-4026-874d-6c93efd557a3" providerId="ADAL" clId="{327C922C-3340-4910-ACB4-62B59F4B69BA}" dt="2019-12-10T10:10:23.447" v="1090" actId="478"/>
          <ac:spMkLst>
            <pc:docMk/>
            <pc:sldMk cId="2208292710" sldId="385"/>
            <ac:spMk id="119" creationId="{E6C22A3F-5D10-4D41-9D4D-D7D8F6E2E577}"/>
          </ac:spMkLst>
        </pc:spChg>
        <pc:spChg chg="del mod topLvl">
          <ac:chgData name="Matt Higgins" userId="b66834d5-eb74-4026-874d-6c93efd557a3" providerId="ADAL" clId="{327C922C-3340-4910-ACB4-62B59F4B69BA}" dt="2019-12-10T10:10:22.840" v="1089" actId="478"/>
          <ac:spMkLst>
            <pc:docMk/>
            <pc:sldMk cId="2208292710" sldId="385"/>
            <ac:spMk id="120" creationId="{300707BA-CDCF-4D72-8C5A-3970FD2C2215}"/>
          </ac:spMkLst>
        </pc:spChg>
        <pc:spChg chg="del mod topLvl">
          <ac:chgData name="Matt Higgins" userId="b66834d5-eb74-4026-874d-6c93efd557a3" providerId="ADAL" clId="{327C922C-3340-4910-ACB4-62B59F4B69BA}" dt="2019-12-10T10:10:22.207" v="1088" actId="478"/>
          <ac:spMkLst>
            <pc:docMk/>
            <pc:sldMk cId="2208292710" sldId="385"/>
            <ac:spMk id="121" creationId="{B91F27EE-6889-4B38-B5D0-9000C414B2E0}"/>
          </ac:spMkLst>
        </pc:spChg>
        <pc:spChg chg="mod">
          <ac:chgData name="Matt Higgins" userId="b66834d5-eb74-4026-874d-6c93efd557a3" providerId="ADAL" clId="{327C922C-3340-4910-ACB4-62B59F4B69BA}" dt="2019-12-10T10:10:57.880" v="1101" actId="1076"/>
          <ac:spMkLst>
            <pc:docMk/>
            <pc:sldMk cId="2208292710" sldId="385"/>
            <ac:spMk id="136" creationId="{8F523DD0-94FE-4710-AA61-18EE70BA0B94}"/>
          </ac:spMkLst>
        </pc:spChg>
        <pc:spChg chg="mod topLvl">
          <ac:chgData name="Matt Higgins" userId="b66834d5-eb74-4026-874d-6c93efd557a3" providerId="ADAL" clId="{327C922C-3340-4910-ACB4-62B59F4B69BA}" dt="2019-12-10T10:06:29.649" v="1035" actId="164"/>
          <ac:spMkLst>
            <pc:docMk/>
            <pc:sldMk cId="2208292710" sldId="385"/>
            <ac:spMk id="137" creationId="{8C1A897E-32F1-4E58-950B-15ED8BEA65A1}"/>
          </ac:spMkLst>
        </pc:spChg>
        <pc:spChg chg="mod topLvl">
          <ac:chgData name="Matt Higgins" userId="b66834d5-eb74-4026-874d-6c93efd557a3" providerId="ADAL" clId="{327C922C-3340-4910-ACB4-62B59F4B69BA}" dt="2019-12-10T10:06:29.649" v="1035" actId="164"/>
          <ac:spMkLst>
            <pc:docMk/>
            <pc:sldMk cId="2208292710" sldId="385"/>
            <ac:spMk id="138" creationId="{910A924A-42E6-4429-975A-ABECBECC4FE1}"/>
          </ac:spMkLst>
        </pc:spChg>
        <pc:spChg chg="mod topLvl">
          <ac:chgData name="Matt Higgins" userId="b66834d5-eb74-4026-874d-6c93efd557a3" providerId="ADAL" clId="{327C922C-3340-4910-ACB4-62B59F4B69BA}" dt="2019-12-10T10:06:29.649" v="1035" actId="164"/>
          <ac:spMkLst>
            <pc:docMk/>
            <pc:sldMk cId="2208292710" sldId="385"/>
            <ac:spMk id="139" creationId="{1E996CF1-4239-4457-AE13-DA3D444130F5}"/>
          </ac:spMkLst>
        </pc:spChg>
        <pc:spChg chg="mod topLvl">
          <ac:chgData name="Matt Higgins" userId="b66834d5-eb74-4026-874d-6c93efd557a3" providerId="ADAL" clId="{327C922C-3340-4910-ACB4-62B59F4B69BA}" dt="2019-12-10T10:06:29.649" v="1035" actId="164"/>
          <ac:spMkLst>
            <pc:docMk/>
            <pc:sldMk cId="2208292710" sldId="385"/>
            <ac:spMk id="140" creationId="{95F257AC-8C74-47A2-9669-5C41551E5F89}"/>
          </ac:spMkLst>
        </pc:spChg>
        <pc:spChg chg="mod topLvl">
          <ac:chgData name="Matt Higgins" userId="b66834d5-eb74-4026-874d-6c93efd557a3" providerId="ADAL" clId="{327C922C-3340-4910-ACB4-62B59F4B69BA}" dt="2019-12-10T10:06:29.649" v="1035" actId="164"/>
          <ac:spMkLst>
            <pc:docMk/>
            <pc:sldMk cId="2208292710" sldId="385"/>
            <ac:spMk id="141" creationId="{20C30B55-A71D-466F-9F0F-9DC559215BA9}"/>
          </ac:spMkLst>
        </pc:spChg>
        <pc:spChg chg="mod topLvl">
          <ac:chgData name="Matt Higgins" userId="b66834d5-eb74-4026-874d-6c93efd557a3" providerId="ADAL" clId="{327C922C-3340-4910-ACB4-62B59F4B69BA}" dt="2019-12-10T10:06:29.649" v="1035" actId="164"/>
          <ac:spMkLst>
            <pc:docMk/>
            <pc:sldMk cId="2208292710" sldId="385"/>
            <ac:spMk id="142" creationId="{CCDCD0ED-9C78-4958-9E15-1262E02C74EF}"/>
          </ac:spMkLst>
        </pc:spChg>
        <pc:grpChg chg="del mod">
          <ac:chgData name="Matt Higgins" userId="b66834d5-eb74-4026-874d-6c93efd557a3" providerId="ADAL" clId="{327C922C-3340-4910-ACB4-62B59F4B69BA}" dt="2019-12-10T10:11:40.615" v="1107" actId="165"/>
          <ac:grpSpMkLst>
            <pc:docMk/>
            <pc:sldMk cId="2208292710" sldId="385"/>
            <ac:grpSpMk id="3" creationId="{162A5AE8-5310-4915-BBD6-545203ACF2DD}"/>
          </ac:grpSpMkLst>
        </pc:grpChg>
        <pc:grpChg chg="add mod">
          <ac:chgData name="Matt Higgins" userId="b66834d5-eb74-4026-874d-6c93efd557a3" providerId="ADAL" clId="{327C922C-3340-4910-ACB4-62B59F4B69BA}" dt="2019-12-10T10:12:41.771" v="1115" actId="164"/>
          <ac:grpSpMkLst>
            <pc:docMk/>
            <pc:sldMk cId="2208292710" sldId="385"/>
            <ac:grpSpMk id="4" creationId="{5D4662AE-0338-432E-A48C-DF22FA2D3F35}"/>
          </ac:grpSpMkLst>
        </pc:grpChg>
        <pc:grpChg chg="del">
          <ac:chgData name="Matt Higgins" userId="b66834d5-eb74-4026-874d-6c93efd557a3" providerId="ADAL" clId="{327C922C-3340-4910-ACB4-62B59F4B69BA}" dt="2019-12-10T10:06:10.684" v="1034" actId="165"/>
          <ac:grpSpMkLst>
            <pc:docMk/>
            <pc:sldMk cId="2208292710" sldId="385"/>
            <ac:grpSpMk id="5" creationId="{D506D08B-F31A-4D1B-8D6B-074159B012D7}"/>
          </ac:grpSpMkLst>
        </pc:grpChg>
        <pc:grpChg chg="add mod">
          <ac:chgData name="Matt Higgins" userId="b66834d5-eb74-4026-874d-6c93efd557a3" providerId="ADAL" clId="{327C922C-3340-4910-ACB4-62B59F4B69BA}" dt="2019-12-10T10:12:41.771" v="1115" actId="164"/>
          <ac:grpSpMkLst>
            <pc:docMk/>
            <pc:sldMk cId="2208292710" sldId="385"/>
            <ac:grpSpMk id="6" creationId="{59D6877C-A809-41A6-AEFC-53468F3422ED}"/>
          </ac:grpSpMkLst>
        </pc:grpChg>
        <pc:grpChg chg="add mod">
          <ac:chgData name="Matt Higgins" userId="b66834d5-eb74-4026-874d-6c93efd557a3" providerId="ADAL" clId="{327C922C-3340-4910-ACB4-62B59F4B69BA}" dt="2019-12-10T10:12:41.771" v="1115" actId="164"/>
          <ac:grpSpMkLst>
            <pc:docMk/>
            <pc:sldMk cId="2208292710" sldId="385"/>
            <ac:grpSpMk id="12" creationId="{2E7283DC-474B-4DDA-867D-A6554FFDAEDD}"/>
          </ac:grpSpMkLst>
        </pc:grpChg>
        <pc:grpChg chg="add mod">
          <ac:chgData name="Matt Higgins" userId="b66834d5-eb74-4026-874d-6c93efd557a3" providerId="ADAL" clId="{327C922C-3340-4910-ACB4-62B59F4B69BA}" dt="2019-12-10T10:12:41.771" v="1115" actId="164"/>
          <ac:grpSpMkLst>
            <pc:docMk/>
            <pc:sldMk cId="2208292710" sldId="385"/>
            <ac:grpSpMk id="13" creationId="{0D482B96-C330-4E35-A392-9BDFE8295A3D}"/>
          </ac:grpSpMkLst>
        </pc:grpChg>
        <pc:grpChg chg="del mod topLvl">
          <ac:chgData name="Matt Higgins" userId="b66834d5-eb74-4026-874d-6c93efd557a3" providerId="ADAL" clId="{327C922C-3340-4910-ACB4-62B59F4B69BA}" dt="2019-12-10T10:07:10.060" v="1046" actId="165"/>
          <ac:grpSpMkLst>
            <pc:docMk/>
            <pc:sldMk cId="2208292710" sldId="385"/>
            <ac:grpSpMk id="36" creationId="{D1CC531C-A22C-4416-9AB6-B1C6C631FB33}"/>
          </ac:grpSpMkLst>
        </pc:grpChg>
        <pc:grpChg chg="del mod topLvl">
          <ac:chgData name="Matt Higgins" userId="b66834d5-eb74-4026-874d-6c93efd557a3" providerId="ADAL" clId="{327C922C-3340-4910-ACB4-62B59F4B69BA}" dt="2019-12-10T10:07:05.850" v="1045" actId="478"/>
          <ac:grpSpMkLst>
            <pc:docMk/>
            <pc:sldMk cId="2208292710" sldId="385"/>
            <ac:grpSpMk id="48" creationId="{A025010B-A224-4E0B-BB4A-2D00E56B1B08}"/>
          </ac:grpSpMkLst>
        </pc:grpChg>
        <pc:grpChg chg="del mod">
          <ac:chgData name="Matt Higgins" userId="b66834d5-eb74-4026-874d-6c93efd557a3" providerId="ADAL" clId="{327C922C-3340-4910-ACB4-62B59F4B69BA}" dt="2019-12-10T10:11:42.808" v="1108" actId="165"/>
          <ac:grpSpMkLst>
            <pc:docMk/>
            <pc:sldMk cId="2208292710" sldId="385"/>
            <ac:grpSpMk id="72" creationId="{4B524A05-5CC7-4C0A-ADC0-CEC1D398E793}"/>
          </ac:grpSpMkLst>
        </pc:grpChg>
        <pc:grpChg chg="del mod">
          <ac:chgData name="Matt Higgins" userId="b66834d5-eb74-4026-874d-6c93efd557a3" providerId="ADAL" clId="{327C922C-3340-4910-ACB4-62B59F4B69BA}" dt="2019-12-10T10:11:45.826" v="1109" actId="165"/>
          <ac:grpSpMkLst>
            <pc:docMk/>
            <pc:sldMk cId="2208292710" sldId="385"/>
            <ac:grpSpMk id="76" creationId="{4C29F0C7-ECBF-4BEE-AD61-53B1D1F2F731}"/>
          </ac:grpSpMkLst>
        </pc:grpChg>
        <pc:grpChg chg="add mod">
          <ac:chgData name="Matt Higgins" userId="b66834d5-eb74-4026-874d-6c93efd557a3" providerId="ADAL" clId="{327C922C-3340-4910-ACB4-62B59F4B69BA}" dt="2019-12-10T10:12:41.771" v="1115" actId="164"/>
          <ac:grpSpMkLst>
            <pc:docMk/>
            <pc:sldMk cId="2208292710" sldId="385"/>
            <ac:grpSpMk id="84" creationId="{BD99C69F-64E0-403B-9427-F50A7B96326A}"/>
          </ac:grpSpMkLst>
        </pc:grpChg>
        <pc:grpChg chg="del mod topLvl">
          <ac:chgData name="Matt Higgins" userId="b66834d5-eb74-4026-874d-6c93efd557a3" providerId="ADAL" clId="{327C922C-3340-4910-ACB4-62B59F4B69BA}" dt="2019-12-10T10:10:19.017" v="1086" actId="165"/>
          <ac:grpSpMkLst>
            <pc:docMk/>
            <pc:sldMk cId="2208292710" sldId="385"/>
            <ac:grpSpMk id="86" creationId="{CC6D162A-12C3-44E9-A573-6F9298E348A0}"/>
          </ac:grpSpMkLst>
        </pc:grpChg>
        <pc:grpChg chg="add mod">
          <ac:chgData name="Matt Higgins" userId="b66834d5-eb74-4026-874d-6c93efd557a3" providerId="ADAL" clId="{327C922C-3340-4910-ACB4-62B59F4B69BA}" dt="2019-12-10T10:12:41.771" v="1115" actId="164"/>
          <ac:grpSpMkLst>
            <pc:docMk/>
            <pc:sldMk cId="2208292710" sldId="385"/>
            <ac:grpSpMk id="92" creationId="{87C7B60B-FCDA-46A4-B10E-96DD00D2A0D7}"/>
          </ac:grpSpMkLst>
        </pc:grpChg>
        <pc:grpChg chg="add mod">
          <ac:chgData name="Matt Higgins" userId="b66834d5-eb74-4026-874d-6c93efd557a3" providerId="ADAL" clId="{327C922C-3340-4910-ACB4-62B59F4B69BA}" dt="2019-12-10T10:12:41.771" v="1115" actId="164"/>
          <ac:grpSpMkLst>
            <pc:docMk/>
            <pc:sldMk cId="2208292710" sldId="385"/>
            <ac:grpSpMk id="99" creationId="{04D07B91-154C-480F-88B6-40E64DFAF319}"/>
          </ac:grpSpMkLst>
        </pc:grpChg>
        <pc:grpChg chg="add mod">
          <ac:chgData name="Matt Higgins" userId="b66834d5-eb74-4026-874d-6c93efd557a3" providerId="ADAL" clId="{327C922C-3340-4910-ACB4-62B59F4B69BA}" dt="2019-12-10T10:12:41.771" v="1115" actId="164"/>
          <ac:grpSpMkLst>
            <pc:docMk/>
            <pc:sldMk cId="2208292710" sldId="385"/>
            <ac:grpSpMk id="108" creationId="{1F5A7277-AB1F-4E4B-A990-D293FDD2E4A2}"/>
          </ac:grpSpMkLst>
        </pc:grpChg>
        <pc:grpChg chg="del mod topLvl">
          <ac:chgData name="Matt Higgins" userId="b66834d5-eb74-4026-874d-6c93efd557a3" providerId="ADAL" clId="{327C922C-3340-4910-ACB4-62B59F4B69BA}" dt="2019-12-10T10:06:45.184" v="1038" actId="478"/>
          <ac:grpSpMkLst>
            <pc:docMk/>
            <pc:sldMk cId="2208292710" sldId="385"/>
            <ac:grpSpMk id="123" creationId="{CB72A765-6835-4A15-8198-D656C8D862A8}"/>
          </ac:grpSpMkLst>
        </pc:grpChg>
        <pc:grpChg chg="add mod">
          <ac:chgData name="Matt Higgins" userId="b66834d5-eb74-4026-874d-6c93efd557a3" providerId="ADAL" clId="{327C922C-3340-4910-ACB4-62B59F4B69BA}" dt="2019-12-10T10:12:41.771" v="1115" actId="164"/>
          <ac:grpSpMkLst>
            <pc:docMk/>
            <pc:sldMk cId="2208292710" sldId="385"/>
            <ac:grpSpMk id="128" creationId="{1657131A-A993-498A-A922-F4AE069B742D}"/>
          </ac:grpSpMkLst>
        </pc:grpChg>
        <pc:grpChg chg="add mod">
          <ac:chgData name="Matt Higgins" userId="b66834d5-eb74-4026-874d-6c93efd557a3" providerId="ADAL" clId="{327C922C-3340-4910-ACB4-62B59F4B69BA}" dt="2019-12-10T10:12:41.771" v="1115" actId="164"/>
          <ac:grpSpMkLst>
            <pc:docMk/>
            <pc:sldMk cId="2208292710" sldId="385"/>
            <ac:grpSpMk id="133" creationId="{5F33300D-94D9-4CC8-944A-3D419FB690CE}"/>
          </ac:grpSpMkLst>
        </pc:grpChg>
        <pc:grpChg chg="del">
          <ac:chgData name="Matt Higgins" userId="b66834d5-eb74-4026-874d-6c93efd557a3" providerId="ADAL" clId="{327C922C-3340-4910-ACB4-62B59F4B69BA}" dt="2019-12-10T10:10:17.112" v="1085" actId="165"/>
          <ac:grpSpMkLst>
            <pc:docMk/>
            <pc:sldMk cId="2208292710" sldId="385"/>
            <ac:grpSpMk id="196" creationId="{8C5734DA-B434-48FD-916C-3C24E59A73EB}"/>
          </ac:grpSpMkLst>
        </pc:grpChg>
        <pc:grpChg chg="del">
          <ac:chgData name="Matt Higgins" userId="b66834d5-eb74-4026-874d-6c93efd557a3" providerId="ADAL" clId="{327C922C-3340-4910-ACB4-62B59F4B69BA}" dt="2019-12-10T10:07:02.549" v="1043" actId="165"/>
          <ac:grpSpMkLst>
            <pc:docMk/>
            <pc:sldMk cId="2208292710" sldId="385"/>
            <ac:grpSpMk id="197" creationId="{DDA7FD60-0CEE-4258-AB32-AEF8F9D253CE}"/>
          </ac:grpSpMkLst>
        </pc:grpChg>
        <pc:picChg chg="mod">
          <ac:chgData name="Matt Higgins" userId="b66834d5-eb74-4026-874d-6c93efd557a3" providerId="ADAL" clId="{327C922C-3340-4910-ACB4-62B59F4B69BA}" dt="2019-12-10T10:12:03.290" v="1112" actId="1076"/>
          <ac:picMkLst>
            <pc:docMk/>
            <pc:sldMk cId="2208292710" sldId="385"/>
            <ac:picMk id="8" creationId="{D9426B6B-94AA-4D9B-BC63-8F0BC9ED5115}"/>
          </ac:picMkLst>
        </pc:picChg>
      </pc:sldChg>
      <pc:sldChg chg="addSp delSp add ord">
        <pc:chgData name="Matt Higgins" userId="b66834d5-eb74-4026-874d-6c93efd557a3" providerId="ADAL" clId="{327C922C-3340-4910-ACB4-62B59F4B69BA}" dt="2019-12-10T10:47:51.246" v="1124"/>
        <pc:sldMkLst>
          <pc:docMk/>
          <pc:sldMk cId="3844832371" sldId="411"/>
        </pc:sldMkLst>
        <pc:spChg chg="add">
          <ac:chgData name="Matt Higgins" userId="b66834d5-eb74-4026-874d-6c93efd557a3" providerId="ADAL" clId="{327C922C-3340-4910-ACB4-62B59F4B69BA}" dt="2019-12-10T10:47:51.246" v="1124"/>
          <ac:spMkLst>
            <pc:docMk/>
            <pc:sldMk cId="3844832371" sldId="411"/>
            <ac:spMk id="8" creationId="{6BB32AD2-2F46-4740-871F-46D92A12F7C0}"/>
          </ac:spMkLst>
        </pc:spChg>
        <pc:grpChg chg="del">
          <ac:chgData name="Matt Higgins" userId="b66834d5-eb74-4026-874d-6c93efd557a3" providerId="ADAL" clId="{327C922C-3340-4910-ACB4-62B59F4B69BA}" dt="2019-12-10T10:47:50.777" v="1123" actId="478"/>
          <ac:grpSpMkLst>
            <pc:docMk/>
            <pc:sldMk cId="3844832371" sldId="411"/>
            <ac:grpSpMk id="16" creationId="{B31300A9-E3C5-4701-8EF1-45ED088A04DD}"/>
          </ac:grpSpMkLst>
        </pc:grpChg>
        <pc:picChg chg="add">
          <ac:chgData name="Matt Higgins" userId="b66834d5-eb74-4026-874d-6c93efd557a3" providerId="ADAL" clId="{327C922C-3340-4910-ACB4-62B59F4B69BA}" dt="2019-12-10T10:47:51.246" v="1124"/>
          <ac:picMkLst>
            <pc:docMk/>
            <pc:sldMk cId="3844832371" sldId="411"/>
            <ac:picMk id="7" creationId="{6216C8ED-1F6C-4CAA-A532-C4FFE5588C16}"/>
          </ac:picMkLst>
        </pc:picChg>
      </pc:sldChg>
    </pc:docChg>
  </pc:docChgLst>
  <pc:docChgLst>
    <pc:chgData name="Katie Cockroft" userId="8f30a50e-58ce-4dcf-9d6d-3f5968f31273" providerId="ADAL" clId="{89F4CEE6-8971-4583-BCFD-B47D1B92553B}"/>
    <pc:docChg chg="undo custSel addSld delSld modSld sldOrd">
      <pc:chgData name="Katie Cockroft" userId="8f30a50e-58ce-4dcf-9d6d-3f5968f31273" providerId="ADAL" clId="{89F4CEE6-8971-4583-BCFD-B47D1B92553B}" dt="2019-12-16T14:59:59.354" v="680" actId="20577"/>
      <pc:docMkLst>
        <pc:docMk/>
      </pc:docMkLst>
      <pc:sldChg chg="add ord">
        <pc:chgData name="Katie Cockroft" userId="8f30a50e-58ce-4dcf-9d6d-3f5968f31273" providerId="ADAL" clId="{89F4CEE6-8971-4583-BCFD-B47D1B92553B}" dt="2019-12-16T14:41:00.305" v="3"/>
        <pc:sldMkLst>
          <pc:docMk/>
          <pc:sldMk cId="2637481266" sldId="256"/>
        </pc:sldMkLst>
      </pc:sldChg>
      <pc:sldChg chg="modSp">
        <pc:chgData name="Katie Cockroft" userId="8f30a50e-58ce-4dcf-9d6d-3f5968f31273" providerId="ADAL" clId="{89F4CEE6-8971-4583-BCFD-B47D1B92553B}" dt="2019-12-16T14:59:59.354" v="680" actId="20577"/>
        <pc:sldMkLst>
          <pc:docMk/>
          <pc:sldMk cId="3855900595" sldId="301"/>
        </pc:sldMkLst>
        <pc:spChg chg="mod">
          <ac:chgData name="Katie Cockroft" userId="8f30a50e-58ce-4dcf-9d6d-3f5968f31273" providerId="ADAL" clId="{89F4CEE6-8971-4583-BCFD-B47D1B92553B}" dt="2019-12-16T14:59:59.354" v="680" actId="20577"/>
          <ac:spMkLst>
            <pc:docMk/>
            <pc:sldMk cId="3855900595" sldId="301"/>
            <ac:spMk id="19" creationId="{5252A847-DE45-4FA3-A1F8-EEBEB845FF8E}"/>
          </ac:spMkLst>
        </pc:spChg>
      </pc:sldChg>
      <pc:sldChg chg="addSp modSp">
        <pc:chgData name="Katie Cockroft" userId="8f30a50e-58ce-4dcf-9d6d-3f5968f31273" providerId="ADAL" clId="{89F4CEE6-8971-4583-BCFD-B47D1B92553B}" dt="2019-12-16T14:43:53.301" v="131" actId="122"/>
        <pc:sldMkLst>
          <pc:docMk/>
          <pc:sldMk cId="36917022" sldId="360"/>
        </pc:sldMkLst>
        <pc:spChg chg="mod">
          <ac:chgData name="Katie Cockroft" userId="8f30a50e-58ce-4dcf-9d6d-3f5968f31273" providerId="ADAL" clId="{89F4CEE6-8971-4583-BCFD-B47D1B92553B}" dt="2019-12-16T14:43:53.301" v="131" actId="122"/>
          <ac:spMkLst>
            <pc:docMk/>
            <pc:sldMk cId="36917022" sldId="360"/>
            <ac:spMk id="19" creationId="{5252A847-DE45-4FA3-A1F8-EEBEB845FF8E}"/>
          </ac:spMkLst>
        </pc:spChg>
        <pc:grpChg chg="add mod">
          <ac:chgData name="Katie Cockroft" userId="8f30a50e-58ce-4dcf-9d6d-3f5968f31273" providerId="ADAL" clId="{89F4CEE6-8971-4583-BCFD-B47D1B92553B}" dt="2019-12-16T14:42:46.646" v="99" actId="1038"/>
          <ac:grpSpMkLst>
            <pc:docMk/>
            <pc:sldMk cId="36917022" sldId="360"/>
            <ac:grpSpMk id="2" creationId="{C8F16BCE-DB16-4810-A7FF-18C682D02EB7}"/>
          </ac:grpSpMkLst>
        </pc:grpChg>
        <pc:graphicFrameChg chg="mod modGraphic">
          <ac:chgData name="Katie Cockroft" userId="8f30a50e-58ce-4dcf-9d6d-3f5968f31273" providerId="ADAL" clId="{89F4CEE6-8971-4583-BCFD-B47D1B92553B}" dt="2019-12-16T14:42:01.381" v="41" actId="12788"/>
          <ac:graphicFrameMkLst>
            <pc:docMk/>
            <pc:sldMk cId="36917022" sldId="360"/>
            <ac:graphicFrameMk id="11" creationId="{0637775F-2EF7-4B28-B9E0-46447BBE69AB}"/>
          </ac:graphicFrameMkLst>
        </pc:graphicFrameChg>
        <pc:picChg chg="mod">
          <ac:chgData name="Katie Cockroft" userId="8f30a50e-58ce-4dcf-9d6d-3f5968f31273" providerId="ADAL" clId="{89F4CEE6-8971-4583-BCFD-B47D1B92553B}" dt="2019-12-16T14:42:45.389" v="86" actId="164"/>
          <ac:picMkLst>
            <pc:docMk/>
            <pc:sldMk cId="36917022" sldId="360"/>
            <ac:picMk id="3" creationId="{6902EF08-470B-4A57-919F-DA3A2BFB687D}"/>
          </ac:picMkLst>
        </pc:picChg>
        <pc:picChg chg="mod">
          <ac:chgData name="Katie Cockroft" userId="8f30a50e-58ce-4dcf-9d6d-3f5968f31273" providerId="ADAL" clId="{89F4CEE6-8971-4583-BCFD-B47D1B92553B}" dt="2019-12-16T14:42:45.389" v="86" actId="164"/>
          <ac:picMkLst>
            <pc:docMk/>
            <pc:sldMk cId="36917022" sldId="360"/>
            <ac:picMk id="12" creationId="{9F6E8AC0-EFC7-4008-AFF9-D41E67B88CDF}"/>
          </ac:picMkLst>
        </pc:picChg>
        <pc:picChg chg="mod">
          <ac:chgData name="Katie Cockroft" userId="8f30a50e-58ce-4dcf-9d6d-3f5968f31273" providerId="ADAL" clId="{89F4CEE6-8971-4583-BCFD-B47D1B92553B}" dt="2019-12-16T14:42:45.389" v="86" actId="164"/>
          <ac:picMkLst>
            <pc:docMk/>
            <pc:sldMk cId="36917022" sldId="360"/>
            <ac:picMk id="13" creationId="{CF7EF899-5FB0-4E15-A81E-DA632C9C0641}"/>
          </ac:picMkLst>
        </pc:picChg>
        <pc:picChg chg="mod">
          <ac:chgData name="Katie Cockroft" userId="8f30a50e-58ce-4dcf-9d6d-3f5968f31273" providerId="ADAL" clId="{89F4CEE6-8971-4583-BCFD-B47D1B92553B}" dt="2019-12-16T14:42:45.389" v="86" actId="164"/>
          <ac:picMkLst>
            <pc:docMk/>
            <pc:sldMk cId="36917022" sldId="360"/>
            <ac:picMk id="14" creationId="{4809D4D5-7517-4771-80A0-A5EA97E9A1DF}"/>
          </ac:picMkLst>
        </pc:picChg>
        <pc:picChg chg="mod">
          <ac:chgData name="Katie Cockroft" userId="8f30a50e-58ce-4dcf-9d6d-3f5968f31273" providerId="ADAL" clId="{89F4CEE6-8971-4583-BCFD-B47D1B92553B}" dt="2019-12-16T14:42:45.389" v="86" actId="164"/>
          <ac:picMkLst>
            <pc:docMk/>
            <pc:sldMk cId="36917022" sldId="360"/>
            <ac:picMk id="15" creationId="{E1C09D17-4236-4B8C-97D0-EA4674BCB8A9}"/>
          </ac:picMkLst>
        </pc:picChg>
        <pc:picChg chg="mod">
          <ac:chgData name="Katie Cockroft" userId="8f30a50e-58ce-4dcf-9d6d-3f5968f31273" providerId="ADAL" clId="{89F4CEE6-8971-4583-BCFD-B47D1B92553B}" dt="2019-12-16T14:42:45.389" v="86" actId="164"/>
          <ac:picMkLst>
            <pc:docMk/>
            <pc:sldMk cId="36917022" sldId="360"/>
            <ac:picMk id="16" creationId="{7B51667D-6D54-4436-8D4F-F10891C537E9}"/>
          </ac:picMkLst>
        </pc:picChg>
        <pc:picChg chg="mod">
          <ac:chgData name="Katie Cockroft" userId="8f30a50e-58ce-4dcf-9d6d-3f5968f31273" providerId="ADAL" clId="{89F4CEE6-8971-4583-BCFD-B47D1B92553B}" dt="2019-12-16T14:42:45.389" v="86" actId="164"/>
          <ac:picMkLst>
            <pc:docMk/>
            <pc:sldMk cId="36917022" sldId="360"/>
            <ac:picMk id="17" creationId="{621DB547-A7FA-41A3-B030-09CC7DB7683B}"/>
          </ac:picMkLst>
        </pc:picChg>
        <pc:picChg chg="mod">
          <ac:chgData name="Katie Cockroft" userId="8f30a50e-58ce-4dcf-9d6d-3f5968f31273" providerId="ADAL" clId="{89F4CEE6-8971-4583-BCFD-B47D1B92553B}" dt="2019-12-16T14:42:45.389" v="86" actId="164"/>
          <ac:picMkLst>
            <pc:docMk/>
            <pc:sldMk cId="36917022" sldId="360"/>
            <ac:picMk id="20" creationId="{09E7378F-25B1-4DC7-B303-F1D6A541B4E7}"/>
          </ac:picMkLst>
        </pc:picChg>
        <pc:picChg chg="mod">
          <ac:chgData name="Katie Cockroft" userId="8f30a50e-58ce-4dcf-9d6d-3f5968f31273" providerId="ADAL" clId="{89F4CEE6-8971-4583-BCFD-B47D1B92553B}" dt="2019-12-16T14:42:45.389" v="86" actId="164"/>
          <ac:picMkLst>
            <pc:docMk/>
            <pc:sldMk cId="36917022" sldId="360"/>
            <ac:picMk id="21" creationId="{D59A465B-32A5-4242-8EE8-9A89EB57921D}"/>
          </ac:picMkLst>
        </pc:picChg>
        <pc:picChg chg="mod">
          <ac:chgData name="Katie Cockroft" userId="8f30a50e-58ce-4dcf-9d6d-3f5968f31273" providerId="ADAL" clId="{89F4CEE6-8971-4583-BCFD-B47D1B92553B}" dt="2019-12-16T14:42:45.389" v="86" actId="164"/>
          <ac:picMkLst>
            <pc:docMk/>
            <pc:sldMk cId="36917022" sldId="360"/>
            <ac:picMk id="22" creationId="{CB8913C8-8A3B-4322-A785-15FC06C33F10}"/>
          </ac:picMkLst>
        </pc:picChg>
        <pc:picChg chg="mod">
          <ac:chgData name="Katie Cockroft" userId="8f30a50e-58ce-4dcf-9d6d-3f5968f31273" providerId="ADAL" clId="{89F4CEE6-8971-4583-BCFD-B47D1B92553B}" dt="2019-12-16T14:42:45.389" v="86" actId="164"/>
          <ac:picMkLst>
            <pc:docMk/>
            <pc:sldMk cId="36917022" sldId="360"/>
            <ac:picMk id="23" creationId="{E913589B-F6BA-40C0-AB73-37AF71CF5181}"/>
          </ac:picMkLst>
        </pc:picChg>
        <pc:picChg chg="mod">
          <ac:chgData name="Katie Cockroft" userId="8f30a50e-58ce-4dcf-9d6d-3f5968f31273" providerId="ADAL" clId="{89F4CEE6-8971-4583-BCFD-B47D1B92553B}" dt="2019-12-16T14:42:45.389" v="86" actId="164"/>
          <ac:picMkLst>
            <pc:docMk/>
            <pc:sldMk cId="36917022" sldId="360"/>
            <ac:picMk id="24" creationId="{43B88E17-1D84-4BD6-A004-1EC35E364C84}"/>
          </ac:picMkLst>
        </pc:picChg>
        <pc:picChg chg="mod">
          <ac:chgData name="Katie Cockroft" userId="8f30a50e-58ce-4dcf-9d6d-3f5968f31273" providerId="ADAL" clId="{89F4CEE6-8971-4583-BCFD-B47D1B92553B}" dt="2019-12-16T14:42:45.389" v="86" actId="164"/>
          <ac:picMkLst>
            <pc:docMk/>
            <pc:sldMk cId="36917022" sldId="360"/>
            <ac:picMk id="25" creationId="{06C01E95-7EA1-4049-9682-EDCE51EAC704}"/>
          </ac:picMkLst>
        </pc:picChg>
        <pc:picChg chg="mod">
          <ac:chgData name="Katie Cockroft" userId="8f30a50e-58ce-4dcf-9d6d-3f5968f31273" providerId="ADAL" clId="{89F4CEE6-8971-4583-BCFD-B47D1B92553B}" dt="2019-12-16T14:42:45.389" v="86" actId="164"/>
          <ac:picMkLst>
            <pc:docMk/>
            <pc:sldMk cId="36917022" sldId="360"/>
            <ac:picMk id="26" creationId="{FA0C3A5D-FF0A-4E2C-85B6-8D1BF24461F7}"/>
          </ac:picMkLst>
        </pc:picChg>
        <pc:picChg chg="mod">
          <ac:chgData name="Katie Cockroft" userId="8f30a50e-58ce-4dcf-9d6d-3f5968f31273" providerId="ADAL" clId="{89F4CEE6-8971-4583-BCFD-B47D1B92553B}" dt="2019-12-16T14:42:45.389" v="86" actId="164"/>
          <ac:picMkLst>
            <pc:docMk/>
            <pc:sldMk cId="36917022" sldId="360"/>
            <ac:picMk id="27" creationId="{4A394EB9-33B5-4732-9CA2-32CCF9FFF412}"/>
          </ac:picMkLst>
        </pc:picChg>
      </pc:sldChg>
      <pc:sldChg chg="delSp modSp">
        <pc:chgData name="Katie Cockroft" userId="8f30a50e-58ce-4dcf-9d6d-3f5968f31273" providerId="ADAL" clId="{89F4CEE6-8971-4583-BCFD-B47D1B92553B}" dt="2019-12-16T14:55:00.574" v="556" actId="255"/>
        <pc:sldMkLst>
          <pc:docMk/>
          <pc:sldMk cId="246906700" sldId="367"/>
        </pc:sldMkLst>
        <pc:spChg chg="mod">
          <ac:chgData name="Katie Cockroft" userId="8f30a50e-58ce-4dcf-9d6d-3f5968f31273" providerId="ADAL" clId="{89F4CEE6-8971-4583-BCFD-B47D1B92553B}" dt="2019-12-16T14:55:00.574" v="556" actId="255"/>
          <ac:spMkLst>
            <pc:docMk/>
            <pc:sldMk cId="246906700" sldId="367"/>
            <ac:spMk id="19" creationId="{5252A847-DE45-4FA3-A1F8-EEBEB845FF8E}"/>
          </ac:spMkLst>
        </pc:spChg>
        <pc:picChg chg="del">
          <ac:chgData name="Katie Cockroft" userId="8f30a50e-58ce-4dcf-9d6d-3f5968f31273" providerId="ADAL" clId="{89F4CEE6-8971-4583-BCFD-B47D1B92553B}" dt="2019-12-16T14:40:57.174" v="1" actId="478"/>
          <ac:picMkLst>
            <pc:docMk/>
            <pc:sldMk cId="246906700" sldId="367"/>
            <ac:picMk id="2" creationId="{50734C14-9044-4073-BDC5-9E44BC4D0024}"/>
          </ac:picMkLst>
        </pc:picChg>
      </pc:sldChg>
      <pc:sldChg chg="modSp">
        <pc:chgData name="Katie Cockroft" userId="8f30a50e-58ce-4dcf-9d6d-3f5968f31273" providerId="ADAL" clId="{89F4CEE6-8971-4583-BCFD-B47D1B92553B}" dt="2019-12-16T14:41:37.474" v="15"/>
        <pc:sldMkLst>
          <pc:docMk/>
          <pc:sldMk cId="1745129898" sldId="368"/>
        </pc:sldMkLst>
        <pc:graphicFrameChg chg="mod">
          <ac:chgData name="Katie Cockroft" userId="8f30a50e-58ce-4dcf-9d6d-3f5968f31273" providerId="ADAL" clId="{89F4CEE6-8971-4583-BCFD-B47D1B92553B}" dt="2019-12-16T14:41:37.474" v="15"/>
          <ac:graphicFrameMkLst>
            <pc:docMk/>
            <pc:sldMk cId="1745129898" sldId="368"/>
            <ac:graphicFrameMk id="4" creationId="{6ACE3F5B-D63E-1840-B15E-FDA7D8A2953E}"/>
          </ac:graphicFrameMkLst>
        </pc:graphicFrameChg>
      </pc:sldChg>
      <pc:sldChg chg="addSp delSp modSp">
        <pc:chgData name="Katie Cockroft" userId="8f30a50e-58ce-4dcf-9d6d-3f5968f31273" providerId="ADAL" clId="{89F4CEE6-8971-4583-BCFD-B47D1B92553B}" dt="2019-12-16T14:43:57.170" v="132" actId="122"/>
        <pc:sldMkLst>
          <pc:docMk/>
          <pc:sldMk cId="1055182189" sldId="371"/>
        </pc:sldMkLst>
        <pc:spChg chg="mod">
          <ac:chgData name="Katie Cockroft" userId="8f30a50e-58ce-4dcf-9d6d-3f5968f31273" providerId="ADAL" clId="{89F4CEE6-8971-4583-BCFD-B47D1B92553B}" dt="2019-12-16T14:43:57.170" v="132" actId="122"/>
          <ac:spMkLst>
            <pc:docMk/>
            <pc:sldMk cId="1055182189" sldId="371"/>
            <ac:spMk id="19" creationId="{5252A847-DE45-4FA3-A1F8-EEBEB845FF8E}"/>
          </ac:spMkLst>
        </pc:spChg>
        <pc:graphicFrameChg chg="del">
          <ac:chgData name="Katie Cockroft" userId="8f30a50e-58ce-4dcf-9d6d-3f5968f31273" providerId="ADAL" clId="{89F4CEE6-8971-4583-BCFD-B47D1B92553B}" dt="2019-12-16T14:42:56.341" v="106" actId="478"/>
          <ac:graphicFrameMkLst>
            <pc:docMk/>
            <pc:sldMk cId="1055182189" sldId="371"/>
            <ac:graphicFrameMk id="11" creationId="{0637775F-2EF7-4B28-B9E0-46447BBE69AB}"/>
          </ac:graphicFrameMkLst>
        </pc:graphicFrameChg>
        <pc:graphicFrameChg chg="add mod modGraphic">
          <ac:chgData name="Katie Cockroft" userId="8f30a50e-58ce-4dcf-9d6d-3f5968f31273" providerId="ADAL" clId="{89F4CEE6-8971-4583-BCFD-B47D1B92553B}" dt="2019-12-16T14:43:17.795" v="118"/>
          <ac:graphicFrameMkLst>
            <pc:docMk/>
            <pc:sldMk cId="1055182189" sldId="371"/>
            <ac:graphicFrameMk id="30" creationId="{7C250FA6-52B1-418F-8FBA-CB2B8477800A}"/>
          </ac:graphicFrameMkLst>
        </pc:graphicFrameChg>
        <pc:picChg chg="mod">
          <ac:chgData name="Katie Cockroft" userId="8f30a50e-58ce-4dcf-9d6d-3f5968f31273" providerId="ADAL" clId="{89F4CEE6-8971-4583-BCFD-B47D1B92553B}" dt="2019-12-16T14:42:53.066" v="103" actId="14100"/>
          <ac:picMkLst>
            <pc:docMk/>
            <pc:sldMk cId="1055182189" sldId="371"/>
            <ac:picMk id="15" creationId="{E1C09D17-4236-4B8C-97D0-EA4674BCB8A9}"/>
          </ac:picMkLst>
        </pc:picChg>
        <pc:picChg chg="mod">
          <ac:chgData name="Katie Cockroft" userId="8f30a50e-58ce-4dcf-9d6d-3f5968f31273" providerId="ADAL" clId="{89F4CEE6-8971-4583-BCFD-B47D1B92553B}" dt="2019-12-16T14:42:51.250" v="101" actId="14100"/>
          <ac:picMkLst>
            <pc:docMk/>
            <pc:sldMk cId="1055182189" sldId="371"/>
            <ac:picMk id="26" creationId="{FA0C3A5D-FF0A-4E2C-85B6-8D1BF24461F7}"/>
          </ac:picMkLst>
        </pc:picChg>
        <pc:picChg chg="mod">
          <ac:chgData name="Katie Cockroft" userId="8f30a50e-58ce-4dcf-9d6d-3f5968f31273" providerId="ADAL" clId="{89F4CEE6-8971-4583-BCFD-B47D1B92553B}" dt="2019-12-16T14:42:54.584" v="105" actId="14100"/>
          <ac:picMkLst>
            <pc:docMk/>
            <pc:sldMk cId="1055182189" sldId="371"/>
            <ac:picMk id="27" creationId="{4A394EB9-33B5-4732-9CA2-32CCF9FFF412}"/>
          </ac:picMkLst>
        </pc:picChg>
      </pc:sldChg>
      <pc:sldChg chg="modSp">
        <pc:chgData name="Katie Cockroft" userId="8f30a50e-58ce-4dcf-9d6d-3f5968f31273" providerId="ADAL" clId="{89F4CEE6-8971-4583-BCFD-B47D1B92553B}" dt="2019-12-16T14:59:11.619" v="607" actId="20577"/>
        <pc:sldMkLst>
          <pc:docMk/>
          <pc:sldMk cId="3051162334" sldId="372"/>
        </pc:sldMkLst>
        <pc:spChg chg="mod">
          <ac:chgData name="Katie Cockroft" userId="8f30a50e-58ce-4dcf-9d6d-3f5968f31273" providerId="ADAL" clId="{89F4CEE6-8971-4583-BCFD-B47D1B92553B}" dt="2019-12-16T14:59:11.619" v="607" actId="20577"/>
          <ac:spMkLst>
            <pc:docMk/>
            <pc:sldMk cId="3051162334" sldId="372"/>
            <ac:spMk id="49" creationId="{0CD762FA-7DF6-401F-B437-D4EE957E6979}"/>
          </ac:spMkLst>
        </pc:spChg>
      </pc:sldChg>
      <pc:sldChg chg="modSp">
        <pc:chgData name="Katie Cockroft" userId="8f30a50e-58ce-4dcf-9d6d-3f5968f31273" providerId="ADAL" clId="{89F4CEE6-8971-4583-BCFD-B47D1B92553B}" dt="2019-12-16T14:58:33.584" v="565" actId="1035"/>
        <pc:sldMkLst>
          <pc:docMk/>
          <pc:sldMk cId="1505419240" sldId="373"/>
        </pc:sldMkLst>
        <pc:spChg chg="mod">
          <ac:chgData name="Katie Cockroft" userId="8f30a50e-58ce-4dcf-9d6d-3f5968f31273" providerId="ADAL" clId="{89F4CEE6-8971-4583-BCFD-B47D1B92553B}" dt="2019-12-16T14:58:33.584" v="565" actId="1035"/>
          <ac:spMkLst>
            <pc:docMk/>
            <pc:sldMk cId="1505419240" sldId="373"/>
            <ac:spMk id="53" creationId="{F0F4C58F-A624-4442-8102-856E1A770B4C}"/>
          </ac:spMkLst>
        </pc:spChg>
      </pc:sldChg>
      <pc:sldChg chg="modSp">
        <pc:chgData name="Katie Cockroft" userId="8f30a50e-58ce-4dcf-9d6d-3f5968f31273" providerId="ADAL" clId="{89F4CEE6-8971-4583-BCFD-B47D1B92553B}" dt="2019-12-16T14:45:05.849" v="153"/>
        <pc:sldMkLst>
          <pc:docMk/>
          <pc:sldMk cId="4045372820" sldId="375"/>
        </pc:sldMkLst>
        <pc:spChg chg="mod">
          <ac:chgData name="Katie Cockroft" userId="8f30a50e-58ce-4dcf-9d6d-3f5968f31273" providerId="ADAL" clId="{89F4CEE6-8971-4583-BCFD-B47D1B92553B}" dt="2019-12-16T14:44:37.373" v="143" actId="20577"/>
          <ac:spMkLst>
            <pc:docMk/>
            <pc:sldMk cId="4045372820" sldId="375"/>
            <ac:spMk id="27" creationId="{B42D56D8-126B-4D61-97B9-5ACEA998C105}"/>
          </ac:spMkLst>
        </pc:spChg>
        <pc:graphicFrameChg chg="mod">
          <ac:chgData name="Katie Cockroft" userId="8f30a50e-58ce-4dcf-9d6d-3f5968f31273" providerId="ADAL" clId="{89F4CEE6-8971-4583-BCFD-B47D1B92553B}" dt="2019-12-16T14:45:05.849" v="153"/>
          <ac:graphicFrameMkLst>
            <pc:docMk/>
            <pc:sldMk cId="4045372820" sldId="375"/>
            <ac:graphicFrameMk id="49" creationId="{4505F59F-8D1A-4C9A-AE79-62AD16B06299}"/>
          </ac:graphicFrameMkLst>
        </pc:graphicFrameChg>
      </pc:sldChg>
      <pc:sldChg chg="modSp">
        <pc:chgData name="Katie Cockroft" userId="8f30a50e-58ce-4dcf-9d6d-3f5968f31273" providerId="ADAL" clId="{89F4CEE6-8971-4583-BCFD-B47D1B92553B}" dt="2019-12-16T14:46:09.867" v="170" actId="1038"/>
        <pc:sldMkLst>
          <pc:docMk/>
          <pc:sldMk cId="1505497613" sldId="376"/>
        </pc:sldMkLst>
        <pc:spChg chg="mod">
          <ac:chgData name="Katie Cockroft" userId="8f30a50e-58ce-4dcf-9d6d-3f5968f31273" providerId="ADAL" clId="{89F4CEE6-8971-4583-BCFD-B47D1B92553B}" dt="2019-12-16T14:45:41.886" v="155" actId="122"/>
          <ac:spMkLst>
            <pc:docMk/>
            <pc:sldMk cId="1505497613" sldId="376"/>
            <ac:spMk id="36" creationId="{27B45B2C-B200-4357-87CF-BE0F7E401528}"/>
          </ac:spMkLst>
        </pc:spChg>
        <pc:grpChg chg="mod">
          <ac:chgData name="Katie Cockroft" userId="8f30a50e-58ce-4dcf-9d6d-3f5968f31273" providerId="ADAL" clId="{89F4CEE6-8971-4583-BCFD-B47D1B92553B}" dt="2019-12-16T14:46:09.867" v="170" actId="1038"/>
          <ac:grpSpMkLst>
            <pc:docMk/>
            <pc:sldMk cId="1505497613" sldId="376"/>
            <ac:grpSpMk id="2" creationId="{CEE5EB60-5593-4BA0-92AD-8434E4E876BB}"/>
          </ac:grpSpMkLst>
        </pc:grpChg>
        <pc:graphicFrameChg chg="mod">
          <ac:chgData name="Katie Cockroft" userId="8f30a50e-58ce-4dcf-9d6d-3f5968f31273" providerId="ADAL" clId="{89F4CEE6-8971-4583-BCFD-B47D1B92553B}" dt="2019-12-16T14:45:45.639" v="156"/>
          <ac:graphicFrameMkLst>
            <pc:docMk/>
            <pc:sldMk cId="1505497613" sldId="376"/>
            <ac:graphicFrameMk id="49" creationId="{4505F59F-8D1A-4C9A-AE79-62AD16B06299}"/>
          </ac:graphicFrameMkLst>
        </pc:graphicFrameChg>
      </pc:sldChg>
      <pc:sldChg chg="modSp">
        <pc:chgData name="Katie Cockroft" userId="8f30a50e-58ce-4dcf-9d6d-3f5968f31273" providerId="ADAL" clId="{89F4CEE6-8971-4583-BCFD-B47D1B92553B}" dt="2019-12-16T14:46:14.928" v="180" actId="1038"/>
        <pc:sldMkLst>
          <pc:docMk/>
          <pc:sldMk cId="3124791846" sldId="377"/>
        </pc:sldMkLst>
        <pc:spChg chg="mod">
          <ac:chgData name="Katie Cockroft" userId="8f30a50e-58ce-4dcf-9d6d-3f5968f31273" providerId="ADAL" clId="{89F4CEE6-8971-4583-BCFD-B47D1B92553B}" dt="2019-12-16T14:46:14.928" v="180" actId="1038"/>
          <ac:spMkLst>
            <pc:docMk/>
            <pc:sldMk cId="3124791846" sldId="377"/>
            <ac:spMk id="2" creationId="{62CC379F-2B1A-42A7-BAC4-3F9545B9EE0A}"/>
          </ac:spMkLst>
        </pc:spChg>
        <pc:spChg chg="mod">
          <ac:chgData name="Katie Cockroft" userId="8f30a50e-58ce-4dcf-9d6d-3f5968f31273" providerId="ADAL" clId="{89F4CEE6-8971-4583-BCFD-B47D1B92553B}" dt="2019-12-16T14:46:14.928" v="180" actId="1038"/>
          <ac:spMkLst>
            <pc:docMk/>
            <pc:sldMk cId="3124791846" sldId="377"/>
            <ac:spMk id="3" creationId="{86DAF389-2F8E-44A9-9EEE-AC367918D50F}"/>
          </ac:spMkLst>
        </pc:spChg>
        <pc:spChg chg="mod">
          <ac:chgData name="Katie Cockroft" userId="8f30a50e-58ce-4dcf-9d6d-3f5968f31273" providerId="ADAL" clId="{89F4CEE6-8971-4583-BCFD-B47D1B92553B}" dt="2019-12-16T14:46:14.928" v="180" actId="1038"/>
          <ac:spMkLst>
            <pc:docMk/>
            <pc:sldMk cId="3124791846" sldId="377"/>
            <ac:spMk id="4" creationId="{FAC4041D-2DF3-41FB-A861-52AE2AA2AEE7}"/>
          </ac:spMkLst>
        </pc:spChg>
        <pc:spChg chg="mod">
          <ac:chgData name="Katie Cockroft" userId="8f30a50e-58ce-4dcf-9d6d-3f5968f31273" providerId="ADAL" clId="{89F4CEE6-8971-4583-BCFD-B47D1B92553B}" dt="2019-12-16T14:45:55.998" v="160" actId="122"/>
          <ac:spMkLst>
            <pc:docMk/>
            <pc:sldMk cId="3124791846" sldId="377"/>
            <ac:spMk id="40" creationId="{DD22DE95-A7FB-4AEB-BFAA-385F79D65888}"/>
          </ac:spMkLst>
        </pc:spChg>
        <pc:graphicFrameChg chg="mod">
          <ac:chgData name="Katie Cockroft" userId="8f30a50e-58ce-4dcf-9d6d-3f5968f31273" providerId="ADAL" clId="{89F4CEE6-8971-4583-BCFD-B47D1B92553B}" dt="2019-12-16T14:45:52.806" v="159" actId="572"/>
          <ac:graphicFrameMkLst>
            <pc:docMk/>
            <pc:sldMk cId="3124791846" sldId="377"/>
            <ac:graphicFrameMk id="49" creationId="{4505F59F-8D1A-4C9A-AE79-62AD16B06299}"/>
          </ac:graphicFrameMkLst>
        </pc:graphicFrameChg>
        <pc:picChg chg="mod">
          <ac:chgData name="Katie Cockroft" userId="8f30a50e-58ce-4dcf-9d6d-3f5968f31273" providerId="ADAL" clId="{89F4CEE6-8971-4583-BCFD-B47D1B92553B}" dt="2019-12-16T14:46:14.928" v="180" actId="1038"/>
          <ac:picMkLst>
            <pc:docMk/>
            <pc:sldMk cId="3124791846" sldId="377"/>
            <ac:picMk id="9" creationId="{E2143238-06C9-4A22-8DDF-E934F690D0FE}"/>
          </ac:picMkLst>
        </pc:picChg>
        <pc:picChg chg="mod">
          <ac:chgData name="Katie Cockroft" userId="8f30a50e-58ce-4dcf-9d6d-3f5968f31273" providerId="ADAL" clId="{89F4CEE6-8971-4583-BCFD-B47D1B92553B}" dt="2019-12-16T14:46:14.928" v="180" actId="1038"/>
          <ac:picMkLst>
            <pc:docMk/>
            <pc:sldMk cId="3124791846" sldId="377"/>
            <ac:picMk id="10" creationId="{8D16EBEF-F93A-4FC0-B2EA-805D1A45E056}"/>
          </ac:picMkLst>
        </pc:picChg>
        <pc:picChg chg="mod">
          <ac:chgData name="Katie Cockroft" userId="8f30a50e-58ce-4dcf-9d6d-3f5968f31273" providerId="ADAL" clId="{89F4CEE6-8971-4583-BCFD-B47D1B92553B}" dt="2019-12-16T14:46:14.928" v="180" actId="1038"/>
          <ac:picMkLst>
            <pc:docMk/>
            <pc:sldMk cId="3124791846" sldId="377"/>
            <ac:picMk id="11" creationId="{3D5B568B-FDD5-44E6-B0AC-35B058AB184A}"/>
          </ac:picMkLst>
        </pc:picChg>
        <pc:picChg chg="mod">
          <ac:chgData name="Katie Cockroft" userId="8f30a50e-58ce-4dcf-9d6d-3f5968f31273" providerId="ADAL" clId="{89F4CEE6-8971-4583-BCFD-B47D1B92553B}" dt="2019-12-16T14:46:14.928" v="180" actId="1038"/>
          <ac:picMkLst>
            <pc:docMk/>
            <pc:sldMk cId="3124791846" sldId="377"/>
            <ac:picMk id="12" creationId="{99674D9A-42B6-4904-A2EB-23458290C31A}"/>
          </ac:picMkLst>
        </pc:picChg>
        <pc:picChg chg="mod">
          <ac:chgData name="Katie Cockroft" userId="8f30a50e-58ce-4dcf-9d6d-3f5968f31273" providerId="ADAL" clId="{89F4CEE6-8971-4583-BCFD-B47D1B92553B}" dt="2019-12-16T14:46:14.928" v="180" actId="1038"/>
          <ac:picMkLst>
            <pc:docMk/>
            <pc:sldMk cId="3124791846" sldId="377"/>
            <ac:picMk id="13" creationId="{3C9EEF11-9108-4272-AB11-39443B9ED66D}"/>
          </ac:picMkLst>
        </pc:picChg>
        <pc:picChg chg="mod">
          <ac:chgData name="Katie Cockroft" userId="8f30a50e-58ce-4dcf-9d6d-3f5968f31273" providerId="ADAL" clId="{89F4CEE6-8971-4583-BCFD-B47D1B92553B}" dt="2019-12-16T14:46:14.928" v="180" actId="1038"/>
          <ac:picMkLst>
            <pc:docMk/>
            <pc:sldMk cId="3124791846" sldId="377"/>
            <ac:picMk id="14" creationId="{7A07C52E-84DA-454C-9C48-C3DAA7A4D5C9}"/>
          </ac:picMkLst>
        </pc:picChg>
        <pc:picChg chg="mod">
          <ac:chgData name="Katie Cockroft" userId="8f30a50e-58ce-4dcf-9d6d-3f5968f31273" providerId="ADAL" clId="{89F4CEE6-8971-4583-BCFD-B47D1B92553B}" dt="2019-12-16T14:46:14.928" v="180" actId="1038"/>
          <ac:picMkLst>
            <pc:docMk/>
            <pc:sldMk cId="3124791846" sldId="377"/>
            <ac:picMk id="15" creationId="{E7857B44-5911-4ACA-8F34-CF72D04DA597}"/>
          </ac:picMkLst>
        </pc:picChg>
        <pc:picChg chg="mod">
          <ac:chgData name="Katie Cockroft" userId="8f30a50e-58ce-4dcf-9d6d-3f5968f31273" providerId="ADAL" clId="{89F4CEE6-8971-4583-BCFD-B47D1B92553B}" dt="2019-12-16T14:46:14.928" v="180" actId="1038"/>
          <ac:picMkLst>
            <pc:docMk/>
            <pc:sldMk cId="3124791846" sldId="377"/>
            <ac:picMk id="17" creationId="{7DDB8ECA-5E91-440A-ACA4-26869FD91A4D}"/>
          </ac:picMkLst>
        </pc:picChg>
        <pc:picChg chg="mod">
          <ac:chgData name="Katie Cockroft" userId="8f30a50e-58ce-4dcf-9d6d-3f5968f31273" providerId="ADAL" clId="{89F4CEE6-8971-4583-BCFD-B47D1B92553B}" dt="2019-12-16T14:46:14.928" v="180" actId="1038"/>
          <ac:picMkLst>
            <pc:docMk/>
            <pc:sldMk cId="3124791846" sldId="377"/>
            <ac:picMk id="20" creationId="{3A4E3440-ACF4-4F3A-8E84-C7B484A9B8FE}"/>
          </ac:picMkLst>
        </pc:picChg>
        <pc:picChg chg="mod">
          <ac:chgData name="Katie Cockroft" userId="8f30a50e-58ce-4dcf-9d6d-3f5968f31273" providerId="ADAL" clId="{89F4CEE6-8971-4583-BCFD-B47D1B92553B}" dt="2019-12-16T14:46:14.928" v="180" actId="1038"/>
          <ac:picMkLst>
            <pc:docMk/>
            <pc:sldMk cId="3124791846" sldId="377"/>
            <ac:picMk id="21" creationId="{43108C08-8BAD-4748-B5DB-4A5E228B979D}"/>
          </ac:picMkLst>
        </pc:picChg>
        <pc:picChg chg="mod">
          <ac:chgData name="Katie Cockroft" userId="8f30a50e-58ce-4dcf-9d6d-3f5968f31273" providerId="ADAL" clId="{89F4CEE6-8971-4583-BCFD-B47D1B92553B}" dt="2019-12-16T14:46:14.928" v="180" actId="1038"/>
          <ac:picMkLst>
            <pc:docMk/>
            <pc:sldMk cId="3124791846" sldId="377"/>
            <ac:picMk id="22" creationId="{C2F7C0AC-3ACB-4058-A558-D0772B7313E4}"/>
          </ac:picMkLst>
        </pc:picChg>
        <pc:picChg chg="mod">
          <ac:chgData name="Katie Cockroft" userId="8f30a50e-58ce-4dcf-9d6d-3f5968f31273" providerId="ADAL" clId="{89F4CEE6-8971-4583-BCFD-B47D1B92553B}" dt="2019-12-16T14:46:14.928" v="180" actId="1038"/>
          <ac:picMkLst>
            <pc:docMk/>
            <pc:sldMk cId="3124791846" sldId="377"/>
            <ac:picMk id="23" creationId="{ECF5F560-04D3-4284-977F-145262E51DC8}"/>
          </ac:picMkLst>
        </pc:picChg>
        <pc:picChg chg="mod">
          <ac:chgData name="Katie Cockroft" userId="8f30a50e-58ce-4dcf-9d6d-3f5968f31273" providerId="ADAL" clId="{89F4CEE6-8971-4583-BCFD-B47D1B92553B}" dt="2019-12-16T14:46:14.928" v="180" actId="1038"/>
          <ac:picMkLst>
            <pc:docMk/>
            <pc:sldMk cId="3124791846" sldId="377"/>
            <ac:picMk id="24" creationId="{F966AF85-8DA9-472F-A5C7-7EFDDDB7D3BE}"/>
          </ac:picMkLst>
        </pc:picChg>
        <pc:picChg chg="mod">
          <ac:chgData name="Katie Cockroft" userId="8f30a50e-58ce-4dcf-9d6d-3f5968f31273" providerId="ADAL" clId="{89F4CEE6-8971-4583-BCFD-B47D1B92553B}" dt="2019-12-16T14:46:14.928" v="180" actId="1038"/>
          <ac:picMkLst>
            <pc:docMk/>
            <pc:sldMk cId="3124791846" sldId="377"/>
            <ac:picMk id="25" creationId="{843D7E30-7B98-4A23-9A8E-2D0EE882B43A}"/>
          </ac:picMkLst>
        </pc:picChg>
        <pc:picChg chg="mod">
          <ac:chgData name="Katie Cockroft" userId="8f30a50e-58ce-4dcf-9d6d-3f5968f31273" providerId="ADAL" clId="{89F4CEE6-8971-4583-BCFD-B47D1B92553B}" dt="2019-12-16T14:46:14.928" v="180" actId="1038"/>
          <ac:picMkLst>
            <pc:docMk/>
            <pc:sldMk cId="3124791846" sldId="377"/>
            <ac:picMk id="26" creationId="{28D2883F-D8BF-486E-B8EE-BBC87FB4B051}"/>
          </ac:picMkLst>
        </pc:picChg>
        <pc:picChg chg="mod">
          <ac:chgData name="Katie Cockroft" userId="8f30a50e-58ce-4dcf-9d6d-3f5968f31273" providerId="ADAL" clId="{89F4CEE6-8971-4583-BCFD-B47D1B92553B}" dt="2019-12-16T14:46:14.928" v="180" actId="1038"/>
          <ac:picMkLst>
            <pc:docMk/>
            <pc:sldMk cId="3124791846" sldId="377"/>
            <ac:picMk id="27" creationId="{F0E14952-2732-4930-82F4-676366864D4E}"/>
          </ac:picMkLst>
        </pc:picChg>
        <pc:picChg chg="mod">
          <ac:chgData name="Katie Cockroft" userId="8f30a50e-58ce-4dcf-9d6d-3f5968f31273" providerId="ADAL" clId="{89F4CEE6-8971-4583-BCFD-B47D1B92553B}" dt="2019-12-16T14:46:14.928" v="180" actId="1038"/>
          <ac:picMkLst>
            <pc:docMk/>
            <pc:sldMk cId="3124791846" sldId="377"/>
            <ac:picMk id="28" creationId="{2F1707FC-FFF8-4BFA-8A1C-B48E4D7ED2E4}"/>
          </ac:picMkLst>
        </pc:picChg>
        <pc:picChg chg="mod">
          <ac:chgData name="Katie Cockroft" userId="8f30a50e-58ce-4dcf-9d6d-3f5968f31273" providerId="ADAL" clId="{89F4CEE6-8971-4583-BCFD-B47D1B92553B}" dt="2019-12-16T14:46:14.928" v="180" actId="1038"/>
          <ac:picMkLst>
            <pc:docMk/>
            <pc:sldMk cId="3124791846" sldId="377"/>
            <ac:picMk id="29" creationId="{9A207411-5240-4808-8A37-E8BEB3268F9B}"/>
          </ac:picMkLst>
        </pc:picChg>
        <pc:picChg chg="mod">
          <ac:chgData name="Katie Cockroft" userId="8f30a50e-58ce-4dcf-9d6d-3f5968f31273" providerId="ADAL" clId="{89F4CEE6-8971-4583-BCFD-B47D1B92553B}" dt="2019-12-16T14:46:14.928" v="180" actId="1038"/>
          <ac:picMkLst>
            <pc:docMk/>
            <pc:sldMk cId="3124791846" sldId="377"/>
            <ac:picMk id="30" creationId="{20D5ECE4-7F04-4068-A272-CB827A8F2A9D}"/>
          </ac:picMkLst>
        </pc:picChg>
        <pc:picChg chg="mod">
          <ac:chgData name="Katie Cockroft" userId="8f30a50e-58ce-4dcf-9d6d-3f5968f31273" providerId="ADAL" clId="{89F4CEE6-8971-4583-BCFD-B47D1B92553B}" dt="2019-12-16T14:46:14.928" v="180" actId="1038"/>
          <ac:picMkLst>
            <pc:docMk/>
            <pc:sldMk cId="3124791846" sldId="377"/>
            <ac:picMk id="31" creationId="{F54D1504-D1D6-4B39-9903-B5F09B259CCA}"/>
          </ac:picMkLst>
        </pc:picChg>
        <pc:picChg chg="mod">
          <ac:chgData name="Katie Cockroft" userId="8f30a50e-58ce-4dcf-9d6d-3f5968f31273" providerId="ADAL" clId="{89F4CEE6-8971-4583-BCFD-B47D1B92553B}" dt="2019-12-16T14:46:14.928" v="180" actId="1038"/>
          <ac:picMkLst>
            <pc:docMk/>
            <pc:sldMk cId="3124791846" sldId="377"/>
            <ac:picMk id="32" creationId="{743074D7-7920-4BEF-A614-F909447D36E6}"/>
          </ac:picMkLst>
        </pc:picChg>
        <pc:picChg chg="mod">
          <ac:chgData name="Katie Cockroft" userId="8f30a50e-58ce-4dcf-9d6d-3f5968f31273" providerId="ADAL" clId="{89F4CEE6-8971-4583-BCFD-B47D1B92553B}" dt="2019-12-16T14:46:14.928" v="180" actId="1038"/>
          <ac:picMkLst>
            <pc:docMk/>
            <pc:sldMk cId="3124791846" sldId="377"/>
            <ac:picMk id="33" creationId="{9A50886A-4CFD-4687-94B1-492869459E37}"/>
          </ac:picMkLst>
        </pc:picChg>
        <pc:picChg chg="mod">
          <ac:chgData name="Katie Cockroft" userId="8f30a50e-58ce-4dcf-9d6d-3f5968f31273" providerId="ADAL" clId="{89F4CEE6-8971-4583-BCFD-B47D1B92553B}" dt="2019-12-16T14:46:14.928" v="180" actId="1038"/>
          <ac:picMkLst>
            <pc:docMk/>
            <pc:sldMk cId="3124791846" sldId="377"/>
            <ac:picMk id="34" creationId="{7986977D-F45A-477E-B3AF-29D4A3B64FAF}"/>
          </ac:picMkLst>
        </pc:picChg>
        <pc:picChg chg="mod">
          <ac:chgData name="Katie Cockroft" userId="8f30a50e-58ce-4dcf-9d6d-3f5968f31273" providerId="ADAL" clId="{89F4CEE6-8971-4583-BCFD-B47D1B92553B}" dt="2019-12-16T14:46:14.928" v="180" actId="1038"/>
          <ac:picMkLst>
            <pc:docMk/>
            <pc:sldMk cId="3124791846" sldId="377"/>
            <ac:picMk id="35" creationId="{BB7543F8-B500-4A8F-836B-54E37F495831}"/>
          </ac:picMkLst>
        </pc:picChg>
        <pc:picChg chg="mod">
          <ac:chgData name="Katie Cockroft" userId="8f30a50e-58ce-4dcf-9d6d-3f5968f31273" providerId="ADAL" clId="{89F4CEE6-8971-4583-BCFD-B47D1B92553B}" dt="2019-12-16T14:46:14.928" v="180" actId="1038"/>
          <ac:picMkLst>
            <pc:docMk/>
            <pc:sldMk cId="3124791846" sldId="377"/>
            <ac:picMk id="37" creationId="{0B51FA89-D8CC-473A-B47B-10A5E61A29A2}"/>
          </ac:picMkLst>
        </pc:picChg>
        <pc:picChg chg="mod">
          <ac:chgData name="Katie Cockroft" userId="8f30a50e-58ce-4dcf-9d6d-3f5968f31273" providerId="ADAL" clId="{89F4CEE6-8971-4583-BCFD-B47D1B92553B}" dt="2019-12-16T14:46:14.928" v="180" actId="1038"/>
          <ac:picMkLst>
            <pc:docMk/>
            <pc:sldMk cId="3124791846" sldId="377"/>
            <ac:picMk id="38" creationId="{41638965-288E-414A-B6EA-2630B04A7915}"/>
          </ac:picMkLst>
        </pc:picChg>
        <pc:picChg chg="mod">
          <ac:chgData name="Katie Cockroft" userId="8f30a50e-58ce-4dcf-9d6d-3f5968f31273" providerId="ADAL" clId="{89F4CEE6-8971-4583-BCFD-B47D1B92553B}" dt="2019-12-16T14:46:14.928" v="180" actId="1038"/>
          <ac:picMkLst>
            <pc:docMk/>
            <pc:sldMk cId="3124791846" sldId="377"/>
            <ac:picMk id="39" creationId="{BB2D8A90-0515-48D5-BC25-9222FF58181D}"/>
          </ac:picMkLst>
        </pc:picChg>
      </pc:sldChg>
      <pc:sldChg chg="modSp">
        <pc:chgData name="Katie Cockroft" userId="8f30a50e-58ce-4dcf-9d6d-3f5968f31273" providerId="ADAL" clId="{89F4CEE6-8971-4583-BCFD-B47D1B92553B}" dt="2019-12-16T14:44:58.582" v="149" actId="20577"/>
        <pc:sldMkLst>
          <pc:docMk/>
          <pc:sldMk cId="166992744" sldId="378"/>
        </pc:sldMkLst>
        <pc:spChg chg="mod">
          <ac:chgData name="Katie Cockroft" userId="8f30a50e-58ce-4dcf-9d6d-3f5968f31273" providerId="ADAL" clId="{89F4CEE6-8971-4583-BCFD-B47D1B92553B}" dt="2019-12-16T14:44:58.582" v="149" actId="20577"/>
          <ac:spMkLst>
            <pc:docMk/>
            <pc:sldMk cId="166992744" sldId="378"/>
            <ac:spMk id="27" creationId="{B42D56D8-126B-4D61-97B9-5ACEA998C105}"/>
          </ac:spMkLst>
        </pc:spChg>
        <pc:graphicFrameChg chg="mod">
          <ac:chgData name="Katie Cockroft" userId="8f30a50e-58ce-4dcf-9d6d-3f5968f31273" providerId="ADAL" clId="{89F4CEE6-8971-4583-BCFD-B47D1B92553B}" dt="2019-12-16T14:44:54.179" v="148"/>
          <ac:graphicFrameMkLst>
            <pc:docMk/>
            <pc:sldMk cId="166992744" sldId="378"/>
            <ac:graphicFrameMk id="49" creationId="{4505F59F-8D1A-4C9A-AE79-62AD16B06299}"/>
          </ac:graphicFrameMkLst>
        </pc:graphicFrameChg>
      </pc:sldChg>
      <pc:sldChg chg="modSp">
        <pc:chgData name="Katie Cockroft" userId="8f30a50e-58ce-4dcf-9d6d-3f5968f31273" providerId="ADAL" clId="{89F4CEE6-8971-4583-BCFD-B47D1B92553B}" dt="2019-12-16T14:48:10.651" v="205" actId="20577"/>
        <pc:sldMkLst>
          <pc:docMk/>
          <pc:sldMk cId="1753753171" sldId="379"/>
        </pc:sldMkLst>
        <pc:spChg chg="mod">
          <ac:chgData name="Katie Cockroft" userId="8f30a50e-58ce-4dcf-9d6d-3f5968f31273" providerId="ADAL" clId="{89F4CEE6-8971-4583-BCFD-B47D1B92553B}" dt="2019-12-16T14:48:10.651" v="205" actId="20577"/>
          <ac:spMkLst>
            <pc:docMk/>
            <pc:sldMk cId="1753753171" sldId="379"/>
            <ac:spMk id="19" creationId="{5252A847-DE45-4FA3-A1F8-EEBEB845FF8E}"/>
          </ac:spMkLst>
        </pc:spChg>
      </pc:sldChg>
      <pc:sldChg chg="modSp">
        <pc:chgData name="Katie Cockroft" userId="8f30a50e-58ce-4dcf-9d6d-3f5968f31273" providerId="ADAL" clId="{89F4CEE6-8971-4583-BCFD-B47D1B92553B}" dt="2019-12-16T14:49:13.360" v="357" actId="20577"/>
        <pc:sldMkLst>
          <pc:docMk/>
          <pc:sldMk cId="1790987134" sldId="380"/>
        </pc:sldMkLst>
        <pc:spChg chg="mod">
          <ac:chgData name="Katie Cockroft" userId="8f30a50e-58ce-4dcf-9d6d-3f5968f31273" providerId="ADAL" clId="{89F4CEE6-8971-4583-BCFD-B47D1B92553B}" dt="2019-12-16T14:49:13.360" v="357" actId="20577"/>
          <ac:spMkLst>
            <pc:docMk/>
            <pc:sldMk cId="1790987134" sldId="380"/>
            <ac:spMk id="19" creationId="{5252A847-DE45-4FA3-A1F8-EEBEB845FF8E}"/>
          </ac:spMkLst>
        </pc:spChg>
      </pc:sldChg>
      <pc:sldChg chg="modSp">
        <pc:chgData name="Katie Cockroft" userId="8f30a50e-58ce-4dcf-9d6d-3f5968f31273" providerId="ADAL" clId="{89F4CEE6-8971-4583-BCFD-B47D1B92553B}" dt="2019-12-16T14:58:10.763" v="564" actId="20577"/>
        <pc:sldMkLst>
          <pc:docMk/>
          <pc:sldMk cId="435866079" sldId="381"/>
        </pc:sldMkLst>
        <pc:spChg chg="mod">
          <ac:chgData name="Katie Cockroft" userId="8f30a50e-58ce-4dcf-9d6d-3f5968f31273" providerId="ADAL" clId="{89F4CEE6-8971-4583-BCFD-B47D1B92553B}" dt="2019-12-16T14:58:10.763" v="564" actId="20577"/>
          <ac:spMkLst>
            <pc:docMk/>
            <pc:sldMk cId="435866079" sldId="381"/>
            <ac:spMk id="19" creationId="{5252A847-DE45-4FA3-A1F8-EEBEB845FF8E}"/>
          </ac:spMkLst>
        </pc:spChg>
      </pc:sldChg>
      <pc:sldChg chg="modSp">
        <pc:chgData name="Katie Cockroft" userId="8f30a50e-58ce-4dcf-9d6d-3f5968f31273" providerId="ADAL" clId="{89F4CEE6-8971-4583-BCFD-B47D1B92553B}" dt="2019-12-16T14:50:23.729" v="383" actId="20577"/>
        <pc:sldMkLst>
          <pc:docMk/>
          <pc:sldMk cId="137516252" sldId="382"/>
        </pc:sldMkLst>
        <pc:spChg chg="mod">
          <ac:chgData name="Katie Cockroft" userId="8f30a50e-58ce-4dcf-9d6d-3f5968f31273" providerId="ADAL" clId="{89F4CEE6-8971-4583-BCFD-B47D1B92553B}" dt="2019-12-16T14:50:23.729" v="383" actId="20577"/>
          <ac:spMkLst>
            <pc:docMk/>
            <pc:sldMk cId="137516252" sldId="382"/>
            <ac:spMk id="19" creationId="{5252A847-DE45-4FA3-A1F8-EEBEB845FF8E}"/>
          </ac:spMkLst>
        </pc:spChg>
      </pc:sldChg>
      <pc:sldChg chg="delSp modSp">
        <pc:chgData name="Katie Cockroft" userId="8f30a50e-58ce-4dcf-9d6d-3f5968f31273" providerId="ADAL" clId="{89F4CEE6-8971-4583-BCFD-B47D1B92553B}" dt="2019-12-16T14:57:59.237" v="557" actId="122"/>
        <pc:sldMkLst>
          <pc:docMk/>
          <pc:sldMk cId="3489560127" sldId="383"/>
        </pc:sldMkLst>
        <pc:spChg chg="mod">
          <ac:chgData name="Katie Cockroft" userId="8f30a50e-58ce-4dcf-9d6d-3f5968f31273" providerId="ADAL" clId="{89F4CEE6-8971-4583-BCFD-B47D1B92553B}" dt="2019-12-16T14:51:30.182" v="469" actId="208"/>
          <ac:spMkLst>
            <pc:docMk/>
            <pc:sldMk cId="3489560127" sldId="383"/>
            <ac:spMk id="9" creationId="{4141CDAF-C618-47DE-91FA-A319774F4CFA}"/>
          </ac:spMkLst>
        </pc:spChg>
        <pc:spChg chg="mod">
          <ac:chgData name="Katie Cockroft" userId="8f30a50e-58ce-4dcf-9d6d-3f5968f31273" providerId="ADAL" clId="{89F4CEE6-8971-4583-BCFD-B47D1B92553B}" dt="2019-12-16T14:50:40.254" v="388" actId="255"/>
          <ac:spMkLst>
            <pc:docMk/>
            <pc:sldMk cId="3489560127" sldId="383"/>
            <ac:spMk id="10" creationId="{28FA8CCF-70C1-4D10-B1A7-EAB39F328A6C}"/>
          </ac:spMkLst>
        </pc:spChg>
        <pc:spChg chg="mod">
          <ac:chgData name="Katie Cockroft" userId="8f30a50e-58ce-4dcf-9d6d-3f5968f31273" providerId="ADAL" clId="{89F4CEE6-8971-4583-BCFD-B47D1B92553B}" dt="2019-12-16T14:51:30.182" v="469" actId="208"/>
          <ac:spMkLst>
            <pc:docMk/>
            <pc:sldMk cId="3489560127" sldId="383"/>
            <ac:spMk id="11" creationId="{16AD1BB7-0541-47CB-AF8A-D056B101348A}"/>
          </ac:spMkLst>
        </pc:spChg>
        <pc:spChg chg="mod">
          <ac:chgData name="Katie Cockroft" userId="8f30a50e-58ce-4dcf-9d6d-3f5968f31273" providerId="ADAL" clId="{89F4CEE6-8971-4583-BCFD-B47D1B92553B}" dt="2019-12-16T14:57:59.237" v="557" actId="122"/>
          <ac:spMkLst>
            <pc:docMk/>
            <pc:sldMk cId="3489560127" sldId="383"/>
            <ac:spMk id="19" creationId="{5252A847-DE45-4FA3-A1F8-EEBEB845FF8E}"/>
          </ac:spMkLst>
        </pc:spChg>
        <pc:spChg chg="del">
          <ac:chgData name="Katie Cockroft" userId="8f30a50e-58ce-4dcf-9d6d-3f5968f31273" providerId="ADAL" clId="{89F4CEE6-8971-4583-BCFD-B47D1B92553B}" dt="2019-12-16T14:52:18.984" v="478" actId="478"/>
          <ac:spMkLst>
            <pc:docMk/>
            <pc:sldMk cId="3489560127" sldId="383"/>
            <ac:spMk id="145" creationId="{9D8855D8-3A65-4890-BA4D-BB827C937BE3}"/>
          </ac:spMkLst>
        </pc:spChg>
        <pc:spChg chg="del">
          <ac:chgData name="Katie Cockroft" userId="8f30a50e-58ce-4dcf-9d6d-3f5968f31273" providerId="ADAL" clId="{89F4CEE6-8971-4583-BCFD-B47D1B92553B}" dt="2019-12-16T14:52:24.993" v="479" actId="478"/>
          <ac:spMkLst>
            <pc:docMk/>
            <pc:sldMk cId="3489560127" sldId="383"/>
            <ac:spMk id="146" creationId="{E9B35F89-FC01-4725-A169-C2FD551683E3}"/>
          </ac:spMkLst>
        </pc:spChg>
        <pc:grpChg chg="mod">
          <ac:chgData name="Katie Cockroft" userId="8f30a50e-58ce-4dcf-9d6d-3f5968f31273" providerId="ADAL" clId="{89F4CEE6-8971-4583-BCFD-B47D1B92553B}" dt="2019-12-16T14:51:08.327" v="463" actId="1037"/>
          <ac:grpSpMkLst>
            <pc:docMk/>
            <pc:sldMk cId="3489560127" sldId="383"/>
            <ac:grpSpMk id="80" creationId="{B76DEEE4-A82C-43D8-8CCB-E296EF45C98B}"/>
          </ac:grpSpMkLst>
        </pc:grpChg>
        <pc:grpChg chg="mod">
          <ac:chgData name="Katie Cockroft" userId="8f30a50e-58ce-4dcf-9d6d-3f5968f31273" providerId="ADAL" clId="{89F4CEE6-8971-4583-BCFD-B47D1B92553B}" dt="2019-12-16T14:51:00.225" v="446" actId="1035"/>
          <ac:grpSpMkLst>
            <pc:docMk/>
            <pc:sldMk cId="3489560127" sldId="383"/>
            <ac:grpSpMk id="104" creationId="{E82E69E3-0697-4D38-AD9A-99F4CDC7BB46}"/>
          </ac:grpSpMkLst>
        </pc:grpChg>
        <pc:grpChg chg="mod">
          <ac:chgData name="Katie Cockroft" userId="8f30a50e-58ce-4dcf-9d6d-3f5968f31273" providerId="ADAL" clId="{89F4CEE6-8971-4583-BCFD-B47D1B92553B}" dt="2019-12-16T14:51:09.073" v="464" actId="1037"/>
          <ac:grpSpMkLst>
            <pc:docMk/>
            <pc:sldMk cId="3489560127" sldId="383"/>
            <ac:grpSpMk id="128" creationId="{9004CF0A-8478-4E25-A96A-0270DC7C6F3E}"/>
          </ac:grpSpMkLst>
        </pc:grpChg>
      </pc:sldChg>
      <pc:sldChg chg="addSp delSp modSp">
        <pc:chgData name="Katie Cockroft" userId="8f30a50e-58ce-4dcf-9d6d-3f5968f31273" providerId="ADAL" clId="{89F4CEE6-8971-4583-BCFD-B47D1B92553B}" dt="2019-12-16T14:53:18.596" v="519" actId="122"/>
        <pc:sldMkLst>
          <pc:docMk/>
          <pc:sldMk cId="3191018397" sldId="384"/>
        </pc:sldMkLst>
        <pc:spChg chg="del">
          <ac:chgData name="Katie Cockroft" userId="8f30a50e-58ce-4dcf-9d6d-3f5968f31273" providerId="ADAL" clId="{89F4CEE6-8971-4583-BCFD-B47D1B92553B}" dt="2019-12-16T14:51:17.076" v="465" actId="478"/>
          <ac:spMkLst>
            <pc:docMk/>
            <pc:sldMk cId="3191018397" sldId="384"/>
            <ac:spMk id="9" creationId="{4141CDAF-C618-47DE-91FA-A319774F4CFA}"/>
          </ac:spMkLst>
        </pc:spChg>
        <pc:spChg chg="del">
          <ac:chgData name="Katie Cockroft" userId="8f30a50e-58ce-4dcf-9d6d-3f5968f31273" providerId="ADAL" clId="{89F4CEE6-8971-4583-BCFD-B47D1B92553B}" dt="2019-12-16T14:51:17.076" v="465" actId="478"/>
          <ac:spMkLst>
            <pc:docMk/>
            <pc:sldMk cId="3191018397" sldId="384"/>
            <ac:spMk id="10" creationId="{28FA8CCF-70C1-4D10-B1A7-EAB39F328A6C}"/>
          </ac:spMkLst>
        </pc:spChg>
        <pc:spChg chg="del">
          <ac:chgData name="Katie Cockroft" userId="8f30a50e-58ce-4dcf-9d6d-3f5968f31273" providerId="ADAL" clId="{89F4CEE6-8971-4583-BCFD-B47D1B92553B}" dt="2019-12-16T14:51:17.076" v="465" actId="478"/>
          <ac:spMkLst>
            <pc:docMk/>
            <pc:sldMk cId="3191018397" sldId="384"/>
            <ac:spMk id="11" creationId="{16AD1BB7-0541-47CB-AF8A-D056B101348A}"/>
          </ac:spMkLst>
        </pc:spChg>
        <pc:spChg chg="mod">
          <ac:chgData name="Katie Cockroft" userId="8f30a50e-58ce-4dcf-9d6d-3f5968f31273" providerId="ADAL" clId="{89F4CEE6-8971-4583-BCFD-B47D1B92553B}" dt="2019-12-16T14:53:18.596" v="519" actId="122"/>
          <ac:spMkLst>
            <pc:docMk/>
            <pc:sldMk cId="3191018397" sldId="384"/>
            <ac:spMk id="19" creationId="{5252A847-DE45-4FA3-A1F8-EEBEB845FF8E}"/>
          </ac:spMkLst>
        </pc:spChg>
        <pc:spChg chg="add">
          <ac:chgData name="Katie Cockroft" userId="8f30a50e-58ce-4dcf-9d6d-3f5968f31273" providerId="ADAL" clId="{89F4CEE6-8971-4583-BCFD-B47D1B92553B}" dt="2019-12-16T14:51:17.881" v="466"/>
          <ac:spMkLst>
            <pc:docMk/>
            <pc:sldMk cId="3191018397" sldId="384"/>
            <ac:spMk id="60" creationId="{AB0C070F-1D3A-43DF-ADF8-0BD6C92FE588}"/>
          </ac:spMkLst>
        </pc:spChg>
        <pc:spChg chg="add mod">
          <ac:chgData name="Katie Cockroft" userId="8f30a50e-58ce-4dcf-9d6d-3f5968f31273" providerId="ADAL" clId="{89F4CEE6-8971-4583-BCFD-B47D1B92553B}" dt="2019-12-16T14:51:35.304" v="471" actId="208"/>
          <ac:spMkLst>
            <pc:docMk/>
            <pc:sldMk cId="3191018397" sldId="384"/>
            <ac:spMk id="61" creationId="{E4763FE0-3699-4B86-94FB-096E90595C0C}"/>
          </ac:spMkLst>
        </pc:spChg>
        <pc:spChg chg="add mod">
          <ac:chgData name="Katie Cockroft" userId="8f30a50e-58ce-4dcf-9d6d-3f5968f31273" providerId="ADAL" clId="{89F4CEE6-8971-4583-BCFD-B47D1B92553B}" dt="2019-12-16T14:51:35.304" v="471" actId="208"/>
          <ac:spMkLst>
            <pc:docMk/>
            <pc:sldMk cId="3191018397" sldId="384"/>
            <ac:spMk id="62" creationId="{15126231-62AD-4679-9724-3811386F561F}"/>
          </ac:spMkLst>
        </pc:spChg>
        <pc:spChg chg="del">
          <ac:chgData name="Katie Cockroft" userId="8f30a50e-58ce-4dcf-9d6d-3f5968f31273" providerId="ADAL" clId="{89F4CEE6-8971-4583-BCFD-B47D1B92553B}" dt="2019-12-16T14:52:28.962" v="481" actId="478"/>
          <ac:spMkLst>
            <pc:docMk/>
            <pc:sldMk cId="3191018397" sldId="384"/>
            <ac:spMk id="110" creationId="{7A672C50-CC9F-44AB-A95C-DF319BFC3534}"/>
          </ac:spMkLst>
        </pc:spChg>
        <pc:spChg chg="del">
          <ac:chgData name="Katie Cockroft" userId="8f30a50e-58ce-4dcf-9d6d-3f5968f31273" providerId="ADAL" clId="{89F4CEE6-8971-4583-BCFD-B47D1B92553B}" dt="2019-12-16T14:52:27.923" v="480" actId="478"/>
          <ac:spMkLst>
            <pc:docMk/>
            <pc:sldMk cId="3191018397" sldId="384"/>
            <ac:spMk id="121" creationId="{0901F644-6886-4868-9019-CC0CF35F77F0}"/>
          </ac:spMkLst>
        </pc:spChg>
        <pc:grpChg chg="del">
          <ac:chgData name="Katie Cockroft" userId="8f30a50e-58ce-4dcf-9d6d-3f5968f31273" providerId="ADAL" clId="{89F4CEE6-8971-4583-BCFD-B47D1B92553B}" dt="2019-12-16T14:51:17.076" v="465" actId="478"/>
          <ac:grpSpMkLst>
            <pc:docMk/>
            <pc:sldMk cId="3191018397" sldId="384"/>
            <ac:grpSpMk id="4" creationId="{70541FF2-D115-4C32-A5E7-5978C19ADC9A}"/>
          </ac:grpSpMkLst>
        </pc:grpChg>
        <pc:grpChg chg="del">
          <ac:chgData name="Katie Cockroft" userId="8f30a50e-58ce-4dcf-9d6d-3f5968f31273" providerId="ADAL" clId="{89F4CEE6-8971-4583-BCFD-B47D1B92553B}" dt="2019-12-16T14:51:17.076" v="465" actId="478"/>
          <ac:grpSpMkLst>
            <pc:docMk/>
            <pc:sldMk cId="3191018397" sldId="384"/>
            <ac:grpSpMk id="6" creationId="{8CD50FE8-4E50-4000-87F3-E119B0413D15}"/>
          </ac:grpSpMkLst>
        </pc:grpChg>
        <pc:grpChg chg="del">
          <ac:chgData name="Katie Cockroft" userId="8f30a50e-58ce-4dcf-9d6d-3f5968f31273" providerId="ADAL" clId="{89F4CEE6-8971-4583-BCFD-B47D1B92553B}" dt="2019-12-16T14:51:17.076" v="465" actId="478"/>
          <ac:grpSpMkLst>
            <pc:docMk/>
            <pc:sldMk cId="3191018397" sldId="384"/>
            <ac:grpSpMk id="12" creationId="{D3E99E94-BD4A-40C7-8B1E-55DFF75C9C60}"/>
          </ac:grpSpMkLst>
        </pc:grpChg>
        <pc:grpChg chg="add">
          <ac:chgData name="Katie Cockroft" userId="8f30a50e-58ce-4dcf-9d6d-3f5968f31273" providerId="ADAL" clId="{89F4CEE6-8971-4583-BCFD-B47D1B92553B}" dt="2019-12-16T14:51:17.881" v="466"/>
          <ac:grpSpMkLst>
            <pc:docMk/>
            <pc:sldMk cId="3191018397" sldId="384"/>
            <ac:grpSpMk id="63" creationId="{01C5E7DA-0484-43A9-97D6-8C515639C69B}"/>
          </ac:grpSpMkLst>
        </pc:grpChg>
        <pc:grpChg chg="add">
          <ac:chgData name="Katie Cockroft" userId="8f30a50e-58ce-4dcf-9d6d-3f5968f31273" providerId="ADAL" clId="{89F4CEE6-8971-4583-BCFD-B47D1B92553B}" dt="2019-12-16T14:51:17.881" v="466"/>
          <ac:grpSpMkLst>
            <pc:docMk/>
            <pc:sldMk cId="3191018397" sldId="384"/>
            <ac:grpSpMk id="86" creationId="{2F1D0F3A-B4FE-4803-91FF-DF3C17CCF019}"/>
          </ac:grpSpMkLst>
        </pc:grpChg>
        <pc:grpChg chg="add">
          <ac:chgData name="Katie Cockroft" userId="8f30a50e-58ce-4dcf-9d6d-3f5968f31273" providerId="ADAL" clId="{89F4CEE6-8971-4583-BCFD-B47D1B92553B}" dt="2019-12-16T14:51:17.881" v="466"/>
          <ac:grpSpMkLst>
            <pc:docMk/>
            <pc:sldMk cId="3191018397" sldId="384"/>
            <ac:grpSpMk id="98" creationId="{3C193A9F-1E56-4F6A-AAE7-E1B7329D6B56}"/>
          </ac:grpSpMkLst>
        </pc:grpChg>
      </pc:sldChg>
      <pc:sldChg chg="addSp delSp modSp">
        <pc:chgData name="Katie Cockroft" userId="8f30a50e-58ce-4dcf-9d6d-3f5968f31273" providerId="ADAL" clId="{89F4CEE6-8971-4583-BCFD-B47D1B92553B}" dt="2019-12-16T14:53:21.097" v="520" actId="122"/>
        <pc:sldMkLst>
          <pc:docMk/>
          <pc:sldMk cId="2208292710" sldId="385"/>
        </pc:sldMkLst>
        <pc:spChg chg="mod topLvl">
          <ac:chgData name="Katie Cockroft" userId="8f30a50e-58ce-4dcf-9d6d-3f5968f31273" providerId="ADAL" clId="{89F4CEE6-8971-4583-BCFD-B47D1B92553B}" dt="2019-12-16T14:52:43.483" v="485" actId="165"/>
          <ac:spMkLst>
            <pc:docMk/>
            <pc:sldMk cId="2208292710" sldId="385"/>
            <ac:spMk id="2" creationId="{D059C9DA-23FE-42E9-9A49-3BACB66AB55B}"/>
          </ac:spMkLst>
        </pc:spChg>
        <pc:spChg chg="mod">
          <ac:chgData name="Katie Cockroft" userId="8f30a50e-58ce-4dcf-9d6d-3f5968f31273" providerId="ADAL" clId="{89F4CEE6-8971-4583-BCFD-B47D1B92553B}" dt="2019-12-16T14:53:21.097" v="520" actId="122"/>
          <ac:spMkLst>
            <pc:docMk/>
            <pc:sldMk cId="2208292710" sldId="385"/>
            <ac:spMk id="19" creationId="{5252A847-DE45-4FA3-A1F8-EEBEB845FF8E}"/>
          </ac:spMkLst>
        </pc:spChg>
        <pc:spChg chg="mod topLvl">
          <ac:chgData name="Katie Cockroft" userId="8f30a50e-58ce-4dcf-9d6d-3f5968f31273" providerId="ADAL" clId="{89F4CEE6-8971-4583-BCFD-B47D1B92553B}" dt="2019-12-16T14:52:43.483" v="485" actId="165"/>
          <ac:spMkLst>
            <pc:docMk/>
            <pc:sldMk cId="2208292710" sldId="385"/>
            <ac:spMk id="69" creationId="{3749491E-67A7-48FE-8E9A-FD0A6F5AB890}"/>
          </ac:spMkLst>
        </pc:spChg>
        <pc:spChg chg="mod topLvl">
          <ac:chgData name="Katie Cockroft" userId="8f30a50e-58ce-4dcf-9d6d-3f5968f31273" providerId="ADAL" clId="{89F4CEE6-8971-4583-BCFD-B47D1B92553B}" dt="2019-12-16T14:52:43.483" v="485" actId="165"/>
          <ac:spMkLst>
            <pc:docMk/>
            <pc:sldMk cId="2208292710" sldId="385"/>
            <ac:spMk id="70" creationId="{63A62578-8B8B-4E3C-B339-CA9B9D639D5D}"/>
          </ac:spMkLst>
        </pc:spChg>
        <pc:spChg chg="mod topLvl">
          <ac:chgData name="Katie Cockroft" userId="8f30a50e-58ce-4dcf-9d6d-3f5968f31273" providerId="ADAL" clId="{89F4CEE6-8971-4583-BCFD-B47D1B92553B}" dt="2019-12-16T14:52:43.483" v="485" actId="165"/>
          <ac:spMkLst>
            <pc:docMk/>
            <pc:sldMk cId="2208292710" sldId="385"/>
            <ac:spMk id="73" creationId="{21C2B8D1-8D10-4EBA-ADEB-0DB3C4F99AE8}"/>
          </ac:spMkLst>
        </pc:spChg>
        <pc:spChg chg="mod topLvl">
          <ac:chgData name="Katie Cockroft" userId="8f30a50e-58ce-4dcf-9d6d-3f5968f31273" providerId="ADAL" clId="{89F4CEE6-8971-4583-BCFD-B47D1B92553B}" dt="2019-12-16T14:52:43.483" v="485" actId="165"/>
          <ac:spMkLst>
            <pc:docMk/>
            <pc:sldMk cId="2208292710" sldId="385"/>
            <ac:spMk id="74" creationId="{378792A7-7F3C-4949-AAD2-9FC26D0C1740}"/>
          </ac:spMkLst>
        </pc:spChg>
        <pc:spChg chg="mod topLvl">
          <ac:chgData name="Katie Cockroft" userId="8f30a50e-58ce-4dcf-9d6d-3f5968f31273" providerId="ADAL" clId="{89F4CEE6-8971-4583-BCFD-B47D1B92553B}" dt="2019-12-16T14:52:43.483" v="485" actId="165"/>
          <ac:spMkLst>
            <pc:docMk/>
            <pc:sldMk cId="2208292710" sldId="385"/>
            <ac:spMk id="75" creationId="{DB8EB62E-FC1C-4C1C-967B-87321547336B}"/>
          </ac:spMkLst>
        </pc:spChg>
        <pc:spChg chg="mod topLvl">
          <ac:chgData name="Katie Cockroft" userId="8f30a50e-58ce-4dcf-9d6d-3f5968f31273" providerId="ADAL" clId="{89F4CEE6-8971-4583-BCFD-B47D1B92553B}" dt="2019-12-16T14:52:43.483" v="485" actId="165"/>
          <ac:spMkLst>
            <pc:docMk/>
            <pc:sldMk cId="2208292710" sldId="385"/>
            <ac:spMk id="77" creationId="{A3B0E31C-FBF4-4412-B011-F2DCAB4DF45A}"/>
          </ac:spMkLst>
        </pc:spChg>
        <pc:spChg chg="mod topLvl">
          <ac:chgData name="Katie Cockroft" userId="8f30a50e-58ce-4dcf-9d6d-3f5968f31273" providerId="ADAL" clId="{89F4CEE6-8971-4583-BCFD-B47D1B92553B}" dt="2019-12-16T14:52:43.483" v="485" actId="165"/>
          <ac:spMkLst>
            <pc:docMk/>
            <pc:sldMk cId="2208292710" sldId="385"/>
            <ac:spMk id="78" creationId="{205C345A-D815-4D77-8D10-B7807400C25C}"/>
          </ac:spMkLst>
        </pc:spChg>
        <pc:spChg chg="mod topLvl">
          <ac:chgData name="Katie Cockroft" userId="8f30a50e-58ce-4dcf-9d6d-3f5968f31273" providerId="ADAL" clId="{89F4CEE6-8971-4583-BCFD-B47D1B92553B}" dt="2019-12-16T14:52:43.483" v="485" actId="165"/>
          <ac:spMkLst>
            <pc:docMk/>
            <pc:sldMk cId="2208292710" sldId="385"/>
            <ac:spMk id="79" creationId="{BAD4F176-0372-4048-AA96-586CC559492C}"/>
          </ac:spMkLst>
        </pc:spChg>
        <pc:spChg chg="del">
          <ac:chgData name="Katie Cockroft" userId="8f30a50e-58ce-4dcf-9d6d-3f5968f31273" providerId="ADAL" clId="{89F4CEE6-8971-4583-BCFD-B47D1B92553B}" dt="2019-12-16T14:51:44.425" v="474" actId="478"/>
          <ac:spMkLst>
            <pc:docMk/>
            <pc:sldMk cId="2208292710" sldId="385"/>
            <ac:spMk id="80" creationId="{ACC8C34F-FA8B-413B-8719-8FA373470178}"/>
          </ac:spMkLst>
        </pc:spChg>
        <pc:spChg chg="del">
          <ac:chgData name="Katie Cockroft" userId="8f30a50e-58ce-4dcf-9d6d-3f5968f31273" providerId="ADAL" clId="{89F4CEE6-8971-4583-BCFD-B47D1B92553B}" dt="2019-12-16T14:51:43.194" v="473" actId="478"/>
          <ac:spMkLst>
            <pc:docMk/>
            <pc:sldMk cId="2208292710" sldId="385"/>
            <ac:spMk id="81" creationId="{74C5F1F4-E847-43A6-993C-35196A64443A}"/>
          </ac:spMkLst>
        </pc:spChg>
        <pc:spChg chg="del">
          <ac:chgData name="Katie Cockroft" userId="8f30a50e-58ce-4dcf-9d6d-3f5968f31273" providerId="ADAL" clId="{89F4CEE6-8971-4583-BCFD-B47D1B92553B}" dt="2019-12-16T14:51:42.763" v="472" actId="478"/>
          <ac:spMkLst>
            <pc:docMk/>
            <pc:sldMk cId="2208292710" sldId="385"/>
            <ac:spMk id="82" creationId="{0848D4DE-B555-4E39-A91D-C04C20E7070D}"/>
          </ac:spMkLst>
        </pc:spChg>
        <pc:spChg chg="add mod">
          <ac:chgData name="Katie Cockroft" userId="8f30a50e-58ce-4dcf-9d6d-3f5968f31273" providerId="ADAL" clId="{89F4CEE6-8971-4583-BCFD-B47D1B92553B}" dt="2019-12-16T14:51:56.117" v="477" actId="207"/>
          <ac:spMkLst>
            <pc:docMk/>
            <pc:sldMk cId="2208292710" sldId="385"/>
            <ac:spMk id="83" creationId="{DF0EC41D-A4A4-4D62-A52B-E82340157F7D}"/>
          </ac:spMkLst>
        </pc:spChg>
        <pc:spChg chg="add">
          <ac:chgData name="Katie Cockroft" userId="8f30a50e-58ce-4dcf-9d6d-3f5968f31273" providerId="ADAL" clId="{89F4CEE6-8971-4583-BCFD-B47D1B92553B}" dt="2019-12-16T14:51:49.403" v="475"/>
          <ac:spMkLst>
            <pc:docMk/>
            <pc:sldMk cId="2208292710" sldId="385"/>
            <ac:spMk id="86" creationId="{776382F2-46B0-4292-AC3D-BB55AFD48B0F}"/>
          </ac:spMkLst>
        </pc:spChg>
        <pc:spChg chg="del">
          <ac:chgData name="Katie Cockroft" userId="8f30a50e-58ce-4dcf-9d6d-3f5968f31273" providerId="ADAL" clId="{89F4CEE6-8971-4583-BCFD-B47D1B92553B}" dt="2019-12-16T14:52:39.128" v="483" actId="478"/>
          <ac:spMkLst>
            <pc:docMk/>
            <pc:sldMk cId="2208292710" sldId="385"/>
            <ac:spMk id="91" creationId="{1B45AA0B-AD26-4CC6-8413-D12237AE4563}"/>
          </ac:spMkLst>
        </pc:spChg>
        <pc:spChg chg="del">
          <ac:chgData name="Katie Cockroft" userId="8f30a50e-58ce-4dcf-9d6d-3f5968f31273" providerId="ADAL" clId="{89F4CEE6-8971-4583-BCFD-B47D1B92553B}" dt="2019-12-16T14:52:37.538" v="482" actId="478"/>
          <ac:spMkLst>
            <pc:docMk/>
            <pc:sldMk cId="2208292710" sldId="385"/>
            <ac:spMk id="98" creationId="{2C2902FC-7902-45F9-885B-1E1D44853BE7}"/>
          </ac:spMkLst>
        </pc:spChg>
        <pc:spChg chg="add">
          <ac:chgData name="Katie Cockroft" userId="8f30a50e-58ce-4dcf-9d6d-3f5968f31273" providerId="ADAL" clId="{89F4CEE6-8971-4583-BCFD-B47D1B92553B}" dt="2019-12-16T14:51:49.403" v="475"/>
          <ac:spMkLst>
            <pc:docMk/>
            <pc:sldMk cId="2208292710" sldId="385"/>
            <ac:spMk id="100" creationId="{479D6E45-05C0-4CB4-A5AD-3B8F279D0D19}"/>
          </ac:spMkLst>
        </pc:spChg>
        <pc:spChg chg="del">
          <ac:chgData name="Katie Cockroft" userId="8f30a50e-58ce-4dcf-9d6d-3f5968f31273" providerId="ADAL" clId="{89F4CEE6-8971-4583-BCFD-B47D1B92553B}" dt="2019-12-16T14:52:40.597" v="484" actId="478"/>
          <ac:spMkLst>
            <pc:docMk/>
            <pc:sldMk cId="2208292710" sldId="385"/>
            <ac:spMk id="142" creationId="{CCDCD0ED-9C78-4958-9E15-1262E02C74EF}"/>
          </ac:spMkLst>
        </pc:spChg>
        <pc:grpChg chg="mod topLvl">
          <ac:chgData name="Katie Cockroft" userId="8f30a50e-58ce-4dcf-9d6d-3f5968f31273" providerId="ADAL" clId="{89F4CEE6-8971-4583-BCFD-B47D1B92553B}" dt="2019-12-16T14:52:56.549" v="518" actId="1037"/>
          <ac:grpSpMkLst>
            <pc:docMk/>
            <pc:sldMk cId="2208292710" sldId="385"/>
            <ac:grpSpMk id="4" creationId="{5D4662AE-0338-432E-A48C-DF22FA2D3F35}"/>
          </ac:grpSpMkLst>
        </pc:grpChg>
        <pc:grpChg chg="mod topLvl">
          <ac:chgData name="Katie Cockroft" userId="8f30a50e-58ce-4dcf-9d6d-3f5968f31273" providerId="ADAL" clId="{89F4CEE6-8971-4583-BCFD-B47D1B92553B}" dt="2019-12-16T14:52:43.483" v="485" actId="165"/>
          <ac:grpSpMkLst>
            <pc:docMk/>
            <pc:sldMk cId="2208292710" sldId="385"/>
            <ac:grpSpMk id="6" creationId="{59D6877C-A809-41A6-AEFC-53468F3422ED}"/>
          </ac:grpSpMkLst>
        </pc:grpChg>
        <pc:grpChg chg="mod topLvl">
          <ac:chgData name="Katie Cockroft" userId="8f30a50e-58ce-4dcf-9d6d-3f5968f31273" providerId="ADAL" clId="{89F4CEE6-8971-4583-BCFD-B47D1B92553B}" dt="2019-12-16T14:52:43.483" v="485" actId="165"/>
          <ac:grpSpMkLst>
            <pc:docMk/>
            <pc:sldMk cId="2208292710" sldId="385"/>
            <ac:grpSpMk id="12" creationId="{2E7283DC-474B-4DDA-867D-A6554FFDAEDD}"/>
          </ac:grpSpMkLst>
        </pc:grpChg>
        <pc:grpChg chg="del">
          <ac:chgData name="Katie Cockroft" userId="8f30a50e-58ce-4dcf-9d6d-3f5968f31273" providerId="ADAL" clId="{89F4CEE6-8971-4583-BCFD-B47D1B92553B}" dt="2019-12-16T14:52:43.483" v="485" actId="165"/>
          <ac:grpSpMkLst>
            <pc:docMk/>
            <pc:sldMk cId="2208292710" sldId="385"/>
            <ac:grpSpMk id="13" creationId="{0D482B96-C330-4E35-A392-9BDFE8295A3D}"/>
          </ac:grpSpMkLst>
        </pc:grpChg>
        <pc:grpChg chg="mod topLvl">
          <ac:chgData name="Katie Cockroft" userId="8f30a50e-58ce-4dcf-9d6d-3f5968f31273" providerId="ADAL" clId="{89F4CEE6-8971-4583-BCFD-B47D1B92553B}" dt="2019-12-16T14:52:56.549" v="518" actId="1037"/>
          <ac:grpSpMkLst>
            <pc:docMk/>
            <pc:sldMk cId="2208292710" sldId="385"/>
            <ac:grpSpMk id="84" creationId="{BD99C69F-64E0-403B-9427-F50A7B96326A}"/>
          </ac:grpSpMkLst>
        </pc:grpChg>
        <pc:grpChg chg="mod topLvl">
          <ac:chgData name="Katie Cockroft" userId="8f30a50e-58ce-4dcf-9d6d-3f5968f31273" providerId="ADAL" clId="{89F4CEE6-8971-4583-BCFD-B47D1B92553B}" dt="2019-12-16T14:52:56.549" v="518" actId="1037"/>
          <ac:grpSpMkLst>
            <pc:docMk/>
            <pc:sldMk cId="2208292710" sldId="385"/>
            <ac:grpSpMk id="92" creationId="{87C7B60B-FCDA-46A4-B10E-96DD00D2A0D7}"/>
          </ac:grpSpMkLst>
        </pc:grpChg>
        <pc:grpChg chg="mod topLvl">
          <ac:chgData name="Katie Cockroft" userId="8f30a50e-58ce-4dcf-9d6d-3f5968f31273" providerId="ADAL" clId="{89F4CEE6-8971-4583-BCFD-B47D1B92553B}" dt="2019-12-16T14:52:43.483" v="485" actId="165"/>
          <ac:grpSpMkLst>
            <pc:docMk/>
            <pc:sldMk cId="2208292710" sldId="385"/>
            <ac:grpSpMk id="99" creationId="{04D07B91-154C-480F-88B6-40E64DFAF319}"/>
          </ac:grpSpMkLst>
        </pc:grpChg>
        <pc:grpChg chg="mod topLvl">
          <ac:chgData name="Katie Cockroft" userId="8f30a50e-58ce-4dcf-9d6d-3f5968f31273" providerId="ADAL" clId="{89F4CEE6-8971-4583-BCFD-B47D1B92553B}" dt="2019-12-16T14:52:43.483" v="485" actId="165"/>
          <ac:grpSpMkLst>
            <pc:docMk/>
            <pc:sldMk cId="2208292710" sldId="385"/>
            <ac:grpSpMk id="108" creationId="{1F5A7277-AB1F-4E4B-A990-D293FDD2E4A2}"/>
          </ac:grpSpMkLst>
        </pc:grpChg>
        <pc:grpChg chg="mod topLvl">
          <ac:chgData name="Katie Cockroft" userId="8f30a50e-58ce-4dcf-9d6d-3f5968f31273" providerId="ADAL" clId="{89F4CEE6-8971-4583-BCFD-B47D1B92553B}" dt="2019-12-16T14:52:43.483" v="485" actId="165"/>
          <ac:grpSpMkLst>
            <pc:docMk/>
            <pc:sldMk cId="2208292710" sldId="385"/>
            <ac:grpSpMk id="128" creationId="{1657131A-A993-498A-A922-F4AE069B742D}"/>
          </ac:grpSpMkLst>
        </pc:grpChg>
        <pc:grpChg chg="mod topLvl">
          <ac:chgData name="Katie Cockroft" userId="8f30a50e-58ce-4dcf-9d6d-3f5968f31273" providerId="ADAL" clId="{89F4CEE6-8971-4583-BCFD-B47D1B92553B}" dt="2019-12-16T14:52:43.483" v="485" actId="165"/>
          <ac:grpSpMkLst>
            <pc:docMk/>
            <pc:sldMk cId="2208292710" sldId="385"/>
            <ac:grpSpMk id="133" creationId="{5F33300D-94D9-4CC8-944A-3D419FB690CE}"/>
          </ac:grpSpMkLst>
        </pc:grpChg>
      </pc:sldChg>
      <pc:sldChg chg="del">
        <pc:chgData name="Katie Cockroft" userId="8f30a50e-58ce-4dcf-9d6d-3f5968f31273" providerId="ADAL" clId="{89F4CEE6-8971-4583-BCFD-B47D1B92553B}" dt="2019-12-16T14:40:52.443" v="0" actId="2696"/>
        <pc:sldMkLst>
          <pc:docMk/>
          <pc:sldMk cId="3844832371" sldId="411"/>
        </pc:sldMkLst>
      </pc:sldChg>
    </pc:docChg>
  </pc:docChgLst>
  <pc:docChgLst>
    <pc:chgData name="Katie Cockroft" userId="8f30a50e-58ce-4dcf-9d6d-3f5968f31273" providerId="ADAL" clId="{12B92768-D3E1-42F3-BA52-8EEAF3239215}"/>
    <pc:docChg chg="undo custSel addSld delSld modSld">
      <pc:chgData name="Katie Cockroft" userId="8f30a50e-58ce-4dcf-9d6d-3f5968f31273" providerId="ADAL" clId="{12B92768-D3E1-42F3-BA52-8EEAF3239215}" dt="2019-12-16T15:15:12.227" v="290" actId="20577"/>
      <pc:docMkLst>
        <pc:docMk/>
      </pc:docMkLst>
      <pc:sldChg chg="addSp delSp modSp">
        <pc:chgData name="Katie Cockroft" userId="8f30a50e-58ce-4dcf-9d6d-3f5968f31273" providerId="ADAL" clId="{12B92768-D3E1-42F3-BA52-8EEAF3239215}" dt="2019-12-16T15:10:16.481" v="91" actId="207"/>
        <pc:sldMkLst>
          <pc:docMk/>
          <pc:sldMk cId="36917022" sldId="360"/>
        </pc:sldMkLst>
        <pc:spChg chg="mod">
          <ac:chgData name="Katie Cockroft" userId="8f30a50e-58ce-4dcf-9d6d-3f5968f31273" providerId="ADAL" clId="{12B92768-D3E1-42F3-BA52-8EEAF3239215}" dt="2019-12-16T15:08:44.440" v="37" actId="207"/>
          <ac:spMkLst>
            <pc:docMk/>
            <pc:sldMk cId="36917022" sldId="360"/>
            <ac:spMk id="19" creationId="{5252A847-DE45-4FA3-A1F8-EEBEB845FF8E}"/>
          </ac:spMkLst>
        </pc:spChg>
        <pc:spChg chg="mod">
          <ac:chgData name="Katie Cockroft" userId="8f30a50e-58ce-4dcf-9d6d-3f5968f31273" providerId="ADAL" clId="{12B92768-D3E1-42F3-BA52-8EEAF3239215}" dt="2019-12-16T15:10:15.839" v="90" actId="2085"/>
          <ac:spMkLst>
            <pc:docMk/>
            <pc:sldMk cId="36917022" sldId="360"/>
            <ac:spMk id="29" creationId="{E3B67EEC-B221-4709-A746-41C83084246E}"/>
          </ac:spMkLst>
        </pc:spChg>
        <pc:spChg chg="mod">
          <ac:chgData name="Katie Cockroft" userId="8f30a50e-58ce-4dcf-9d6d-3f5968f31273" providerId="ADAL" clId="{12B92768-D3E1-42F3-BA52-8EEAF3239215}" dt="2019-12-16T15:10:15.839" v="90" actId="2085"/>
          <ac:spMkLst>
            <pc:docMk/>
            <pc:sldMk cId="36917022" sldId="360"/>
            <ac:spMk id="30" creationId="{18135886-7D52-4645-A497-7AE1D4778424}"/>
          </ac:spMkLst>
        </pc:spChg>
        <pc:spChg chg="mod">
          <ac:chgData name="Katie Cockroft" userId="8f30a50e-58ce-4dcf-9d6d-3f5968f31273" providerId="ADAL" clId="{12B92768-D3E1-42F3-BA52-8EEAF3239215}" dt="2019-12-16T15:10:15.839" v="90" actId="2085"/>
          <ac:spMkLst>
            <pc:docMk/>
            <pc:sldMk cId="36917022" sldId="360"/>
            <ac:spMk id="31" creationId="{8ACDCF71-3188-43E1-BBB8-4AF72BFF0DA1}"/>
          </ac:spMkLst>
        </pc:spChg>
        <pc:grpChg chg="del">
          <ac:chgData name="Katie Cockroft" userId="8f30a50e-58ce-4dcf-9d6d-3f5968f31273" providerId="ADAL" clId="{12B92768-D3E1-42F3-BA52-8EEAF3239215}" dt="2019-12-16T15:08:29.216" v="35" actId="478"/>
          <ac:grpSpMkLst>
            <pc:docMk/>
            <pc:sldMk cId="36917022" sldId="360"/>
            <ac:grpSpMk id="2" creationId="{C8F16BCE-DB16-4810-A7FF-18C682D02EB7}"/>
          </ac:grpSpMkLst>
        </pc:grpChg>
        <pc:grpChg chg="mod">
          <ac:chgData name="Katie Cockroft" userId="8f30a50e-58ce-4dcf-9d6d-3f5968f31273" providerId="ADAL" clId="{12B92768-D3E1-42F3-BA52-8EEAF3239215}" dt="2019-12-16T15:10:16.481" v="91" actId="207"/>
          <ac:grpSpMkLst>
            <pc:docMk/>
            <pc:sldMk cId="36917022" sldId="360"/>
            <ac:grpSpMk id="28" creationId="{7789C2B6-A675-474F-9931-D750AF871221}"/>
          </ac:grpSpMkLst>
        </pc:grpChg>
        <pc:picChg chg="add ord">
          <ac:chgData name="Katie Cockroft" userId="8f30a50e-58ce-4dcf-9d6d-3f5968f31273" providerId="ADAL" clId="{12B92768-D3E1-42F3-BA52-8EEAF3239215}" dt="2019-12-16T15:08:54.193" v="42" actId="171"/>
          <ac:picMkLst>
            <pc:docMk/>
            <pc:sldMk cId="36917022" sldId="360"/>
            <ac:picMk id="32" creationId="{BEC56B02-7A31-473A-9067-8135755120AA}"/>
          </ac:picMkLst>
        </pc:picChg>
      </pc:sldChg>
      <pc:sldChg chg="addSp delSp modSp">
        <pc:chgData name="Katie Cockroft" userId="8f30a50e-58ce-4dcf-9d6d-3f5968f31273" providerId="ADAL" clId="{12B92768-D3E1-42F3-BA52-8EEAF3239215}" dt="2019-12-16T15:10:18.534" v="92"/>
        <pc:sldMkLst>
          <pc:docMk/>
          <pc:sldMk cId="1055182189" sldId="371"/>
        </pc:sldMkLst>
        <pc:spChg chg="mod">
          <ac:chgData name="Katie Cockroft" userId="8f30a50e-58ce-4dcf-9d6d-3f5968f31273" providerId="ADAL" clId="{12B92768-D3E1-42F3-BA52-8EEAF3239215}" dt="2019-12-16T15:09:36.610" v="74" actId="207"/>
          <ac:spMkLst>
            <pc:docMk/>
            <pc:sldMk cId="1055182189" sldId="371"/>
            <ac:spMk id="19" creationId="{5252A847-DE45-4FA3-A1F8-EEBEB845FF8E}"/>
          </ac:spMkLst>
        </pc:spChg>
        <pc:grpChg chg="del">
          <ac:chgData name="Katie Cockroft" userId="8f30a50e-58ce-4dcf-9d6d-3f5968f31273" providerId="ADAL" clId="{12B92768-D3E1-42F3-BA52-8EEAF3239215}" dt="2019-12-16T15:10:07.207" v="88" actId="478"/>
          <ac:grpSpMkLst>
            <pc:docMk/>
            <pc:sldMk cId="1055182189" sldId="371"/>
            <ac:grpSpMk id="4" creationId="{9F81E4CB-E476-4D82-9A3D-C90A5CF0549B}"/>
          </ac:grpSpMkLst>
        </pc:grpChg>
        <pc:grpChg chg="add">
          <ac:chgData name="Katie Cockroft" userId="8f30a50e-58ce-4dcf-9d6d-3f5968f31273" providerId="ADAL" clId="{12B92768-D3E1-42F3-BA52-8EEAF3239215}" dt="2019-12-16T15:10:18.534" v="92"/>
          <ac:grpSpMkLst>
            <pc:docMk/>
            <pc:sldMk cId="1055182189" sldId="371"/>
            <ac:grpSpMk id="32" creationId="{DA41D37E-F84C-43F9-9EF3-0E1BD701225F}"/>
          </ac:grpSpMkLst>
        </pc:grpChg>
        <pc:picChg chg="del">
          <ac:chgData name="Katie Cockroft" userId="8f30a50e-58ce-4dcf-9d6d-3f5968f31273" providerId="ADAL" clId="{12B92768-D3E1-42F3-BA52-8EEAF3239215}" dt="2019-12-16T15:09:32.412" v="71" actId="478"/>
          <ac:picMkLst>
            <pc:docMk/>
            <pc:sldMk cId="1055182189" sldId="371"/>
            <ac:picMk id="3" creationId="{6902EF08-470B-4A57-919F-DA3A2BFB687D}"/>
          </ac:picMkLst>
        </pc:picChg>
        <pc:picChg chg="del">
          <ac:chgData name="Katie Cockroft" userId="8f30a50e-58ce-4dcf-9d6d-3f5968f31273" providerId="ADAL" clId="{12B92768-D3E1-42F3-BA52-8EEAF3239215}" dt="2019-12-16T15:09:32.412" v="71" actId="478"/>
          <ac:picMkLst>
            <pc:docMk/>
            <pc:sldMk cId="1055182189" sldId="371"/>
            <ac:picMk id="12" creationId="{9F6E8AC0-EFC7-4008-AFF9-D41E67B88CDF}"/>
          </ac:picMkLst>
        </pc:picChg>
        <pc:picChg chg="del">
          <ac:chgData name="Katie Cockroft" userId="8f30a50e-58ce-4dcf-9d6d-3f5968f31273" providerId="ADAL" clId="{12B92768-D3E1-42F3-BA52-8EEAF3239215}" dt="2019-12-16T15:09:32.412" v="71" actId="478"/>
          <ac:picMkLst>
            <pc:docMk/>
            <pc:sldMk cId="1055182189" sldId="371"/>
            <ac:picMk id="13" creationId="{CF7EF899-5FB0-4E15-A81E-DA632C9C0641}"/>
          </ac:picMkLst>
        </pc:picChg>
        <pc:picChg chg="del">
          <ac:chgData name="Katie Cockroft" userId="8f30a50e-58ce-4dcf-9d6d-3f5968f31273" providerId="ADAL" clId="{12B92768-D3E1-42F3-BA52-8EEAF3239215}" dt="2019-12-16T15:09:32.412" v="71" actId="478"/>
          <ac:picMkLst>
            <pc:docMk/>
            <pc:sldMk cId="1055182189" sldId="371"/>
            <ac:picMk id="14" creationId="{4809D4D5-7517-4771-80A0-A5EA97E9A1DF}"/>
          </ac:picMkLst>
        </pc:picChg>
        <pc:picChg chg="del">
          <ac:chgData name="Katie Cockroft" userId="8f30a50e-58ce-4dcf-9d6d-3f5968f31273" providerId="ADAL" clId="{12B92768-D3E1-42F3-BA52-8EEAF3239215}" dt="2019-12-16T15:09:32.412" v="71" actId="478"/>
          <ac:picMkLst>
            <pc:docMk/>
            <pc:sldMk cId="1055182189" sldId="371"/>
            <ac:picMk id="15" creationId="{E1C09D17-4236-4B8C-97D0-EA4674BCB8A9}"/>
          </ac:picMkLst>
        </pc:picChg>
        <pc:picChg chg="del">
          <ac:chgData name="Katie Cockroft" userId="8f30a50e-58ce-4dcf-9d6d-3f5968f31273" providerId="ADAL" clId="{12B92768-D3E1-42F3-BA52-8EEAF3239215}" dt="2019-12-16T15:09:32.412" v="71" actId="478"/>
          <ac:picMkLst>
            <pc:docMk/>
            <pc:sldMk cId="1055182189" sldId="371"/>
            <ac:picMk id="16" creationId="{7B51667D-6D54-4436-8D4F-F10891C537E9}"/>
          </ac:picMkLst>
        </pc:picChg>
        <pc:picChg chg="del">
          <ac:chgData name="Katie Cockroft" userId="8f30a50e-58ce-4dcf-9d6d-3f5968f31273" providerId="ADAL" clId="{12B92768-D3E1-42F3-BA52-8EEAF3239215}" dt="2019-12-16T15:09:32.412" v="71" actId="478"/>
          <ac:picMkLst>
            <pc:docMk/>
            <pc:sldMk cId="1055182189" sldId="371"/>
            <ac:picMk id="17" creationId="{621DB547-A7FA-41A3-B030-09CC7DB7683B}"/>
          </ac:picMkLst>
        </pc:picChg>
        <pc:picChg chg="del">
          <ac:chgData name="Katie Cockroft" userId="8f30a50e-58ce-4dcf-9d6d-3f5968f31273" providerId="ADAL" clId="{12B92768-D3E1-42F3-BA52-8EEAF3239215}" dt="2019-12-16T15:09:32.412" v="71" actId="478"/>
          <ac:picMkLst>
            <pc:docMk/>
            <pc:sldMk cId="1055182189" sldId="371"/>
            <ac:picMk id="20" creationId="{09E7378F-25B1-4DC7-B303-F1D6A541B4E7}"/>
          </ac:picMkLst>
        </pc:picChg>
        <pc:picChg chg="del">
          <ac:chgData name="Katie Cockroft" userId="8f30a50e-58ce-4dcf-9d6d-3f5968f31273" providerId="ADAL" clId="{12B92768-D3E1-42F3-BA52-8EEAF3239215}" dt="2019-12-16T15:09:32.412" v="71" actId="478"/>
          <ac:picMkLst>
            <pc:docMk/>
            <pc:sldMk cId="1055182189" sldId="371"/>
            <ac:picMk id="21" creationId="{D59A465B-32A5-4242-8EE8-9A89EB57921D}"/>
          </ac:picMkLst>
        </pc:picChg>
        <pc:picChg chg="del">
          <ac:chgData name="Katie Cockroft" userId="8f30a50e-58ce-4dcf-9d6d-3f5968f31273" providerId="ADAL" clId="{12B92768-D3E1-42F3-BA52-8EEAF3239215}" dt="2019-12-16T15:09:32.412" v="71" actId="478"/>
          <ac:picMkLst>
            <pc:docMk/>
            <pc:sldMk cId="1055182189" sldId="371"/>
            <ac:picMk id="22" creationId="{CB8913C8-8A3B-4322-A785-15FC06C33F10}"/>
          </ac:picMkLst>
        </pc:picChg>
        <pc:picChg chg="del">
          <ac:chgData name="Katie Cockroft" userId="8f30a50e-58ce-4dcf-9d6d-3f5968f31273" providerId="ADAL" clId="{12B92768-D3E1-42F3-BA52-8EEAF3239215}" dt="2019-12-16T15:09:33.400" v="72" actId="478"/>
          <ac:picMkLst>
            <pc:docMk/>
            <pc:sldMk cId="1055182189" sldId="371"/>
            <ac:picMk id="23" creationId="{E913589B-F6BA-40C0-AB73-37AF71CF5181}"/>
          </ac:picMkLst>
        </pc:picChg>
        <pc:picChg chg="del">
          <ac:chgData name="Katie Cockroft" userId="8f30a50e-58ce-4dcf-9d6d-3f5968f31273" providerId="ADAL" clId="{12B92768-D3E1-42F3-BA52-8EEAF3239215}" dt="2019-12-16T15:09:32.412" v="71" actId="478"/>
          <ac:picMkLst>
            <pc:docMk/>
            <pc:sldMk cId="1055182189" sldId="371"/>
            <ac:picMk id="24" creationId="{43B88E17-1D84-4BD6-A004-1EC35E364C84}"/>
          </ac:picMkLst>
        </pc:picChg>
        <pc:picChg chg="del">
          <ac:chgData name="Katie Cockroft" userId="8f30a50e-58ce-4dcf-9d6d-3f5968f31273" providerId="ADAL" clId="{12B92768-D3E1-42F3-BA52-8EEAF3239215}" dt="2019-12-16T15:09:32.412" v="71" actId="478"/>
          <ac:picMkLst>
            <pc:docMk/>
            <pc:sldMk cId="1055182189" sldId="371"/>
            <ac:picMk id="25" creationId="{06C01E95-7EA1-4049-9682-EDCE51EAC704}"/>
          </ac:picMkLst>
        </pc:picChg>
        <pc:picChg chg="del">
          <ac:chgData name="Katie Cockroft" userId="8f30a50e-58ce-4dcf-9d6d-3f5968f31273" providerId="ADAL" clId="{12B92768-D3E1-42F3-BA52-8EEAF3239215}" dt="2019-12-16T15:09:32.412" v="71" actId="478"/>
          <ac:picMkLst>
            <pc:docMk/>
            <pc:sldMk cId="1055182189" sldId="371"/>
            <ac:picMk id="26" creationId="{FA0C3A5D-FF0A-4E2C-85B6-8D1BF24461F7}"/>
          </ac:picMkLst>
        </pc:picChg>
        <pc:picChg chg="del">
          <ac:chgData name="Katie Cockroft" userId="8f30a50e-58ce-4dcf-9d6d-3f5968f31273" providerId="ADAL" clId="{12B92768-D3E1-42F3-BA52-8EEAF3239215}" dt="2019-12-16T15:09:32.412" v="71" actId="478"/>
          <ac:picMkLst>
            <pc:docMk/>
            <pc:sldMk cId="1055182189" sldId="371"/>
            <ac:picMk id="27" creationId="{4A394EB9-33B5-4732-9CA2-32CCF9FFF412}"/>
          </ac:picMkLst>
        </pc:picChg>
        <pc:picChg chg="add ord">
          <ac:chgData name="Katie Cockroft" userId="8f30a50e-58ce-4dcf-9d6d-3f5968f31273" providerId="ADAL" clId="{12B92768-D3E1-42F3-BA52-8EEAF3239215}" dt="2019-12-16T15:10:05.877" v="87" actId="171"/>
          <ac:picMkLst>
            <pc:docMk/>
            <pc:sldMk cId="1055182189" sldId="371"/>
            <ac:picMk id="31" creationId="{B9AFD1CC-758C-4F38-81CC-C116F476C8AD}"/>
          </ac:picMkLst>
        </pc:picChg>
      </pc:sldChg>
      <pc:sldChg chg="addSp delSp modSp">
        <pc:chgData name="Katie Cockroft" userId="8f30a50e-58ce-4dcf-9d6d-3f5968f31273" providerId="ADAL" clId="{12B92768-D3E1-42F3-BA52-8EEAF3239215}" dt="2019-12-16T15:11:17.474" v="137" actId="207"/>
        <pc:sldMkLst>
          <pc:docMk/>
          <pc:sldMk cId="4045372820" sldId="375"/>
        </pc:sldMkLst>
        <pc:spChg chg="mod">
          <ac:chgData name="Katie Cockroft" userId="8f30a50e-58ce-4dcf-9d6d-3f5968f31273" providerId="ADAL" clId="{12B92768-D3E1-42F3-BA52-8EEAF3239215}" dt="2019-12-16T15:10:54.895" v="121" actId="207"/>
          <ac:spMkLst>
            <pc:docMk/>
            <pc:sldMk cId="4045372820" sldId="375"/>
            <ac:spMk id="27" creationId="{B42D56D8-126B-4D61-97B9-5ACEA998C105}"/>
          </ac:spMkLst>
        </pc:spChg>
        <pc:spChg chg="mod">
          <ac:chgData name="Katie Cockroft" userId="8f30a50e-58ce-4dcf-9d6d-3f5968f31273" providerId="ADAL" clId="{12B92768-D3E1-42F3-BA52-8EEAF3239215}" dt="2019-12-16T15:11:17.474" v="137" actId="207"/>
          <ac:spMkLst>
            <pc:docMk/>
            <pc:sldMk cId="4045372820" sldId="375"/>
            <ac:spMk id="36" creationId="{E75900E3-F70E-43E9-B062-628D5AB5E2D6}"/>
          </ac:spMkLst>
        </pc:spChg>
        <pc:spChg chg="mod">
          <ac:chgData name="Katie Cockroft" userId="8f30a50e-58ce-4dcf-9d6d-3f5968f31273" providerId="ADAL" clId="{12B92768-D3E1-42F3-BA52-8EEAF3239215}" dt="2019-12-16T15:11:17.474" v="137" actId="207"/>
          <ac:spMkLst>
            <pc:docMk/>
            <pc:sldMk cId="4045372820" sldId="375"/>
            <ac:spMk id="37" creationId="{246FB45C-8BF8-41F3-8704-764306D23486}"/>
          </ac:spMkLst>
        </pc:spChg>
        <pc:spChg chg="mod">
          <ac:chgData name="Katie Cockroft" userId="8f30a50e-58ce-4dcf-9d6d-3f5968f31273" providerId="ADAL" clId="{12B92768-D3E1-42F3-BA52-8EEAF3239215}" dt="2019-12-16T15:11:17.474" v="137" actId="207"/>
          <ac:spMkLst>
            <pc:docMk/>
            <pc:sldMk cId="4045372820" sldId="375"/>
            <ac:spMk id="38" creationId="{A35F9319-1C50-4307-AC78-A4B9EDBFAA9E}"/>
          </ac:spMkLst>
        </pc:spChg>
        <pc:spChg chg="mod">
          <ac:chgData name="Katie Cockroft" userId="8f30a50e-58ce-4dcf-9d6d-3f5968f31273" providerId="ADAL" clId="{12B92768-D3E1-42F3-BA52-8EEAF3239215}" dt="2019-12-16T15:11:17.474" v="137" actId="207"/>
          <ac:spMkLst>
            <pc:docMk/>
            <pc:sldMk cId="4045372820" sldId="375"/>
            <ac:spMk id="39" creationId="{E5392F7C-D833-464B-8B68-EF3EA455B870}"/>
          </ac:spMkLst>
        </pc:spChg>
        <pc:grpChg chg="del">
          <ac:chgData name="Katie Cockroft" userId="8f30a50e-58ce-4dcf-9d6d-3f5968f31273" providerId="ADAL" clId="{12B92768-D3E1-42F3-BA52-8EEAF3239215}" dt="2019-12-16T15:10:58.508" v="124" actId="478"/>
          <ac:grpSpMkLst>
            <pc:docMk/>
            <pc:sldMk cId="4045372820" sldId="375"/>
            <ac:grpSpMk id="2" creationId="{066E53AE-E1A5-4BB2-B789-FDE0ABE5937A}"/>
          </ac:grpSpMkLst>
        </pc:grpChg>
        <pc:grpChg chg="del">
          <ac:chgData name="Katie Cockroft" userId="8f30a50e-58ce-4dcf-9d6d-3f5968f31273" providerId="ADAL" clId="{12B92768-D3E1-42F3-BA52-8EEAF3239215}" dt="2019-12-16T15:10:58.925" v="125" actId="478"/>
          <ac:grpSpMkLst>
            <pc:docMk/>
            <pc:sldMk cId="4045372820" sldId="375"/>
            <ac:grpSpMk id="43" creationId="{B5EBDB55-0499-4ADE-A955-15F4C7AEE471}"/>
          </ac:grpSpMkLst>
        </pc:grpChg>
        <pc:grpChg chg="del">
          <ac:chgData name="Katie Cockroft" userId="8f30a50e-58ce-4dcf-9d6d-3f5968f31273" providerId="ADAL" clId="{12B92768-D3E1-42F3-BA52-8EEAF3239215}" dt="2019-12-16T15:10:59.668" v="126" actId="478"/>
          <ac:grpSpMkLst>
            <pc:docMk/>
            <pc:sldMk cId="4045372820" sldId="375"/>
            <ac:grpSpMk id="47" creationId="{6D9DC1AC-0AF0-4CCB-8040-B5D0B51B960A}"/>
          </ac:grpSpMkLst>
        </pc:grpChg>
        <pc:grpChg chg="del">
          <ac:chgData name="Katie Cockroft" userId="8f30a50e-58ce-4dcf-9d6d-3f5968f31273" providerId="ADAL" clId="{12B92768-D3E1-42F3-BA52-8EEAF3239215}" dt="2019-12-16T15:11:00.206" v="127" actId="478"/>
          <ac:grpSpMkLst>
            <pc:docMk/>
            <pc:sldMk cId="4045372820" sldId="375"/>
            <ac:grpSpMk id="52" creationId="{320E85D1-8D06-4F45-9D3E-61E2CCB25730}"/>
          </ac:grpSpMkLst>
        </pc:grpChg>
        <pc:picChg chg="add del">
          <ac:chgData name="Katie Cockroft" userId="8f30a50e-58ce-4dcf-9d6d-3f5968f31273" providerId="ADAL" clId="{12B92768-D3E1-42F3-BA52-8EEAF3239215}" dt="2019-12-16T15:10:57.467" v="123"/>
          <ac:picMkLst>
            <pc:docMk/>
            <pc:sldMk cId="4045372820" sldId="375"/>
            <ac:picMk id="28" creationId="{AB93B0ED-37DF-4A79-9BA5-9D205FA0D56C}"/>
          </ac:picMkLst>
        </pc:picChg>
        <pc:picChg chg="add ord">
          <ac:chgData name="Katie Cockroft" userId="8f30a50e-58ce-4dcf-9d6d-3f5968f31273" providerId="ADAL" clId="{12B92768-D3E1-42F3-BA52-8EEAF3239215}" dt="2019-12-16T15:11:12.165" v="136" actId="171"/>
          <ac:picMkLst>
            <pc:docMk/>
            <pc:sldMk cId="4045372820" sldId="375"/>
            <ac:picMk id="29" creationId="{521FF369-56C0-476E-AAF1-65DB9095D77E}"/>
          </ac:picMkLst>
        </pc:picChg>
      </pc:sldChg>
      <pc:sldChg chg="addSp delSp modSp">
        <pc:chgData name="Katie Cockroft" userId="8f30a50e-58ce-4dcf-9d6d-3f5968f31273" providerId="ADAL" clId="{12B92768-D3E1-42F3-BA52-8EEAF3239215}" dt="2019-12-16T15:12:39.504" v="189" actId="171"/>
        <pc:sldMkLst>
          <pc:docMk/>
          <pc:sldMk cId="1505497613" sldId="376"/>
        </pc:sldMkLst>
        <pc:spChg chg="mod">
          <ac:chgData name="Katie Cockroft" userId="8f30a50e-58ce-4dcf-9d6d-3f5968f31273" providerId="ADAL" clId="{12B92768-D3E1-42F3-BA52-8EEAF3239215}" dt="2019-12-16T15:12:33.448" v="185" actId="207"/>
          <ac:spMkLst>
            <pc:docMk/>
            <pc:sldMk cId="1505497613" sldId="376"/>
            <ac:spMk id="36" creationId="{27B45B2C-B200-4357-87CF-BE0F7E401528}"/>
          </ac:spMkLst>
        </pc:spChg>
        <pc:grpChg chg="del">
          <ac:chgData name="Katie Cockroft" userId="8f30a50e-58ce-4dcf-9d6d-3f5968f31273" providerId="ADAL" clId="{12B92768-D3E1-42F3-BA52-8EEAF3239215}" dt="2019-12-16T15:12:29.564" v="183" actId="478"/>
          <ac:grpSpMkLst>
            <pc:docMk/>
            <pc:sldMk cId="1505497613" sldId="376"/>
            <ac:grpSpMk id="2" creationId="{CEE5EB60-5593-4BA0-92AD-8434E4E876BB}"/>
          </ac:grpSpMkLst>
        </pc:grpChg>
        <pc:picChg chg="add ord">
          <ac:chgData name="Katie Cockroft" userId="8f30a50e-58ce-4dcf-9d6d-3f5968f31273" providerId="ADAL" clId="{12B92768-D3E1-42F3-BA52-8EEAF3239215}" dt="2019-12-16T15:12:39.504" v="189" actId="171"/>
          <ac:picMkLst>
            <pc:docMk/>
            <pc:sldMk cId="1505497613" sldId="376"/>
            <ac:picMk id="40" creationId="{4C77B5CE-1C55-4BF1-86EA-27781108C68E}"/>
          </ac:picMkLst>
        </pc:picChg>
      </pc:sldChg>
      <pc:sldChg chg="addSp delSp modSp">
        <pc:chgData name="Katie Cockroft" userId="8f30a50e-58ce-4dcf-9d6d-3f5968f31273" providerId="ADAL" clId="{12B92768-D3E1-42F3-BA52-8EEAF3239215}" dt="2019-12-16T15:13:03.239" v="205" actId="171"/>
        <pc:sldMkLst>
          <pc:docMk/>
          <pc:sldMk cId="3124791846" sldId="377"/>
        </pc:sldMkLst>
        <pc:spChg chg="mod">
          <ac:chgData name="Katie Cockroft" userId="8f30a50e-58ce-4dcf-9d6d-3f5968f31273" providerId="ADAL" clId="{12B92768-D3E1-42F3-BA52-8EEAF3239215}" dt="2019-12-16T15:12:54.718" v="199" actId="207"/>
          <ac:spMkLst>
            <pc:docMk/>
            <pc:sldMk cId="3124791846" sldId="377"/>
            <ac:spMk id="40" creationId="{DD22DE95-A7FB-4AEB-BFAA-385F79D65888}"/>
          </ac:spMkLst>
        </pc:spChg>
        <pc:picChg chg="del">
          <ac:chgData name="Katie Cockroft" userId="8f30a50e-58ce-4dcf-9d6d-3f5968f31273" providerId="ADAL" clId="{12B92768-D3E1-42F3-BA52-8EEAF3239215}" dt="2019-12-16T15:12:49.828" v="194" actId="478"/>
          <ac:picMkLst>
            <pc:docMk/>
            <pc:sldMk cId="3124791846" sldId="377"/>
            <ac:picMk id="9" creationId="{E2143238-06C9-4A22-8DDF-E934F690D0FE}"/>
          </ac:picMkLst>
        </pc:picChg>
        <pc:picChg chg="del">
          <ac:chgData name="Katie Cockroft" userId="8f30a50e-58ce-4dcf-9d6d-3f5968f31273" providerId="ADAL" clId="{12B92768-D3E1-42F3-BA52-8EEAF3239215}" dt="2019-12-16T15:12:47.563" v="190" actId="478"/>
          <ac:picMkLst>
            <pc:docMk/>
            <pc:sldMk cId="3124791846" sldId="377"/>
            <ac:picMk id="10" creationId="{8D16EBEF-F93A-4FC0-B2EA-805D1A45E056}"/>
          </ac:picMkLst>
        </pc:picChg>
        <pc:picChg chg="del">
          <ac:chgData name="Katie Cockroft" userId="8f30a50e-58ce-4dcf-9d6d-3f5968f31273" providerId="ADAL" clId="{12B92768-D3E1-42F3-BA52-8EEAF3239215}" dt="2019-12-16T15:12:49.356" v="193" actId="478"/>
          <ac:picMkLst>
            <pc:docMk/>
            <pc:sldMk cId="3124791846" sldId="377"/>
            <ac:picMk id="11" creationId="{3D5B568B-FDD5-44E6-B0AC-35B058AB184A}"/>
          </ac:picMkLst>
        </pc:picChg>
        <pc:picChg chg="del">
          <ac:chgData name="Katie Cockroft" userId="8f30a50e-58ce-4dcf-9d6d-3f5968f31273" providerId="ADAL" clId="{12B92768-D3E1-42F3-BA52-8EEAF3239215}" dt="2019-12-16T15:12:48.906" v="192" actId="478"/>
          <ac:picMkLst>
            <pc:docMk/>
            <pc:sldMk cId="3124791846" sldId="377"/>
            <ac:picMk id="12" creationId="{99674D9A-42B6-4904-A2EB-23458290C31A}"/>
          </ac:picMkLst>
        </pc:picChg>
        <pc:picChg chg="del">
          <ac:chgData name="Katie Cockroft" userId="8f30a50e-58ce-4dcf-9d6d-3f5968f31273" providerId="ADAL" clId="{12B92768-D3E1-42F3-BA52-8EEAF3239215}" dt="2019-12-16T15:12:47.563" v="190" actId="478"/>
          <ac:picMkLst>
            <pc:docMk/>
            <pc:sldMk cId="3124791846" sldId="377"/>
            <ac:picMk id="13" creationId="{3C9EEF11-9108-4272-AB11-39443B9ED66D}"/>
          </ac:picMkLst>
        </pc:picChg>
        <pc:picChg chg="del">
          <ac:chgData name="Katie Cockroft" userId="8f30a50e-58ce-4dcf-9d6d-3f5968f31273" providerId="ADAL" clId="{12B92768-D3E1-42F3-BA52-8EEAF3239215}" dt="2019-12-16T15:12:48.449" v="191" actId="478"/>
          <ac:picMkLst>
            <pc:docMk/>
            <pc:sldMk cId="3124791846" sldId="377"/>
            <ac:picMk id="14" creationId="{7A07C52E-84DA-454C-9C48-C3DAA7A4D5C9}"/>
          </ac:picMkLst>
        </pc:picChg>
        <pc:picChg chg="del">
          <ac:chgData name="Katie Cockroft" userId="8f30a50e-58ce-4dcf-9d6d-3f5968f31273" providerId="ADAL" clId="{12B92768-D3E1-42F3-BA52-8EEAF3239215}" dt="2019-12-16T15:12:47.563" v="190" actId="478"/>
          <ac:picMkLst>
            <pc:docMk/>
            <pc:sldMk cId="3124791846" sldId="377"/>
            <ac:picMk id="15" creationId="{E7857B44-5911-4ACA-8F34-CF72D04DA597}"/>
          </ac:picMkLst>
        </pc:picChg>
        <pc:picChg chg="del">
          <ac:chgData name="Katie Cockroft" userId="8f30a50e-58ce-4dcf-9d6d-3f5968f31273" providerId="ADAL" clId="{12B92768-D3E1-42F3-BA52-8EEAF3239215}" dt="2019-12-16T15:12:47.563" v="190" actId="478"/>
          <ac:picMkLst>
            <pc:docMk/>
            <pc:sldMk cId="3124791846" sldId="377"/>
            <ac:picMk id="17" creationId="{7DDB8ECA-5E91-440A-ACA4-26869FD91A4D}"/>
          </ac:picMkLst>
        </pc:picChg>
        <pc:picChg chg="del">
          <ac:chgData name="Katie Cockroft" userId="8f30a50e-58ce-4dcf-9d6d-3f5968f31273" providerId="ADAL" clId="{12B92768-D3E1-42F3-BA52-8EEAF3239215}" dt="2019-12-16T15:12:51.289" v="196" actId="478"/>
          <ac:picMkLst>
            <pc:docMk/>
            <pc:sldMk cId="3124791846" sldId="377"/>
            <ac:picMk id="20" creationId="{3A4E3440-ACF4-4F3A-8E84-C7B484A9B8FE}"/>
          </ac:picMkLst>
        </pc:picChg>
        <pc:picChg chg="del">
          <ac:chgData name="Katie Cockroft" userId="8f30a50e-58ce-4dcf-9d6d-3f5968f31273" providerId="ADAL" clId="{12B92768-D3E1-42F3-BA52-8EEAF3239215}" dt="2019-12-16T15:12:47.563" v="190" actId="478"/>
          <ac:picMkLst>
            <pc:docMk/>
            <pc:sldMk cId="3124791846" sldId="377"/>
            <ac:picMk id="21" creationId="{43108C08-8BAD-4748-B5DB-4A5E228B979D}"/>
          </ac:picMkLst>
        </pc:picChg>
        <pc:picChg chg="del">
          <ac:chgData name="Katie Cockroft" userId="8f30a50e-58ce-4dcf-9d6d-3f5968f31273" providerId="ADAL" clId="{12B92768-D3E1-42F3-BA52-8EEAF3239215}" dt="2019-12-16T15:12:47.563" v="190" actId="478"/>
          <ac:picMkLst>
            <pc:docMk/>
            <pc:sldMk cId="3124791846" sldId="377"/>
            <ac:picMk id="22" creationId="{C2F7C0AC-3ACB-4058-A558-D0772B7313E4}"/>
          </ac:picMkLst>
        </pc:picChg>
        <pc:picChg chg="del">
          <ac:chgData name="Katie Cockroft" userId="8f30a50e-58ce-4dcf-9d6d-3f5968f31273" providerId="ADAL" clId="{12B92768-D3E1-42F3-BA52-8EEAF3239215}" dt="2019-12-16T15:12:47.563" v="190" actId="478"/>
          <ac:picMkLst>
            <pc:docMk/>
            <pc:sldMk cId="3124791846" sldId="377"/>
            <ac:picMk id="23" creationId="{ECF5F560-04D3-4284-977F-145262E51DC8}"/>
          </ac:picMkLst>
        </pc:picChg>
        <pc:picChg chg="del">
          <ac:chgData name="Katie Cockroft" userId="8f30a50e-58ce-4dcf-9d6d-3f5968f31273" providerId="ADAL" clId="{12B92768-D3E1-42F3-BA52-8EEAF3239215}" dt="2019-12-16T15:12:47.563" v="190" actId="478"/>
          <ac:picMkLst>
            <pc:docMk/>
            <pc:sldMk cId="3124791846" sldId="377"/>
            <ac:picMk id="24" creationId="{F966AF85-8DA9-472F-A5C7-7EFDDDB7D3BE}"/>
          </ac:picMkLst>
        </pc:picChg>
        <pc:picChg chg="del">
          <ac:chgData name="Katie Cockroft" userId="8f30a50e-58ce-4dcf-9d6d-3f5968f31273" providerId="ADAL" clId="{12B92768-D3E1-42F3-BA52-8EEAF3239215}" dt="2019-12-16T15:12:47.563" v="190" actId="478"/>
          <ac:picMkLst>
            <pc:docMk/>
            <pc:sldMk cId="3124791846" sldId="377"/>
            <ac:picMk id="25" creationId="{843D7E30-7B98-4A23-9A8E-2D0EE882B43A}"/>
          </ac:picMkLst>
        </pc:picChg>
        <pc:picChg chg="del">
          <ac:chgData name="Katie Cockroft" userId="8f30a50e-58ce-4dcf-9d6d-3f5968f31273" providerId="ADAL" clId="{12B92768-D3E1-42F3-BA52-8EEAF3239215}" dt="2019-12-16T15:12:47.563" v="190" actId="478"/>
          <ac:picMkLst>
            <pc:docMk/>
            <pc:sldMk cId="3124791846" sldId="377"/>
            <ac:picMk id="26" creationId="{28D2883F-D8BF-486E-B8EE-BBC87FB4B051}"/>
          </ac:picMkLst>
        </pc:picChg>
        <pc:picChg chg="del">
          <ac:chgData name="Katie Cockroft" userId="8f30a50e-58ce-4dcf-9d6d-3f5968f31273" providerId="ADAL" clId="{12B92768-D3E1-42F3-BA52-8EEAF3239215}" dt="2019-12-16T15:12:47.563" v="190" actId="478"/>
          <ac:picMkLst>
            <pc:docMk/>
            <pc:sldMk cId="3124791846" sldId="377"/>
            <ac:picMk id="27" creationId="{F0E14952-2732-4930-82F4-676366864D4E}"/>
          </ac:picMkLst>
        </pc:picChg>
        <pc:picChg chg="del">
          <ac:chgData name="Katie Cockroft" userId="8f30a50e-58ce-4dcf-9d6d-3f5968f31273" providerId="ADAL" clId="{12B92768-D3E1-42F3-BA52-8EEAF3239215}" dt="2019-12-16T15:12:47.563" v="190" actId="478"/>
          <ac:picMkLst>
            <pc:docMk/>
            <pc:sldMk cId="3124791846" sldId="377"/>
            <ac:picMk id="28" creationId="{2F1707FC-FFF8-4BFA-8A1C-B48E4D7ED2E4}"/>
          </ac:picMkLst>
        </pc:picChg>
        <pc:picChg chg="del">
          <ac:chgData name="Katie Cockroft" userId="8f30a50e-58ce-4dcf-9d6d-3f5968f31273" providerId="ADAL" clId="{12B92768-D3E1-42F3-BA52-8EEAF3239215}" dt="2019-12-16T15:12:47.563" v="190" actId="478"/>
          <ac:picMkLst>
            <pc:docMk/>
            <pc:sldMk cId="3124791846" sldId="377"/>
            <ac:picMk id="29" creationId="{9A207411-5240-4808-8A37-E8BEB3268F9B}"/>
          </ac:picMkLst>
        </pc:picChg>
        <pc:picChg chg="del">
          <ac:chgData name="Katie Cockroft" userId="8f30a50e-58ce-4dcf-9d6d-3f5968f31273" providerId="ADAL" clId="{12B92768-D3E1-42F3-BA52-8EEAF3239215}" dt="2019-12-16T15:12:47.563" v="190" actId="478"/>
          <ac:picMkLst>
            <pc:docMk/>
            <pc:sldMk cId="3124791846" sldId="377"/>
            <ac:picMk id="30" creationId="{20D5ECE4-7F04-4068-A272-CB827A8F2A9D}"/>
          </ac:picMkLst>
        </pc:picChg>
        <pc:picChg chg="del">
          <ac:chgData name="Katie Cockroft" userId="8f30a50e-58ce-4dcf-9d6d-3f5968f31273" providerId="ADAL" clId="{12B92768-D3E1-42F3-BA52-8EEAF3239215}" dt="2019-12-16T15:12:50.518" v="195" actId="478"/>
          <ac:picMkLst>
            <pc:docMk/>
            <pc:sldMk cId="3124791846" sldId="377"/>
            <ac:picMk id="31" creationId="{F54D1504-D1D6-4B39-9903-B5F09B259CCA}"/>
          </ac:picMkLst>
        </pc:picChg>
        <pc:picChg chg="del">
          <ac:chgData name="Katie Cockroft" userId="8f30a50e-58ce-4dcf-9d6d-3f5968f31273" providerId="ADAL" clId="{12B92768-D3E1-42F3-BA52-8EEAF3239215}" dt="2019-12-16T15:12:47.563" v="190" actId="478"/>
          <ac:picMkLst>
            <pc:docMk/>
            <pc:sldMk cId="3124791846" sldId="377"/>
            <ac:picMk id="32" creationId="{743074D7-7920-4BEF-A614-F909447D36E6}"/>
          </ac:picMkLst>
        </pc:picChg>
        <pc:picChg chg="del">
          <ac:chgData name="Katie Cockroft" userId="8f30a50e-58ce-4dcf-9d6d-3f5968f31273" providerId="ADAL" clId="{12B92768-D3E1-42F3-BA52-8EEAF3239215}" dt="2019-12-16T15:12:47.563" v="190" actId="478"/>
          <ac:picMkLst>
            <pc:docMk/>
            <pc:sldMk cId="3124791846" sldId="377"/>
            <ac:picMk id="33" creationId="{9A50886A-4CFD-4687-94B1-492869459E37}"/>
          </ac:picMkLst>
        </pc:picChg>
        <pc:picChg chg="del">
          <ac:chgData name="Katie Cockroft" userId="8f30a50e-58ce-4dcf-9d6d-3f5968f31273" providerId="ADAL" clId="{12B92768-D3E1-42F3-BA52-8EEAF3239215}" dt="2019-12-16T15:12:47.563" v="190" actId="478"/>
          <ac:picMkLst>
            <pc:docMk/>
            <pc:sldMk cId="3124791846" sldId="377"/>
            <ac:picMk id="34" creationId="{7986977D-F45A-477E-B3AF-29D4A3B64FAF}"/>
          </ac:picMkLst>
        </pc:picChg>
        <pc:picChg chg="del">
          <ac:chgData name="Katie Cockroft" userId="8f30a50e-58ce-4dcf-9d6d-3f5968f31273" providerId="ADAL" clId="{12B92768-D3E1-42F3-BA52-8EEAF3239215}" dt="2019-12-16T15:12:47.563" v="190" actId="478"/>
          <ac:picMkLst>
            <pc:docMk/>
            <pc:sldMk cId="3124791846" sldId="377"/>
            <ac:picMk id="35" creationId="{BB7543F8-B500-4A8F-836B-54E37F495831}"/>
          </ac:picMkLst>
        </pc:picChg>
        <pc:picChg chg="del">
          <ac:chgData name="Katie Cockroft" userId="8f30a50e-58ce-4dcf-9d6d-3f5968f31273" providerId="ADAL" clId="{12B92768-D3E1-42F3-BA52-8EEAF3239215}" dt="2019-12-16T15:12:47.563" v="190" actId="478"/>
          <ac:picMkLst>
            <pc:docMk/>
            <pc:sldMk cId="3124791846" sldId="377"/>
            <ac:picMk id="37" creationId="{0B51FA89-D8CC-473A-B47B-10A5E61A29A2}"/>
          </ac:picMkLst>
        </pc:picChg>
        <pc:picChg chg="del">
          <ac:chgData name="Katie Cockroft" userId="8f30a50e-58ce-4dcf-9d6d-3f5968f31273" providerId="ADAL" clId="{12B92768-D3E1-42F3-BA52-8EEAF3239215}" dt="2019-12-16T15:12:51.979" v="197" actId="478"/>
          <ac:picMkLst>
            <pc:docMk/>
            <pc:sldMk cId="3124791846" sldId="377"/>
            <ac:picMk id="38" creationId="{41638965-288E-414A-B6EA-2630B04A7915}"/>
          </ac:picMkLst>
        </pc:picChg>
        <pc:picChg chg="del">
          <ac:chgData name="Katie Cockroft" userId="8f30a50e-58ce-4dcf-9d6d-3f5968f31273" providerId="ADAL" clId="{12B92768-D3E1-42F3-BA52-8EEAF3239215}" dt="2019-12-16T15:12:47.563" v="190" actId="478"/>
          <ac:picMkLst>
            <pc:docMk/>
            <pc:sldMk cId="3124791846" sldId="377"/>
            <ac:picMk id="39" creationId="{BB2D8A90-0515-48D5-BC25-9222FF58181D}"/>
          </ac:picMkLst>
        </pc:picChg>
        <pc:picChg chg="add ord">
          <ac:chgData name="Katie Cockroft" userId="8f30a50e-58ce-4dcf-9d6d-3f5968f31273" providerId="ADAL" clId="{12B92768-D3E1-42F3-BA52-8EEAF3239215}" dt="2019-12-16T15:13:03.239" v="205" actId="171"/>
          <ac:picMkLst>
            <pc:docMk/>
            <pc:sldMk cId="3124791846" sldId="377"/>
            <ac:picMk id="41" creationId="{6B73C7ED-F49D-4D81-B376-1EDCAA425444}"/>
          </ac:picMkLst>
        </pc:picChg>
      </pc:sldChg>
      <pc:sldChg chg="addSp delSp modSp">
        <pc:chgData name="Katie Cockroft" userId="8f30a50e-58ce-4dcf-9d6d-3f5968f31273" providerId="ADAL" clId="{12B92768-D3E1-42F3-BA52-8EEAF3239215}" dt="2019-12-16T15:11:50.610" v="156"/>
        <pc:sldMkLst>
          <pc:docMk/>
          <pc:sldMk cId="166992744" sldId="378"/>
        </pc:sldMkLst>
        <pc:spChg chg="mod">
          <ac:chgData name="Katie Cockroft" userId="8f30a50e-58ce-4dcf-9d6d-3f5968f31273" providerId="ADAL" clId="{12B92768-D3E1-42F3-BA52-8EEAF3239215}" dt="2019-12-16T15:11:29.454" v="140" actId="207"/>
          <ac:spMkLst>
            <pc:docMk/>
            <pc:sldMk cId="166992744" sldId="378"/>
            <ac:spMk id="27" creationId="{B42D56D8-126B-4D61-97B9-5ACEA998C105}"/>
          </ac:spMkLst>
        </pc:spChg>
        <pc:spChg chg="add">
          <ac:chgData name="Katie Cockroft" userId="8f30a50e-58ce-4dcf-9d6d-3f5968f31273" providerId="ADAL" clId="{12B92768-D3E1-42F3-BA52-8EEAF3239215}" dt="2019-12-16T15:11:50.610" v="156"/>
          <ac:spMkLst>
            <pc:docMk/>
            <pc:sldMk cId="166992744" sldId="378"/>
            <ac:spMk id="29" creationId="{9E8C3E7F-17EF-41FC-99F6-5F86AF84DBB1}"/>
          </ac:spMkLst>
        </pc:spChg>
        <pc:spChg chg="add">
          <ac:chgData name="Katie Cockroft" userId="8f30a50e-58ce-4dcf-9d6d-3f5968f31273" providerId="ADAL" clId="{12B92768-D3E1-42F3-BA52-8EEAF3239215}" dt="2019-12-16T15:11:50.610" v="156"/>
          <ac:spMkLst>
            <pc:docMk/>
            <pc:sldMk cId="166992744" sldId="378"/>
            <ac:spMk id="30" creationId="{89B2DAFB-710B-4DCF-8EE2-291FB2CDB5F6}"/>
          </ac:spMkLst>
        </pc:spChg>
        <pc:spChg chg="add">
          <ac:chgData name="Katie Cockroft" userId="8f30a50e-58ce-4dcf-9d6d-3f5968f31273" providerId="ADAL" clId="{12B92768-D3E1-42F3-BA52-8EEAF3239215}" dt="2019-12-16T15:11:50.610" v="156"/>
          <ac:spMkLst>
            <pc:docMk/>
            <pc:sldMk cId="166992744" sldId="378"/>
            <ac:spMk id="31" creationId="{63168B99-0A5E-4D7F-BF59-DE1643E58C7E}"/>
          </ac:spMkLst>
        </pc:spChg>
        <pc:spChg chg="add">
          <ac:chgData name="Katie Cockroft" userId="8f30a50e-58ce-4dcf-9d6d-3f5968f31273" providerId="ADAL" clId="{12B92768-D3E1-42F3-BA52-8EEAF3239215}" dt="2019-12-16T15:11:50.610" v="156"/>
          <ac:spMkLst>
            <pc:docMk/>
            <pc:sldMk cId="166992744" sldId="378"/>
            <ac:spMk id="32" creationId="{5218703F-2085-4364-82A6-16259C4A5AFC}"/>
          </ac:spMkLst>
        </pc:spChg>
        <pc:spChg chg="add del">
          <ac:chgData name="Katie Cockroft" userId="8f30a50e-58ce-4dcf-9d6d-3f5968f31273" providerId="ADAL" clId="{12B92768-D3E1-42F3-BA52-8EEAF3239215}" dt="2019-12-16T15:11:36.408" v="150" actId="478"/>
          <ac:spMkLst>
            <pc:docMk/>
            <pc:sldMk cId="166992744" sldId="378"/>
            <ac:spMk id="36" creationId="{E75900E3-F70E-43E9-B062-628D5AB5E2D6}"/>
          </ac:spMkLst>
        </pc:spChg>
        <pc:spChg chg="del">
          <ac:chgData name="Katie Cockroft" userId="8f30a50e-58ce-4dcf-9d6d-3f5968f31273" providerId="ADAL" clId="{12B92768-D3E1-42F3-BA52-8EEAF3239215}" dt="2019-12-16T15:11:36.056" v="149" actId="478"/>
          <ac:spMkLst>
            <pc:docMk/>
            <pc:sldMk cId="166992744" sldId="378"/>
            <ac:spMk id="37" creationId="{246FB45C-8BF8-41F3-8704-764306D23486}"/>
          </ac:spMkLst>
        </pc:spChg>
        <pc:spChg chg="del">
          <ac:chgData name="Katie Cockroft" userId="8f30a50e-58ce-4dcf-9d6d-3f5968f31273" providerId="ADAL" clId="{12B92768-D3E1-42F3-BA52-8EEAF3239215}" dt="2019-12-16T15:11:35.665" v="148" actId="478"/>
          <ac:spMkLst>
            <pc:docMk/>
            <pc:sldMk cId="166992744" sldId="378"/>
            <ac:spMk id="38" creationId="{A35F9319-1C50-4307-AC78-A4B9EDBFAA9E}"/>
          </ac:spMkLst>
        </pc:spChg>
        <pc:spChg chg="del">
          <ac:chgData name="Katie Cockroft" userId="8f30a50e-58ce-4dcf-9d6d-3f5968f31273" providerId="ADAL" clId="{12B92768-D3E1-42F3-BA52-8EEAF3239215}" dt="2019-12-16T15:11:35.360" v="147" actId="478"/>
          <ac:spMkLst>
            <pc:docMk/>
            <pc:sldMk cId="166992744" sldId="378"/>
            <ac:spMk id="39" creationId="{E5392F7C-D833-464B-8B68-EF3EA455B870}"/>
          </ac:spMkLst>
        </pc:spChg>
        <pc:grpChg chg="del">
          <ac:chgData name="Katie Cockroft" userId="8f30a50e-58ce-4dcf-9d6d-3f5968f31273" providerId="ADAL" clId="{12B92768-D3E1-42F3-BA52-8EEAF3239215}" dt="2019-12-16T15:11:32.997" v="143" actId="478"/>
          <ac:grpSpMkLst>
            <pc:docMk/>
            <pc:sldMk cId="166992744" sldId="378"/>
            <ac:grpSpMk id="2" creationId="{066E53AE-E1A5-4BB2-B789-FDE0ABE5937A}"/>
          </ac:grpSpMkLst>
        </pc:grpChg>
        <pc:grpChg chg="del">
          <ac:chgData name="Katie Cockroft" userId="8f30a50e-58ce-4dcf-9d6d-3f5968f31273" providerId="ADAL" clId="{12B92768-D3E1-42F3-BA52-8EEAF3239215}" dt="2019-12-16T15:11:33.606" v="144" actId="478"/>
          <ac:grpSpMkLst>
            <pc:docMk/>
            <pc:sldMk cId="166992744" sldId="378"/>
            <ac:grpSpMk id="43" creationId="{B5EBDB55-0499-4ADE-A955-15F4C7AEE471}"/>
          </ac:grpSpMkLst>
        </pc:grpChg>
        <pc:grpChg chg="del">
          <ac:chgData name="Katie Cockroft" userId="8f30a50e-58ce-4dcf-9d6d-3f5968f31273" providerId="ADAL" clId="{12B92768-D3E1-42F3-BA52-8EEAF3239215}" dt="2019-12-16T15:11:34.333" v="145" actId="478"/>
          <ac:grpSpMkLst>
            <pc:docMk/>
            <pc:sldMk cId="166992744" sldId="378"/>
            <ac:grpSpMk id="47" creationId="{6D9DC1AC-0AF0-4CCB-8040-B5D0B51B960A}"/>
          </ac:grpSpMkLst>
        </pc:grpChg>
        <pc:grpChg chg="del">
          <ac:chgData name="Katie Cockroft" userId="8f30a50e-58ce-4dcf-9d6d-3f5968f31273" providerId="ADAL" clId="{12B92768-D3E1-42F3-BA52-8EEAF3239215}" dt="2019-12-16T15:11:35.027" v="146" actId="478"/>
          <ac:grpSpMkLst>
            <pc:docMk/>
            <pc:sldMk cId="166992744" sldId="378"/>
            <ac:grpSpMk id="52" creationId="{320E85D1-8D06-4F45-9D3E-61E2CCB25730}"/>
          </ac:grpSpMkLst>
        </pc:grpChg>
        <pc:picChg chg="add ord">
          <ac:chgData name="Katie Cockroft" userId="8f30a50e-58ce-4dcf-9d6d-3f5968f31273" providerId="ADAL" clId="{12B92768-D3E1-42F3-BA52-8EEAF3239215}" dt="2019-12-16T15:11:42.643" v="155" actId="171"/>
          <ac:picMkLst>
            <pc:docMk/>
            <pc:sldMk cId="166992744" sldId="378"/>
            <ac:picMk id="28" creationId="{54F0F345-0488-4B10-A435-4DFABB82D714}"/>
          </ac:picMkLst>
        </pc:picChg>
      </pc:sldChg>
      <pc:sldChg chg="addSp delSp modSp">
        <pc:chgData name="Katie Cockroft" userId="8f30a50e-58ce-4dcf-9d6d-3f5968f31273" providerId="ADAL" clId="{12B92768-D3E1-42F3-BA52-8EEAF3239215}" dt="2019-12-16T15:13:52.407" v="239" actId="171"/>
        <pc:sldMkLst>
          <pc:docMk/>
          <pc:sldMk cId="1753753171" sldId="379"/>
        </pc:sldMkLst>
        <pc:spChg chg="mod">
          <ac:chgData name="Katie Cockroft" userId="8f30a50e-58ce-4dcf-9d6d-3f5968f31273" providerId="ADAL" clId="{12B92768-D3E1-42F3-BA52-8EEAF3239215}" dt="2019-12-16T15:13:40.466" v="234" actId="207"/>
          <ac:spMkLst>
            <pc:docMk/>
            <pc:sldMk cId="1753753171" sldId="379"/>
            <ac:spMk id="19" creationId="{5252A847-DE45-4FA3-A1F8-EEBEB845FF8E}"/>
          </ac:spMkLst>
        </pc:spChg>
        <pc:grpChg chg="del">
          <ac:chgData name="Katie Cockroft" userId="8f30a50e-58ce-4dcf-9d6d-3f5968f31273" providerId="ADAL" clId="{12B92768-D3E1-42F3-BA52-8EEAF3239215}" dt="2019-12-16T15:13:37.570" v="232" actId="478"/>
          <ac:grpSpMkLst>
            <pc:docMk/>
            <pc:sldMk cId="1753753171" sldId="379"/>
            <ac:grpSpMk id="2" creationId="{584D48F8-6287-41CE-8C54-19D97DCB4B76}"/>
          </ac:grpSpMkLst>
        </pc:grpChg>
        <pc:picChg chg="add del">
          <ac:chgData name="Katie Cockroft" userId="8f30a50e-58ce-4dcf-9d6d-3f5968f31273" providerId="ADAL" clId="{12B92768-D3E1-42F3-BA52-8EEAF3239215}" dt="2019-12-16T15:13:44.617" v="236"/>
          <ac:picMkLst>
            <pc:docMk/>
            <pc:sldMk cId="1753753171" sldId="379"/>
            <ac:picMk id="4" creationId="{5B560A07-DF19-415F-B301-826502C57AE8}"/>
          </ac:picMkLst>
        </pc:picChg>
        <pc:picChg chg="add ord">
          <ac:chgData name="Katie Cockroft" userId="8f30a50e-58ce-4dcf-9d6d-3f5968f31273" providerId="ADAL" clId="{12B92768-D3E1-42F3-BA52-8EEAF3239215}" dt="2019-12-16T15:13:52.407" v="239" actId="171"/>
          <ac:picMkLst>
            <pc:docMk/>
            <pc:sldMk cId="1753753171" sldId="379"/>
            <ac:picMk id="34" creationId="{D2869510-F86C-445E-BE6D-E9E9767F95E3}"/>
          </ac:picMkLst>
        </pc:picChg>
      </pc:sldChg>
      <pc:sldChg chg="addSp delSp modSp">
        <pc:chgData name="Katie Cockroft" userId="8f30a50e-58ce-4dcf-9d6d-3f5968f31273" providerId="ADAL" clId="{12B92768-D3E1-42F3-BA52-8EEAF3239215}" dt="2019-12-16T15:14:09.008" v="247" actId="171"/>
        <pc:sldMkLst>
          <pc:docMk/>
          <pc:sldMk cId="1790987134" sldId="380"/>
        </pc:sldMkLst>
        <pc:spChg chg="mod">
          <ac:chgData name="Katie Cockroft" userId="8f30a50e-58ce-4dcf-9d6d-3f5968f31273" providerId="ADAL" clId="{12B92768-D3E1-42F3-BA52-8EEAF3239215}" dt="2019-12-16T15:14:01.567" v="242" actId="207"/>
          <ac:spMkLst>
            <pc:docMk/>
            <pc:sldMk cId="1790987134" sldId="380"/>
            <ac:spMk id="19" creationId="{5252A847-DE45-4FA3-A1F8-EEBEB845FF8E}"/>
          </ac:spMkLst>
        </pc:spChg>
        <pc:grpChg chg="del">
          <ac:chgData name="Katie Cockroft" userId="8f30a50e-58ce-4dcf-9d6d-3f5968f31273" providerId="ADAL" clId="{12B92768-D3E1-42F3-BA52-8EEAF3239215}" dt="2019-12-16T15:13:58.225" v="240" actId="478"/>
          <ac:grpSpMkLst>
            <pc:docMk/>
            <pc:sldMk cId="1790987134" sldId="380"/>
            <ac:grpSpMk id="2" creationId="{584D48F8-6287-41CE-8C54-19D97DCB4B76}"/>
          </ac:grpSpMkLst>
        </pc:grpChg>
        <pc:picChg chg="add ord">
          <ac:chgData name="Katie Cockroft" userId="8f30a50e-58ce-4dcf-9d6d-3f5968f31273" providerId="ADAL" clId="{12B92768-D3E1-42F3-BA52-8EEAF3239215}" dt="2019-12-16T15:14:09.008" v="247" actId="171"/>
          <ac:picMkLst>
            <pc:docMk/>
            <pc:sldMk cId="1790987134" sldId="380"/>
            <ac:picMk id="34" creationId="{2CB4D8C8-1464-4DCC-A663-7A4821A412A0}"/>
          </ac:picMkLst>
        </pc:picChg>
      </pc:sldChg>
      <pc:sldChg chg="addSp delSp modSp">
        <pc:chgData name="Katie Cockroft" userId="8f30a50e-58ce-4dcf-9d6d-3f5968f31273" providerId="ADAL" clId="{12B92768-D3E1-42F3-BA52-8EEAF3239215}" dt="2019-12-16T15:15:12.227" v="290" actId="20577"/>
        <pc:sldMkLst>
          <pc:docMk/>
          <pc:sldMk cId="435866079" sldId="381"/>
        </pc:sldMkLst>
        <pc:spChg chg="mod">
          <ac:chgData name="Katie Cockroft" userId="8f30a50e-58ce-4dcf-9d6d-3f5968f31273" providerId="ADAL" clId="{12B92768-D3E1-42F3-BA52-8EEAF3239215}" dt="2019-12-16T15:15:12.227" v="290" actId="20577"/>
          <ac:spMkLst>
            <pc:docMk/>
            <pc:sldMk cId="435866079" sldId="381"/>
            <ac:spMk id="19" creationId="{5252A847-DE45-4FA3-A1F8-EEBEB845FF8E}"/>
          </ac:spMkLst>
        </pc:spChg>
        <pc:grpChg chg="del">
          <ac:chgData name="Katie Cockroft" userId="8f30a50e-58ce-4dcf-9d6d-3f5968f31273" providerId="ADAL" clId="{12B92768-D3E1-42F3-BA52-8EEAF3239215}" dt="2019-12-16T15:14:42.057" v="274" actId="478"/>
          <ac:grpSpMkLst>
            <pc:docMk/>
            <pc:sldMk cId="435866079" sldId="381"/>
            <ac:grpSpMk id="48" creationId="{DC3F3787-EC86-4B8D-B415-9E523ADB9C66}"/>
          </ac:grpSpMkLst>
        </pc:grpChg>
        <pc:picChg chg="add ord">
          <ac:chgData name="Katie Cockroft" userId="8f30a50e-58ce-4dcf-9d6d-3f5968f31273" providerId="ADAL" clId="{12B92768-D3E1-42F3-BA52-8EEAF3239215}" dt="2019-12-16T15:14:48.173" v="279" actId="171"/>
          <ac:picMkLst>
            <pc:docMk/>
            <pc:sldMk cId="435866079" sldId="381"/>
            <ac:picMk id="22" creationId="{FF095EF4-FF46-4F53-99BA-B9F248225C96}"/>
          </ac:picMkLst>
        </pc:picChg>
      </pc:sldChg>
      <pc:sldChg chg="addSp delSp modSp">
        <pc:chgData name="Katie Cockroft" userId="8f30a50e-58ce-4dcf-9d6d-3f5968f31273" providerId="ADAL" clId="{12B92768-D3E1-42F3-BA52-8EEAF3239215}" dt="2019-12-16T15:14:59.763" v="285" actId="171"/>
        <pc:sldMkLst>
          <pc:docMk/>
          <pc:sldMk cId="137516252" sldId="382"/>
        </pc:sldMkLst>
        <pc:spChg chg="mod">
          <ac:chgData name="Katie Cockroft" userId="8f30a50e-58ce-4dcf-9d6d-3f5968f31273" providerId="ADAL" clId="{12B92768-D3E1-42F3-BA52-8EEAF3239215}" dt="2019-12-16T15:14:54.833" v="282" actId="207"/>
          <ac:spMkLst>
            <pc:docMk/>
            <pc:sldMk cId="137516252" sldId="382"/>
            <ac:spMk id="19" creationId="{5252A847-DE45-4FA3-A1F8-EEBEB845FF8E}"/>
          </ac:spMkLst>
        </pc:spChg>
        <pc:grpChg chg="del">
          <ac:chgData name="Katie Cockroft" userId="8f30a50e-58ce-4dcf-9d6d-3f5968f31273" providerId="ADAL" clId="{12B92768-D3E1-42F3-BA52-8EEAF3239215}" dt="2019-12-16T15:14:52.547" v="280" actId="478"/>
          <ac:grpSpMkLst>
            <pc:docMk/>
            <pc:sldMk cId="137516252" sldId="382"/>
            <ac:grpSpMk id="48" creationId="{DC3F3787-EC86-4B8D-B415-9E523ADB9C66}"/>
          </ac:grpSpMkLst>
        </pc:grpChg>
        <pc:picChg chg="add ord">
          <ac:chgData name="Katie Cockroft" userId="8f30a50e-58ce-4dcf-9d6d-3f5968f31273" providerId="ADAL" clId="{12B92768-D3E1-42F3-BA52-8EEAF3239215}" dt="2019-12-16T15:14:59.763" v="285" actId="171"/>
          <ac:picMkLst>
            <pc:docMk/>
            <pc:sldMk cId="137516252" sldId="382"/>
            <ac:picMk id="22" creationId="{135FD7FD-515A-420C-BBAA-F019BE13254D}"/>
          </ac:picMkLst>
        </pc:picChg>
      </pc:sldChg>
      <pc:sldChg chg="addSp delSp modSp add del">
        <pc:chgData name="Katie Cockroft" userId="8f30a50e-58ce-4dcf-9d6d-3f5968f31273" providerId="ADAL" clId="{12B92768-D3E1-42F3-BA52-8EEAF3239215}" dt="2019-12-16T15:08:59.296" v="43" actId="47"/>
        <pc:sldMkLst>
          <pc:docMk/>
          <pc:sldMk cId="146900132" sldId="386"/>
        </pc:sldMkLst>
        <pc:spChg chg="mod">
          <ac:chgData name="Katie Cockroft" userId="8f30a50e-58ce-4dcf-9d6d-3f5968f31273" providerId="ADAL" clId="{12B92768-D3E1-42F3-BA52-8EEAF3239215}" dt="2019-12-16T15:08:14.017" v="8" actId="1036"/>
          <ac:spMkLst>
            <pc:docMk/>
            <pc:sldMk cId="146900132" sldId="386"/>
            <ac:spMk id="19" creationId="{5252A847-DE45-4FA3-A1F8-EEBEB845FF8E}"/>
          </ac:spMkLst>
        </pc:spChg>
        <pc:grpChg chg="del">
          <ac:chgData name="Katie Cockroft" userId="8f30a50e-58ce-4dcf-9d6d-3f5968f31273" providerId="ADAL" clId="{12B92768-D3E1-42F3-BA52-8EEAF3239215}" dt="2019-12-16T15:07:58.025" v="1" actId="478"/>
          <ac:grpSpMkLst>
            <pc:docMk/>
            <pc:sldMk cId="146900132" sldId="386"/>
            <ac:grpSpMk id="28" creationId="{7789C2B6-A675-474F-9931-D750AF871221}"/>
          </ac:grpSpMkLst>
        </pc:grpChg>
        <pc:graphicFrameChg chg="del">
          <ac:chgData name="Katie Cockroft" userId="8f30a50e-58ce-4dcf-9d6d-3f5968f31273" providerId="ADAL" clId="{12B92768-D3E1-42F3-BA52-8EEAF3239215}" dt="2019-12-16T15:07:59.166" v="2" actId="478"/>
          <ac:graphicFrameMkLst>
            <pc:docMk/>
            <pc:sldMk cId="146900132" sldId="386"/>
            <ac:graphicFrameMk id="11" creationId="{0637775F-2EF7-4B28-B9E0-46447BBE69AB}"/>
          </ac:graphicFrameMkLst>
        </pc:graphicFrameChg>
        <pc:picChg chg="add mod">
          <ac:chgData name="Katie Cockroft" userId="8f30a50e-58ce-4dcf-9d6d-3f5968f31273" providerId="ADAL" clId="{12B92768-D3E1-42F3-BA52-8EEAF3239215}" dt="2019-12-16T15:08:23.277" v="34" actId="1035"/>
          <ac:picMkLst>
            <pc:docMk/>
            <pc:sldMk cId="146900132" sldId="386"/>
            <ac:picMk id="4" creationId="{335F7429-2C2D-4A47-82A3-FACA0F904D1F}"/>
          </ac:picMkLst>
        </pc:picChg>
      </pc:sldChg>
      <pc:sldChg chg="addSp modSp add del">
        <pc:chgData name="Katie Cockroft" userId="8f30a50e-58ce-4dcf-9d6d-3f5968f31273" providerId="ADAL" clId="{12B92768-D3E1-42F3-BA52-8EEAF3239215}" dt="2019-12-16T15:14:11.104" v="248" actId="47"/>
        <pc:sldMkLst>
          <pc:docMk/>
          <pc:sldMk cId="899538972" sldId="386"/>
        </pc:sldMkLst>
        <pc:spChg chg="mod">
          <ac:chgData name="Katie Cockroft" userId="8f30a50e-58ce-4dcf-9d6d-3f5968f31273" providerId="ADAL" clId="{12B92768-D3E1-42F3-BA52-8EEAF3239215}" dt="2019-12-16T15:13:24.345" v="209" actId="20577"/>
          <ac:spMkLst>
            <pc:docMk/>
            <pc:sldMk cId="899538972" sldId="386"/>
            <ac:spMk id="19" creationId="{5252A847-DE45-4FA3-A1F8-EEBEB845FF8E}"/>
          </ac:spMkLst>
        </pc:spChg>
        <pc:picChg chg="add mod">
          <ac:chgData name="Katie Cockroft" userId="8f30a50e-58ce-4dcf-9d6d-3f5968f31273" providerId="ADAL" clId="{12B92768-D3E1-42F3-BA52-8EEAF3239215}" dt="2019-12-16T15:13:32.933" v="231" actId="1035"/>
          <ac:picMkLst>
            <pc:docMk/>
            <pc:sldMk cId="899538972" sldId="386"/>
            <ac:picMk id="4" creationId="{0C93D9E8-2B61-4703-B8B7-05A9695FB275}"/>
          </ac:picMkLst>
        </pc:picChg>
      </pc:sldChg>
      <pc:sldChg chg="addSp modSp add del">
        <pc:chgData name="Katie Cockroft" userId="8f30a50e-58ce-4dcf-9d6d-3f5968f31273" providerId="ADAL" clId="{12B92768-D3E1-42F3-BA52-8EEAF3239215}" dt="2019-12-16T15:15:04.756" v="286" actId="47"/>
        <pc:sldMkLst>
          <pc:docMk/>
          <pc:sldMk cId="1125646037" sldId="386"/>
        </pc:sldMkLst>
        <pc:spChg chg="mod">
          <ac:chgData name="Katie Cockroft" userId="8f30a50e-58ce-4dcf-9d6d-3f5968f31273" providerId="ADAL" clId="{12B92768-D3E1-42F3-BA52-8EEAF3239215}" dt="2019-12-16T15:14:25.153" v="252" actId="20577"/>
          <ac:spMkLst>
            <pc:docMk/>
            <pc:sldMk cId="1125646037" sldId="386"/>
            <ac:spMk id="19" creationId="{5252A847-DE45-4FA3-A1F8-EEBEB845FF8E}"/>
          </ac:spMkLst>
        </pc:spChg>
        <pc:picChg chg="add mod">
          <ac:chgData name="Katie Cockroft" userId="8f30a50e-58ce-4dcf-9d6d-3f5968f31273" providerId="ADAL" clId="{12B92768-D3E1-42F3-BA52-8EEAF3239215}" dt="2019-12-16T15:14:34.746" v="273" actId="1036"/>
          <ac:picMkLst>
            <pc:docMk/>
            <pc:sldMk cId="1125646037" sldId="386"/>
            <ac:picMk id="2" creationId="{CD4AB32D-B7FC-4E28-A614-2B871E647BA0}"/>
          </ac:picMkLst>
        </pc:picChg>
      </pc:sldChg>
      <pc:sldChg chg="addSp delSp modSp add del">
        <pc:chgData name="Katie Cockroft" userId="8f30a50e-58ce-4dcf-9d6d-3f5968f31273" providerId="ADAL" clId="{12B92768-D3E1-42F3-BA52-8EEAF3239215}" dt="2019-12-16T15:11:22.292" v="138" actId="47"/>
        <pc:sldMkLst>
          <pc:docMk/>
          <pc:sldMk cId="2882878657" sldId="386"/>
        </pc:sldMkLst>
        <pc:spChg chg="mod">
          <ac:chgData name="Katie Cockroft" userId="8f30a50e-58ce-4dcf-9d6d-3f5968f31273" providerId="ADAL" clId="{12B92768-D3E1-42F3-BA52-8EEAF3239215}" dt="2019-12-16T15:10:38.919" v="102" actId="20577"/>
          <ac:spMkLst>
            <pc:docMk/>
            <pc:sldMk cId="2882878657" sldId="386"/>
            <ac:spMk id="27" creationId="{B42D56D8-126B-4D61-97B9-5ACEA998C105}"/>
          </ac:spMkLst>
        </pc:spChg>
        <pc:spChg chg="del">
          <ac:chgData name="Katie Cockroft" userId="8f30a50e-58ce-4dcf-9d6d-3f5968f31273" providerId="ADAL" clId="{12B92768-D3E1-42F3-BA52-8EEAF3239215}" dt="2019-12-16T15:10:28.133" v="95" actId="478"/>
          <ac:spMkLst>
            <pc:docMk/>
            <pc:sldMk cId="2882878657" sldId="386"/>
            <ac:spMk id="36" creationId="{E75900E3-F70E-43E9-B062-628D5AB5E2D6}"/>
          </ac:spMkLst>
        </pc:spChg>
        <pc:spChg chg="del">
          <ac:chgData name="Katie Cockroft" userId="8f30a50e-58ce-4dcf-9d6d-3f5968f31273" providerId="ADAL" clId="{12B92768-D3E1-42F3-BA52-8EEAF3239215}" dt="2019-12-16T15:10:32.167" v="96" actId="478"/>
          <ac:spMkLst>
            <pc:docMk/>
            <pc:sldMk cId="2882878657" sldId="386"/>
            <ac:spMk id="37" creationId="{246FB45C-8BF8-41F3-8704-764306D23486}"/>
          </ac:spMkLst>
        </pc:spChg>
        <pc:spChg chg="del">
          <ac:chgData name="Katie Cockroft" userId="8f30a50e-58ce-4dcf-9d6d-3f5968f31273" providerId="ADAL" clId="{12B92768-D3E1-42F3-BA52-8EEAF3239215}" dt="2019-12-16T15:10:32.734" v="97" actId="478"/>
          <ac:spMkLst>
            <pc:docMk/>
            <pc:sldMk cId="2882878657" sldId="386"/>
            <ac:spMk id="38" creationId="{A35F9319-1C50-4307-AC78-A4B9EDBFAA9E}"/>
          </ac:spMkLst>
        </pc:spChg>
        <pc:spChg chg="del">
          <ac:chgData name="Katie Cockroft" userId="8f30a50e-58ce-4dcf-9d6d-3f5968f31273" providerId="ADAL" clId="{12B92768-D3E1-42F3-BA52-8EEAF3239215}" dt="2019-12-16T15:10:33.413" v="98" actId="478"/>
          <ac:spMkLst>
            <pc:docMk/>
            <pc:sldMk cId="2882878657" sldId="386"/>
            <ac:spMk id="39" creationId="{E5392F7C-D833-464B-8B68-EF3EA455B870}"/>
          </ac:spMkLst>
        </pc:spChg>
        <pc:graphicFrameChg chg="del">
          <ac:chgData name="Katie Cockroft" userId="8f30a50e-58ce-4dcf-9d6d-3f5968f31273" providerId="ADAL" clId="{12B92768-D3E1-42F3-BA52-8EEAF3239215}" dt="2019-12-16T15:10:34.999" v="99" actId="478"/>
          <ac:graphicFrameMkLst>
            <pc:docMk/>
            <pc:sldMk cId="2882878657" sldId="386"/>
            <ac:graphicFrameMk id="49" creationId="{4505F59F-8D1A-4C9A-AE79-62AD16B06299}"/>
          </ac:graphicFrameMkLst>
        </pc:graphicFrameChg>
        <pc:picChg chg="add mod">
          <ac:chgData name="Katie Cockroft" userId="8f30a50e-58ce-4dcf-9d6d-3f5968f31273" providerId="ADAL" clId="{12B92768-D3E1-42F3-BA52-8EEAF3239215}" dt="2019-12-16T15:10:49.068" v="119" actId="1035"/>
          <ac:picMkLst>
            <pc:docMk/>
            <pc:sldMk cId="2882878657" sldId="386"/>
            <ac:picMk id="3" creationId="{6A60A7AC-D1D8-4380-BB28-B81F15D93124}"/>
          </ac:picMkLst>
        </pc:picChg>
      </pc:sldChg>
      <pc:sldChg chg="addSp delSp modSp add del">
        <pc:chgData name="Katie Cockroft" userId="8f30a50e-58ce-4dcf-9d6d-3f5968f31273" providerId="ADAL" clId="{12B92768-D3E1-42F3-BA52-8EEAF3239215}" dt="2019-12-16T15:10:22.987" v="93" actId="47"/>
        <pc:sldMkLst>
          <pc:docMk/>
          <pc:sldMk cId="3622270362" sldId="386"/>
        </pc:sldMkLst>
        <pc:spChg chg="mod">
          <ac:chgData name="Katie Cockroft" userId="8f30a50e-58ce-4dcf-9d6d-3f5968f31273" providerId="ADAL" clId="{12B92768-D3E1-42F3-BA52-8EEAF3239215}" dt="2019-12-16T15:09:09.801" v="48" actId="20577"/>
          <ac:spMkLst>
            <pc:docMk/>
            <pc:sldMk cId="3622270362" sldId="386"/>
            <ac:spMk id="19" creationId="{5252A847-DE45-4FA3-A1F8-EEBEB845FF8E}"/>
          </ac:spMkLst>
        </pc:spChg>
        <pc:grpChg chg="del">
          <ac:chgData name="Katie Cockroft" userId="8f30a50e-58ce-4dcf-9d6d-3f5968f31273" providerId="ADAL" clId="{12B92768-D3E1-42F3-BA52-8EEAF3239215}" dt="2019-12-16T15:09:03.114" v="45" actId="478"/>
          <ac:grpSpMkLst>
            <pc:docMk/>
            <pc:sldMk cId="3622270362" sldId="386"/>
            <ac:grpSpMk id="4" creationId="{9F81E4CB-E476-4D82-9A3D-C90A5CF0549B}"/>
          </ac:grpSpMkLst>
        </pc:grpChg>
        <pc:graphicFrameChg chg="del">
          <ac:chgData name="Katie Cockroft" userId="8f30a50e-58ce-4dcf-9d6d-3f5968f31273" providerId="ADAL" clId="{12B92768-D3E1-42F3-BA52-8EEAF3239215}" dt="2019-12-16T15:09:06.397" v="46" actId="478"/>
          <ac:graphicFrameMkLst>
            <pc:docMk/>
            <pc:sldMk cId="3622270362" sldId="386"/>
            <ac:graphicFrameMk id="30" creationId="{7C250FA6-52B1-418F-8FBA-CB2B8477800A}"/>
          </ac:graphicFrameMkLst>
        </pc:graphicFrameChg>
        <pc:picChg chg="add mod">
          <ac:chgData name="Katie Cockroft" userId="8f30a50e-58ce-4dcf-9d6d-3f5968f31273" providerId="ADAL" clId="{12B92768-D3E1-42F3-BA52-8EEAF3239215}" dt="2019-12-16T15:09:21.958" v="70" actId="1035"/>
          <ac:picMkLst>
            <pc:docMk/>
            <pc:sldMk cId="3622270362" sldId="386"/>
            <ac:picMk id="5" creationId="{A5B14094-56E6-4A94-93BA-61A4782BA14D}"/>
          </ac:picMkLst>
        </pc:picChg>
      </pc:sldChg>
      <pc:sldChg chg="addSp delSp modSp add del">
        <pc:chgData name="Katie Cockroft" userId="8f30a50e-58ce-4dcf-9d6d-3f5968f31273" providerId="ADAL" clId="{12B92768-D3E1-42F3-BA52-8EEAF3239215}" dt="2019-12-16T15:13:04.554" v="206" actId="47"/>
        <pc:sldMkLst>
          <pc:docMk/>
          <pc:sldMk cId="3656234076" sldId="386"/>
        </pc:sldMkLst>
        <pc:spChg chg="mod">
          <ac:chgData name="Katie Cockroft" userId="8f30a50e-58ce-4dcf-9d6d-3f5968f31273" providerId="ADAL" clId="{12B92768-D3E1-42F3-BA52-8EEAF3239215}" dt="2019-12-16T15:12:10.035" v="160" actId="20577"/>
          <ac:spMkLst>
            <pc:docMk/>
            <pc:sldMk cId="3656234076" sldId="386"/>
            <ac:spMk id="36" creationId="{27B45B2C-B200-4357-87CF-BE0F7E401528}"/>
          </ac:spMkLst>
        </pc:spChg>
        <pc:graphicFrameChg chg="del">
          <ac:chgData name="Katie Cockroft" userId="8f30a50e-58ce-4dcf-9d6d-3f5968f31273" providerId="ADAL" clId="{12B92768-D3E1-42F3-BA52-8EEAF3239215}" dt="2019-12-16T15:12:04.913" v="158" actId="478"/>
          <ac:graphicFrameMkLst>
            <pc:docMk/>
            <pc:sldMk cId="3656234076" sldId="386"/>
            <ac:graphicFrameMk id="49" creationId="{4505F59F-8D1A-4C9A-AE79-62AD16B06299}"/>
          </ac:graphicFrameMkLst>
        </pc:graphicFrameChg>
        <pc:picChg chg="add mod">
          <ac:chgData name="Katie Cockroft" userId="8f30a50e-58ce-4dcf-9d6d-3f5968f31273" providerId="ADAL" clId="{12B92768-D3E1-42F3-BA52-8EEAF3239215}" dt="2019-12-16T15:12:24.215" v="182" actId="1036"/>
          <ac:picMkLst>
            <pc:docMk/>
            <pc:sldMk cId="3656234076" sldId="386"/>
            <ac:picMk id="3" creationId="{F8676DA6-5895-4BE8-82ED-3F7CC35BE986}"/>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16/12/2019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16/12/2019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16/12/2019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16/12/2019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16/12/2019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16/12/2019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16/12/2019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16/12/2019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classroomsecrets.co.uk/content-domain-filter/?fwp_contentdomain=2c6" TargetMode="External"/><Relationship Id="rId7" Type="http://schemas.openxmlformats.org/officeDocument/2006/relationships/hyperlink" Target="https://classroomsecrets.co.uk/make-equal-groups-sharing-year-2-multiplication-and-division-free-resource-pack"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ategory/maths/year-2/spring-block-1-multiplication-and-division/" TargetMode="External"/><Relationship Id="rId5" Type="http://schemas.openxmlformats.org/officeDocument/2006/relationships/hyperlink" Target="https://classroomsecrets.co.uk/content-domain-filter/?fwp_contentdomain=2c8" TargetMode="External"/><Relationship Id="rId4" Type="http://schemas.openxmlformats.org/officeDocument/2006/relationships/hyperlink" Target="https://classroomsecrets.co.uk/content-domain-filter/?fwp_contentdomain=2c7"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sp>
        <p:nvSpPr>
          <p:cNvPr id="6" name="Rectangle 5">
            <a:extLst>
              <a:ext uri="{FF2B5EF4-FFF2-40B4-BE49-F238E27FC236}">
                <a16:creationId xmlns:a16="http://schemas.microsoft.com/office/drawing/2014/main" id="{A8959829-2350-46F7-A3EC-BCC936B59617}"/>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9" name="Picture 8">
            <a:extLst>
              <a:ext uri="{FF2B5EF4-FFF2-40B4-BE49-F238E27FC236}">
                <a16:creationId xmlns:a16="http://schemas.microsoft.com/office/drawing/2014/main" id="{213A5F95-8E44-4C74-8D05-2DB345B79CF2}"/>
              </a:ext>
            </a:extLst>
          </p:cNvPr>
          <p:cNvPicPr>
            <a:picLocks noChangeAspect="1"/>
          </p:cNvPicPr>
          <p:nvPr/>
        </p:nvPicPr>
        <p:blipFill rotWithShape="1">
          <a:blip r:embed="rId5">
            <a:extLst>
              <a:ext uri="{28A0092B-C50C-407E-A947-70E740481C1C}">
                <a14:useLocalDpi xmlns:a14="http://schemas.microsoft.com/office/drawing/2010/main" val="0"/>
              </a:ext>
            </a:extLst>
          </a:blip>
          <a:srcRect t="23532" b="34296"/>
          <a:stretch/>
        </p:blipFill>
        <p:spPr>
          <a:xfrm>
            <a:off x="793488" y="744718"/>
            <a:ext cx="7557025" cy="2253006"/>
          </a:xfrm>
          <a:prstGeom prst="rect">
            <a:avLst/>
          </a:prstGeom>
        </p:spPr>
      </p:pic>
    </p:spTree>
    <p:extLst>
      <p:ext uri="{BB962C8B-B14F-4D97-AF65-F5344CB8AC3E}">
        <p14:creationId xmlns:p14="http://schemas.microsoft.com/office/powerpoint/2010/main" val="26374812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9" name="Picture 28">
            <a:extLst>
              <a:ext uri="{FF2B5EF4-FFF2-40B4-BE49-F238E27FC236}">
                <a16:creationId xmlns:a16="http://schemas.microsoft.com/office/drawing/2014/main" id="{521FF369-56C0-476E-AAF1-65DB9095D77E}"/>
              </a:ext>
            </a:extLst>
          </p:cNvPr>
          <p:cNvPicPr>
            <a:picLocks noChangeAspect="1"/>
          </p:cNvPicPr>
          <p:nvPr/>
        </p:nvPicPr>
        <p:blipFill>
          <a:blip r:embed="rId3"/>
          <a:stretch>
            <a:fillRect/>
          </a:stretch>
        </p:blipFill>
        <p:spPr>
          <a:xfrm>
            <a:off x="115438" y="139525"/>
            <a:ext cx="8913124" cy="6322100"/>
          </a:xfrm>
          <a:prstGeom prst="rect">
            <a:avLst/>
          </a:prstGeom>
        </p:spPr>
      </p:pic>
      <p:sp>
        <p:nvSpPr>
          <p:cNvPr id="27" name="Rectangle 26">
            <a:extLst>
              <a:ext uri="{FF2B5EF4-FFF2-40B4-BE49-F238E27FC236}">
                <a16:creationId xmlns:a16="http://schemas.microsoft.com/office/drawing/2014/main" id="{B42D56D8-126B-4D61-97B9-5ACEA998C10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Use the pictures to complete the number sentence.</a:t>
            </a:r>
            <a:r>
              <a:rPr lang="en-GB" sz="2000" b="1" dirty="0">
                <a:latin typeface="Century Gothic" panose="020B0502020202020204" pitchFamily="34" charset="0"/>
              </a:rPr>
              <a:t>.</a:t>
            </a: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49" name="Table 48">
            <a:extLst>
              <a:ext uri="{FF2B5EF4-FFF2-40B4-BE49-F238E27FC236}">
                <a16:creationId xmlns:a16="http://schemas.microsoft.com/office/drawing/2014/main" id="{4505F59F-8D1A-4C9A-AE79-62AD16B06299}"/>
              </a:ext>
            </a:extLst>
          </p:cNvPr>
          <p:cNvGraphicFramePr>
            <a:graphicFrameLocks noGrp="1"/>
          </p:cNvGraphicFramePr>
          <p:nvPr>
            <p:extLst>
              <p:ext uri="{D42A27DB-BD31-4B8C-83A1-F6EECF244321}">
                <p14:modId xmlns:p14="http://schemas.microsoft.com/office/powerpoint/2010/main" val="3109381636"/>
              </p:ext>
            </p:extLst>
          </p:nvPr>
        </p:nvGraphicFramePr>
        <p:xfrm>
          <a:off x="2492587" y="5185223"/>
          <a:ext cx="4158827" cy="773646"/>
        </p:xfrm>
        <a:graphic>
          <a:graphicData uri="http://schemas.openxmlformats.org/drawingml/2006/table">
            <a:tbl>
              <a:tblPr firstRow="1" bandRow="1">
                <a:tableStyleId>{5940675A-B579-460E-94D1-54222C63F5DA}</a:tableStyleId>
              </a:tblPr>
              <a:tblGrid>
                <a:gridCol w="877353">
                  <a:extLst>
                    <a:ext uri="{9D8B030D-6E8A-4147-A177-3AD203B41FA5}">
                      <a16:colId xmlns:a16="http://schemas.microsoft.com/office/drawing/2014/main" val="2329400564"/>
                    </a:ext>
                  </a:extLst>
                </a:gridCol>
                <a:gridCol w="877353">
                  <a:extLst>
                    <a:ext uri="{9D8B030D-6E8A-4147-A177-3AD203B41FA5}">
                      <a16:colId xmlns:a16="http://schemas.microsoft.com/office/drawing/2014/main" val="3968504452"/>
                    </a:ext>
                  </a:extLst>
                </a:gridCol>
                <a:gridCol w="763384">
                  <a:extLst>
                    <a:ext uri="{9D8B030D-6E8A-4147-A177-3AD203B41FA5}">
                      <a16:colId xmlns:a16="http://schemas.microsoft.com/office/drawing/2014/main" val="4145322650"/>
                    </a:ext>
                  </a:extLst>
                </a:gridCol>
                <a:gridCol w="877353">
                  <a:extLst>
                    <a:ext uri="{9D8B030D-6E8A-4147-A177-3AD203B41FA5}">
                      <a16:colId xmlns:a16="http://schemas.microsoft.com/office/drawing/2014/main" val="1769457845"/>
                    </a:ext>
                  </a:extLst>
                </a:gridCol>
                <a:gridCol w="763384">
                  <a:extLst>
                    <a:ext uri="{9D8B030D-6E8A-4147-A177-3AD203B41FA5}">
                      <a16:colId xmlns:a16="http://schemas.microsoft.com/office/drawing/2014/main" val="3841727445"/>
                    </a:ext>
                  </a:extLst>
                </a:gridCol>
              </a:tblGrid>
              <a:tr h="769511">
                <a:tc>
                  <a:txBody>
                    <a:bodyPr/>
                    <a:lstStyle/>
                    <a:p>
                      <a:pPr algn="ctr"/>
                      <a:r>
                        <a:rPr lang="en-US" sz="4200" b="1" i="0" dirty="0">
                          <a:latin typeface="Century Gothic" panose="020B0502020202020204" pitchFamily="34" charset="0"/>
                        </a:rPr>
                        <a:t>12</a:t>
                      </a:r>
                    </a:p>
                  </a:txBody>
                  <a:tcPr marL="133569" marR="133569" marT="66783" marB="6678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4200" b="1" i="0" kern="1200">
                          <a:solidFill>
                            <a:schemeClr val="tx1"/>
                          </a:solidFill>
                          <a:effectLst/>
                          <a:latin typeface="Century Gothic" panose="020B0502020202020204" pitchFamily="34" charset="0"/>
                          <a:ea typeface="+mn-ea"/>
                          <a:cs typeface="+mn-cs"/>
                        </a:rPr>
                        <a:t>÷</a:t>
                      </a:r>
                      <a:endParaRPr lang="en-US" sz="4200" b="1" i="0">
                        <a:latin typeface="Century Gothic" panose="020B0502020202020204" pitchFamily="34" charset="0"/>
                      </a:endParaRPr>
                    </a:p>
                  </a:txBody>
                  <a:tcPr marL="133569" marR="133569" marT="66783" marB="66783">
                    <a:lnL w="12700" cmpd="sng">
                      <a:noFill/>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4200" b="1" i="0" dirty="0">
                        <a:solidFill>
                          <a:srgbClr val="FF0000"/>
                        </a:solidFill>
                        <a:latin typeface="Century Gothic" panose="020B0502020202020204" pitchFamily="34" charset="0"/>
                      </a:endParaRPr>
                    </a:p>
                  </a:txBody>
                  <a:tcPr marL="133569" marR="133569" marT="66783" marB="6678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4200" b="1" i="0" dirty="0">
                          <a:latin typeface="Century Gothic" panose="020B0502020202020204" pitchFamily="34" charset="0"/>
                        </a:rPr>
                        <a:t>=</a:t>
                      </a:r>
                    </a:p>
                  </a:txBody>
                  <a:tcPr marL="133569" marR="133569" marT="66783" marB="6678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4200" b="1" i="0" dirty="0">
                        <a:solidFill>
                          <a:srgbClr val="FF0000"/>
                        </a:solidFill>
                        <a:latin typeface="Century Gothic" panose="020B0502020202020204" pitchFamily="34" charset="0"/>
                      </a:endParaRPr>
                    </a:p>
                  </a:txBody>
                  <a:tcPr marL="133569" marR="133569" marT="66783" marB="6678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7884317"/>
                  </a:ext>
                </a:extLst>
              </a:tr>
            </a:tbl>
          </a:graphicData>
        </a:graphic>
      </p:graphicFrame>
      <p:sp>
        <p:nvSpPr>
          <p:cNvPr id="36" name="Rectangle 35">
            <a:extLst>
              <a:ext uri="{FF2B5EF4-FFF2-40B4-BE49-F238E27FC236}">
                <a16:creationId xmlns:a16="http://schemas.microsoft.com/office/drawing/2014/main" id="{E75900E3-F70E-43E9-B062-628D5AB5E2D6}"/>
              </a:ext>
            </a:extLst>
          </p:cNvPr>
          <p:cNvSpPr>
            <a:spLocks/>
          </p:cNvSpPr>
          <p:nvPr/>
        </p:nvSpPr>
        <p:spPr>
          <a:xfrm>
            <a:off x="907762" y="2366241"/>
            <a:ext cx="1710732" cy="148752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46FB45C-8BF8-41F3-8704-764306D23486}"/>
              </a:ext>
            </a:extLst>
          </p:cNvPr>
          <p:cNvSpPr>
            <a:spLocks/>
          </p:cNvSpPr>
          <p:nvPr/>
        </p:nvSpPr>
        <p:spPr>
          <a:xfrm>
            <a:off x="2769483" y="2366241"/>
            <a:ext cx="1710732" cy="148752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A35F9319-1C50-4307-AC78-A4B9EDBFAA9E}"/>
              </a:ext>
            </a:extLst>
          </p:cNvPr>
          <p:cNvSpPr>
            <a:spLocks/>
          </p:cNvSpPr>
          <p:nvPr/>
        </p:nvSpPr>
        <p:spPr>
          <a:xfrm>
            <a:off x="4659277" y="2366241"/>
            <a:ext cx="1710732" cy="148752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5392F7C-D833-464B-8B68-EF3EA455B870}"/>
              </a:ext>
            </a:extLst>
          </p:cNvPr>
          <p:cNvSpPr>
            <a:spLocks/>
          </p:cNvSpPr>
          <p:nvPr/>
        </p:nvSpPr>
        <p:spPr>
          <a:xfrm>
            <a:off x="6525507" y="2366241"/>
            <a:ext cx="1710732" cy="148752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453728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8" name="Picture 27">
            <a:extLst>
              <a:ext uri="{FF2B5EF4-FFF2-40B4-BE49-F238E27FC236}">
                <a16:creationId xmlns:a16="http://schemas.microsoft.com/office/drawing/2014/main" id="{54F0F345-0488-4B10-A435-4DFABB82D714}"/>
              </a:ext>
            </a:extLst>
          </p:cNvPr>
          <p:cNvPicPr>
            <a:picLocks noChangeAspect="1"/>
          </p:cNvPicPr>
          <p:nvPr/>
        </p:nvPicPr>
        <p:blipFill>
          <a:blip r:embed="rId3"/>
          <a:stretch>
            <a:fillRect/>
          </a:stretch>
        </p:blipFill>
        <p:spPr>
          <a:xfrm>
            <a:off x="115438" y="139525"/>
            <a:ext cx="8913124" cy="6322100"/>
          </a:xfrm>
          <a:prstGeom prst="rect">
            <a:avLst/>
          </a:prstGeom>
        </p:spPr>
      </p:pic>
      <p:sp>
        <p:nvSpPr>
          <p:cNvPr id="27" name="Rectangle 26">
            <a:extLst>
              <a:ext uri="{FF2B5EF4-FFF2-40B4-BE49-F238E27FC236}">
                <a16:creationId xmlns:a16="http://schemas.microsoft.com/office/drawing/2014/main" id="{B42D56D8-126B-4D61-97B9-5ACEA998C105}"/>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Use the pictures to complete the number sentence.</a:t>
            </a:r>
            <a:r>
              <a:rPr lang="en-GB" sz="2000" b="1" dirty="0">
                <a:latin typeface="Century Gothic" panose="020B0502020202020204" pitchFamily="34" charset="0"/>
              </a:rPr>
              <a:t>.</a:t>
            </a: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49" name="Table 48">
            <a:extLst>
              <a:ext uri="{FF2B5EF4-FFF2-40B4-BE49-F238E27FC236}">
                <a16:creationId xmlns:a16="http://schemas.microsoft.com/office/drawing/2014/main" id="{4505F59F-8D1A-4C9A-AE79-62AD16B06299}"/>
              </a:ext>
            </a:extLst>
          </p:cNvPr>
          <p:cNvGraphicFramePr>
            <a:graphicFrameLocks noGrp="1"/>
          </p:cNvGraphicFramePr>
          <p:nvPr>
            <p:extLst>
              <p:ext uri="{D42A27DB-BD31-4B8C-83A1-F6EECF244321}">
                <p14:modId xmlns:p14="http://schemas.microsoft.com/office/powerpoint/2010/main" val="1492317677"/>
              </p:ext>
            </p:extLst>
          </p:nvPr>
        </p:nvGraphicFramePr>
        <p:xfrm>
          <a:off x="2492587" y="5185223"/>
          <a:ext cx="4158827" cy="773646"/>
        </p:xfrm>
        <a:graphic>
          <a:graphicData uri="http://schemas.openxmlformats.org/drawingml/2006/table">
            <a:tbl>
              <a:tblPr firstRow="1" bandRow="1">
                <a:tableStyleId>{5940675A-B579-460E-94D1-54222C63F5DA}</a:tableStyleId>
              </a:tblPr>
              <a:tblGrid>
                <a:gridCol w="877353">
                  <a:extLst>
                    <a:ext uri="{9D8B030D-6E8A-4147-A177-3AD203B41FA5}">
                      <a16:colId xmlns:a16="http://schemas.microsoft.com/office/drawing/2014/main" val="2329400564"/>
                    </a:ext>
                  </a:extLst>
                </a:gridCol>
                <a:gridCol w="877353">
                  <a:extLst>
                    <a:ext uri="{9D8B030D-6E8A-4147-A177-3AD203B41FA5}">
                      <a16:colId xmlns:a16="http://schemas.microsoft.com/office/drawing/2014/main" val="3968504452"/>
                    </a:ext>
                  </a:extLst>
                </a:gridCol>
                <a:gridCol w="763384">
                  <a:extLst>
                    <a:ext uri="{9D8B030D-6E8A-4147-A177-3AD203B41FA5}">
                      <a16:colId xmlns:a16="http://schemas.microsoft.com/office/drawing/2014/main" val="4145322650"/>
                    </a:ext>
                  </a:extLst>
                </a:gridCol>
                <a:gridCol w="877353">
                  <a:extLst>
                    <a:ext uri="{9D8B030D-6E8A-4147-A177-3AD203B41FA5}">
                      <a16:colId xmlns:a16="http://schemas.microsoft.com/office/drawing/2014/main" val="1769457845"/>
                    </a:ext>
                  </a:extLst>
                </a:gridCol>
                <a:gridCol w="763384">
                  <a:extLst>
                    <a:ext uri="{9D8B030D-6E8A-4147-A177-3AD203B41FA5}">
                      <a16:colId xmlns:a16="http://schemas.microsoft.com/office/drawing/2014/main" val="3841727445"/>
                    </a:ext>
                  </a:extLst>
                </a:gridCol>
              </a:tblGrid>
              <a:tr h="769511">
                <a:tc>
                  <a:txBody>
                    <a:bodyPr/>
                    <a:lstStyle/>
                    <a:p>
                      <a:pPr algn="ctr"/>
                      <a:r>
                        <a:rPr lang="en-US" sz="4200" b="1" i="0" dirty="0">
                          <a:latin typeface="Century Gothic" panose="020B0502020202020204" pitchFamily="34" charset="0"/>
                        </a:rPr>
                        <a:t>12</a:t>
                      </a:r>
                    </a:p>
                  </a:txBody>
                  <a:tcPr marL="133569" marR="133569" marT="66783" marB="6678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4200" b="1" i="0" kern="1200">
                          <a:solidFill>
                            <a:schemeClr val="tx1"/>
                          </a:solidFill>
                          <a:effectLst/>
                          <a:latin typeface="Century Gothic" panose="020B0502020202020204" pitchFamily="34" charset="0"/>
                          <a:ea typeface="+mn-ea"/>
                          <a:cs typeface="+mn-cs"/>
                        </a:rPr>
                        <a:t>÷</a:t>
                      </a:r>
                      <a:endParaRPr lang="en-US" sz="4200" b="1" i="0">
                        <a:latin typeface="Century Gothic" panose="020B0502020202020204" pitchFamily="34" charset="0"/>
                      </a:endParaRPr>
                    </a:p>
                  </a:txBody>
                  <a:tcPr marL="133569" marR="133569" marT="66783" marB="66783">
                    <a:lnL w="12700" cmpd="sng">
                      <a:noFill/>
                    </a:lnL>
                    <a:lnR w="28575"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4200" b="1" i="0" dirty="0">
                          <a:solidFill>
                            <a:srgbClr val="FF0000"/>
                          </a:solidFill>
                          <a:latin typeface="Century Gothic" panose="020B0502020202020204" pitchFamily="34" charset="0"/>
                        </a:rPr>
                        <a:t>4</a:t>
                      </a:r>
                    </a:p>
                  </a:txBody>
                  <a:tcPr marL="133569" marR="133569" marT="66783" marB="66783">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4200" b="1" i="0" dirty="0">
                          <a:latin typeface="Century Gothic" panose="020B0502020202020204" pitchFamily="34" charset="0"/>
                        </a:rPr>
                        <a:t>=</a:t>
                      </a:r>
                    </a:p>
                  </a:txBody>
                  <a:tcPr marL="133569" marR="133569" marT="66783" marB="66783">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4200" b="1" i="0" dirty="0">
                          <a:solidFill>
                            <a:srgbClr val="FF0000"/>
                          </a:solidFill>
                          <a:latin typeface="Century Gothic" panose="020B0502020202020204" pitchFamily="34" charset="0"/>
                        </a:rPr>
                        <a:t>3</a:t>
                      </a:r>
                    </a:p>
                  </a:txBody>
                  <a:tcPr marL="133569" marR="133569" marT="66783" marB="66783">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7884317"/>
                  </a:ext>
                </a:extLst>
              </a:tr>
            </a:tbl>
          </a:graphicData>
        </a:graphic>
      </p:graphicFrame>
      <p:sp>
        <p:nvSpPr>
          <p:cNvPr id="29" name="Rectangle 28">
            <a:extLst>
              <a:ext uri="{FF2B5EF4-FFF2-40B4-BE49-F238E27FC236}">
                <a16:creationId xmlns:a16="http://schemas.microsoft.com/office/drawing/2014/main" id="{9E8C3E7F-17EF-41FC-99F6-5F86AF84DBB1}"/>
              </a:ext>
            </a:extLst>
          </p:cNvPr>
          <p:cNvSpPr>
            <a:spLocks/>
          </p:cNvSpPr>
          <p:nvPr/>
        </p:nvSpPr>
        <p:spPr>
          <a:xfrm>
            <a:off x="907762" y="2366241"/>
            <a:ext cx="1710732" cy="148752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9B2DAFB-710B-4DCF-8EE2-291FB2CDB5F6}"/>
              </a:ext>
            </a:extLst>
          </p:cNvPr>
          <p:cNvSpPr>
            <a:spLocks/>
          </p:cNvSpPr>
          <p:nvPr/>
        </p:nvSpPr>
        <p:spPr>
          <a:xfrm>
            <a:off x="2769483" y="2366241"/>
            <a:ext cx="1710732" cy="148752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63168B99-0A5E-4D7F-BF59-DE1643E58C7E}"/>
              </a:ext>
            </a:extLst>
          </p:cNvPr>
          <p:cNvSpPr>
            <a:spLocks/>
          </p:cNvSpPr>
          <p:nvPr/>
        </p:nvSpPr>
        <p:spPr>
          <a:xfrm>
            <a:off x="4659277" y="2366241"/>
            <a:ext cx="1710732" cy="148752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5218703F-2085-4364-82A6-16259C4A5AFC}"/>
              </a:ext>
            </a:extLst>
          </p:cNvPr>
          <p:cNvSpPr>
            <a:spLocks/>
          </p:cNvSpPr>
          <p:nvPr/>
        </p:nvSpPr>
        <p:spPr>
          <a:xfrm>
            <a:off x="6525507" y="2366241"/>
            <a:ext cx="1710732" cy="1487525"/>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69927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pic>
        <p:nvPicPr>
          <p:cNvPr id="40" name="Picture 39">
            <a:extLst>
              <a:ext uri="{FF2B5EF4-FFF2-40B4-BE49-F238E27FC236}">
                <a16:creationId xmlns:a16="http://schemas.microsoft.com/office/drawing/2014/main" id="{4C77B5CE-1C55-4BF1-86EA-27781108C68E}"/>
              </a:ext>
            </a:extLst>
          </p:cNvPr>
          <p:cNvPicPr>
            <a:picLocks noChangeAspect="1"/>
          </p:cNvPicPr>
          <p:nvPr/>
        </p:nvPicPr>
        <p:blipFill>
          <a:blip r:embed="rId4"/>
          <a:stretch>
            <a:fillRect/>
          </a:stretch>
        </p:blipFill>
        <p:spPr>
          <a:xfrm>
            <a:off x="115438" y="139525"/>
            <a:ext cx="8913124" cy="6322100"/>
          </a:xfrm>
          <a:prstGeom prst="rect">
            <a:avLst/>
          </a:prstGeom>
        </p:spPr>
      </p:pic>
      <p:sp>
        <p:nvSpPr>
          <p:cNvPr id="36" name="Rectangle 35">
            <a:extLst>
              <a:ext uri="{FF2B5EF4-FFF2-40B4-BE49-F238E27FC236}">
                <a16:creationId xmlns:a16="http://schemas.microsoft.com/office/drawing/2014/main" id="{27B45B2C-B200-4357-87CF-BE0F7E40152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Solve the calculation below.</a:t>
            </a:r>
            <a:endParaRPr lang="en-GB" sz="2000" b="1" dirty="0">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49" name="Table 48">
            <a:extLst>
              <a:ext uri="{FF2B5EF4-FFF2-40B4-BE49-F238E27FC236}">
                <a16:creationId xmlns:a16="http://schemas.microsoft.com/office/drawing/2014/main" id="{4505F59F-8D1A-4C9A-AE79-62AD16B06299}"/>
              </a:ext>
            </a:extLst>
          </p:cNvPr>
          <p:cNvGraphicFramePr>
            <a:graphicFrameLocks noGrp="1"/>
          </p:cNvGraphicFramePr>
          <p:nvPr>
            <p:extLst>
              <p:ext uri="{D42A27DB-BD31-4B8C-83A1-F6EECF244321}">
                <p14:modId xmlns:p14="http://schemas.microsoft.com/office/powerpoint/2010/main" val="662708810"/>
              </p:ext>
            </p:extLst>
          </p:nvPr>
        </p:nvGraphicFramePr>
        <p:xfrm>
          <a:off x="2492587" y="5185223"/>
          <a:ext cx="4158827" cy="773646"/>
        </p:xfrm>
        <a:graphic>
          <a:graphicData uri="http://schemas.openxmlformats.org/drawingml/2006/table">
            <a:tbl>
              <a:tblPr firstRow="1" bandRow="1">
                <a:tableStyleId>{5940675A-B579-460E-94D1-54222C63F5DA}</a:tableStyleId>
              </a:tblPr>
              <a:tblGrid>
                <a:gridCol w="877353">
                  <a:extLst>
                    <a:ext uri="{9D8B030D-6E8A-4147-A177-3AD203B41FA5}">
                      <a16:colId xmlns:a16="http://schemas.microsoft.com/office/drawing/2014/main" val="2329400564"/>
                    </a:ext>
                  </a:extLst>
                </a:gridCol>
                <a:gridCol w="877353">
                  <a:extLst>
                    <a:ext uri="{9D8B030D-6E8A-4147-A177-3AD203B41FA5}">
                      <a16:colId xmlns:a16="http://schemas.microsoft.com/office/drawing/2014/main" val="3968504452"/>
                    </a:ext>
                  </a:extLst>
                </a:gridCol>
                <a:gridCol w="763384">
                  <a:extLst>
                    <a:ext uri="{9D8B030D-6E8A-4147-A177-3AD203B41FA5}">
                      <a16:colId xmlns:a16="http://schemas.microsoft.com/office/drawing/2014/main" val="4145322650"/>
                    </a:ext>
                  </a:extLst>
                </a:gridCol>
                <a:gridCol w="877353">
                  <a:extLst>
                    <a:ext uri="{9D8B030D-6E8A-4147-A177-3AD203B41FA5}">
                      <a16:colId xmlns:a16="http://schemas.microsoft.com/office/drawing/2014/main" val="1769457845"/>
                    </a:ext>
                  </a:extLst>
                </a:gridCol>
                <a:gridCol w="763384">
                  <a:extLst>
                    <a:ext uri="{9D8B030D-6E8A-4147-A177-3AD203B41FA5}">
                      <a16:colId xmlns:a16="http://schemas.microsoft.com/office/drawing/2014/main" val="3841727445"/>
                    </a:ext>
                  </a:extLst>
                </a:gridCol>
              </a:tblGrid>
              <a:tr h="769511">
                <a:tc>
                  <a:txBody>
                    <a:bodyPr/>
                    <a:lstStyle/>
                    <a:p>
                      <a:pPr algn="ctr"/>
                      <a:r>
                        <a:rPr lang="en-US" sz="4200" b="1" i="0" dirty="0">
                          <a:latin typeface="Century Gothic" panose="020B0502020202020204" pitchFamily="34" charset="0"/>
                        </a:rPr>
                        <a:t>27</a:t>
                      </a:r>
                    </a:p>
                  </a:txBody>
                  <a:tcPr marL="133569" marR="133569" marT="66783" marB="6678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4200" b="1" i="0" kern="1200">
                          <a:solidFill>
                            <a:schemeClr val="tx1"/>
                          </a:solidFill>
                          <a:effectLst/>
                          <a:latin typeface="Century Gothic" panose="020B0502020202020204" pitchFamily="34" charset="0"/>
                          <a:ea typeface="+mn-ea"/>
                          <a:cs typeface="+mn-cs"/>
                        </a:rPr>
                        <a:t>÷</a:t>
                      </a:r>
                      <a:endParaRPr lang="en-US" sz="4200" b="1" i="0">
                        <a:latin typeface="Century Gothic" panose="020B0502020202020204" pitchFamily="34" charset="0"/>
                      </a:endParaRPr>
                    </a:p>
                  </a:txBody>
                  <a:tcPr marL="133569" marR="133569" marT="66783" marB="66783">
                    <a:lnL w="12700" cmpd="sng">
                      <a:noFill/>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4200" b="1" i="0" dirty="0">
                          <a:solidFill>
                            <a:schemeClr val="tx1"/>
                          </a:solidFill>
                          <a:latin typeface="Century Gothic" panose="020B0502020202020204" pitchFamily="34" charset="0"/>
                        </a:rPr>
                        <a:t>3</a:t>
                      </a:r>
                    </a:p>
                  </a:txBody>
                  <a:tcPr marL="133569" marR="133569" marT="66783" marB="66783">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200" b="1" i="0" dirty="0">
                          <a:latin typeface="Century Gothic" panose="020B0502020202020204" pitchFamily="34" charset="0"/>
                        </a:rPr>
                        <a:t>=</a:t>
                      </a:r>
                    </a:p>
                  </a:txBody>
                  <a:tcPr marL="133569" marR="133569" marT="66783" marB="66783">
                    <a:lnL w="19050"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4200" b="1" i="0" dirty="0">
                        <a:solidFill>
                          <a:srgbClr val="FF0000"/>
                        </a:solidFill>
                        <a:latin typeface="Century Gothic" panose="020B0502020202020204" pitchFamily="34" charset="0"/>
                      </a:endParaRPr>
                    </a:p>
                  </a:txBody>
                  <a:tcPr marL="133569" marR="133569" marT="66783" marB="66783">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7884317"/>
                  </a:ext>
                </a:extLst>
              </a:tr>
            </a:tbl>
          </a:graphicData>
        </a:graphic>
      </p:graphicFrame>
    </p:spTree>
    <p:extLst>
      <p:ext uri="{BB962C8B-B14F-4D97-AF65-F5344CB8AC3E}">
        <p14:creationId xmlns:p14="http://schemas.microsoft.com/office/powerpoint/2010/main" val="1505497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41" name="Picture 40">
            <a:extLst>
              <a:ext uri="{FF2B5EF4-FFF2-40B4-BE49-F238E27FC236}">
                <a16:creationId xmlns:a16="http://schemas.microsoft.com/office/drawing/2014/main" id="{6B73C7ED-F49D-4D81-B376-1EDCAA425444}"/>
              </a:ext>
            </a:extLst>
          </p:cNvPr>
          <p:cNvPicPr>
            <a:picLocks noChangeAspect="1"/>
          </p:cNvPicPr>
          <p:nvPr/>
        </p:nvPicPr>
        <p:blipFill>
          <a:blip r:embed="rId4"/>
          <a:stretch>
            <a:fillRect/>
          </a:stretch>
        </p:blipFill>
        <p:spPr>
          <a:xfrm>
            <a:off x="115438" y="139525"/>
            <a:ext cx="8913124" cy="6322100"/>
          </a:xfrm>
          <a:prstGeom prst="rect">
            <a:avLst/>
          </a:prstGeom>
        </p:spPr>
      </p:pic>
      <p:sp>
        <p:nvSpPr>
          <p:cNvPr id="40" name="Rectangle 39">
            <a:extLst>
              <a:ext uri="{FF2B5EF4-FFF2-40B4-BE49-F238E27FC236}">
                <a16:creationId xmlns:a16="http://schemas.microsoft.com/office/drawing/2014/main" id="{DD22DE95-A7FB-4AEB-BFAA-385F79D65888}"/>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lvl="0" algn="ctr"/>
            <a:endParaRPr lang="en-GB" sz="2000" b="1" dirty="0">
              <a:solidFill>
                <a:schemeClr val="tx1"/>
              </a:solidFill>
              <a:latin typeface="Century Gothic" panose="020B0502020202020204" pitchFamily="34" charset="0"/>
            </a:endParaRPr>
          </a:p>
          <a:p>
            <a:pPr lvl="0" algn="ctr" defTabSz="685800">
              <a:defRPr/>
            </a:pPr>
            <a:r>
              <a:rPr lang="en-GB" sz="2000" b="1" dirty="0">
                <a:solidFill>
                  <a:schemeClr val="tx1"/>
                </a:solidFill>
                <a:latin typeface="Century Gothic" panose="020B0502020202020204" pitchFamily="34" charset="0"/>
              </a:rPr>
              <a:t>Solve the calculation below.</a:t>
            </a:r>
            <a:endParaRPr lang="en-GB" sz="2000" b="1" dirty="0">
              <a:latin typeface="Century Gothic" panose="020B0502020202020204" pitchFamily="34" charset="0"/>
            </a:endParaRPr>
          </a:p>
        </p:txBody>
      </p:sp>
      <p:graphicFrame>
        <p:nvGraphicFramePr>
          <p:cNvPr id="49" name="Table 48">
            <a:extLst>
              <a:ext uri="{FF2B5EF4-FFF2-40B4-BE49-F238E27FC236}">
                <a16:creationId xmlns:a16="http://schemas.microsoft.com/office/drawing/2014/main" id="{4505F59F-8D1A-4C9A-AE79-62AD16B06299}"/>
              </a:ext>
            </a:extLst>
          </p:cNvPr>
          <p:cNvGraphicFramePr>
            <a:graphicFrameLocks noGrp="1"/>
          </p:cNvGraphicFramePr>
          <p:nvPr>
            <p:extLst>
              <p:ext uri="{D42A27DB-BD31-4B8C-83A1-F6EECF244321}">
                <p14:modId xmlns:p14="http://schemas.microsoft.com/office/powerpoint/2010/main" val="1037925010"/>
              </p:ext>
            </p:extLst>
          </p:nvPr>
        </p:nvGraphicFramePr>
        <p:xfrm>
          <a:off x="2492587" y="5185223"/>
          <a:ext cx="4158827" cy="773646"/>
        </p:xfrm>
        <a:graphic>
          <a:graphicData uri="http://schemas.openxmlformats.org/drawingml/2006/table">
            <a:tbl>
              <a:tblPr firstRow="1" bandRow="1">
                <a:tableStyleId>{5940675A-B579-460E-94D1-54222C63F5DA}</a:tableStyleId>
              </a:tblPr>
              <a:tblGrid>
                <a:gridCol w="877353">
                  <a:extLst>
                    <a:ext uri="{9D8B030D-6E8A-4147-A177-3AD203B41FA5}">
                      <a16:colId xmlns:a16="http://schemas.microsoft.com/office/drawing/2014/main" val="2329400564"/>
                    </a:ext>
                  </a:extLst>
                </a:gridCol>
                <a:gridCol w="877353">
                  <a:extLst>
                    <a:ext uri="{9D8B030D-6E8A-4147-A177-3AD203B41FA5}">
                      <a16:colId xmlns:a16="http://schemas.microsoft.com/office/drawing/2014/main" val="3968504452"/>
                    </a:ext>
                  </a:extLst>
                </a:gridCol>
                <a:gridCol w="763384">
                  <a:extLst>
                    <a:ext uri="{9D8B030D-6E8A-4147-A177-3AD203B41FA5}">
                      <a16:colId xmlns:a16="http://schemas.microsoft.com/office/drawing/2014/main" val="4145322650"/>
                    </a:ext>
                  </a:extLst>
                </a:gridCol>
                <a:gridCol w="877353">
                  <a:extLst>
                    <a:ext uri="{9D8B030D-6E8A-4147-A177-3AD203B41FA5}">
                      <a16:colId xmlns:a16="http://schemas.microsoft.com/office/drawing/2014/main" val="1769457845"/>
                    </a:ext>
                  </a:extLst>
                </a:gridCol>
                <a:gridCol w="763384">
                  <a:extLst>
                    <a:ext uri="{9D8B030D-6E8A-4147-A177-3AD203B41FA5}">
                      <a16:colId xmlns:a16="http://schemas.microsoft.com/office/drawing/2014/main" val="3841727445"/>
                    </a:ext>
                  </a:extLst>
                </a:gridCol>
              </a:tblGrid>
              <a:tr h="769511">
                <a:tc>
                  <a:txBody>
                    <a:bodyPr/>
                    <a:lstStyle/>
                    <a:p>
                      <a:pPr algn="ctr"/>
                      <a:r>
                        <a:rPr lang="en-US" sz="4200" b="1" i="0" dirty="0">
                          <a:latin typeface="Century Gothic" panose="020B0502020202020204" pitchFamily="34" charset="0"/>
                        </a:rPr>
                        <a:t>27</a:t>
                      </a:r>
                    </a:p>
                  </a:txBody>
                  <a:tcPr marL="133569" marR="133569" marT="66783" marB="66783">
                    <a:lnL w="12700" cmpd="sng">
                      <a:noFill/>
                    </a:lnL>
                    <a:lnR w="12700" cmpd="sng">
                      <a:noFill/>
                    </a:lnR>
                    <a:lnT w="12700" cmpd="sng">
                      <a:noFill/>
                    </a:lnT>
                    <a:lnB w="12700" cmpd="sng">
                      <a:noFill/>
                    </a:lnB>
                    <a:lnTlToBr w="12700" cmpd="sng">
                      <a:noFill/>
                      <a:prstDash val="solid"/>
                    </a:lnTlToBr>
                    <a:lnBlToTr w="12700" cmpd="sng">
                      <a:noFill/>
                      <a:prstDash val="solid"/>
                    </a:lnBlToTr>
                  </a:tcPr>
                </a:tc>
                <a:tc>
                  <a:txBody>
                    <a:bodyPr/>
                    <a:lstStyle/>
                    <a:p>
                      <a:pPr algn="ctr"/>
                      <a:r>
                        <a:rPr lang="en-GB" sz="4200" b="1" i="0" kern="1200">
                          <a:solidFill>
                            <a:schemeClr val="tx1"/>
                          </a:solidFill>
                          <a:effectLst/>
                          <a:latin typeface="Century Gothic" panose="020B0502020202020204" pitchFamily="34" charset="0"/>
                          <a:ea typeface="+mn-ea"/>
                          <a:cs typeface="+mn-cs"/>
                        </a:rPr>
                        <a:t>÷</a:t>
                      </a:r>
                      <a:endParaRPr lang="en-US" sz="4200" b="1" i="0">
                        <a:latin typeface="Century Gothic" panose="020B0502020202020204" pitchFamily="34" charset="0"/>
                      </a:endParaRPr>
                    </a:p>
                  </a:txBody>
                  <a:tcPr marL="133569" marR="133569" marT="66783" marB="66783">
                    <a:lnL w="12700" cmpd="sng">
                      <a:noFill/>
                    </a:lnL>
                    <a:lnR w="1905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4200" b="1" i="0" dirty="0">
                          <a:solidFill>
                            <a:schemeClr val="tx1"/>
                          </a:solidFill>
                          <a:latin typeface="Century Gothic" panose="020B0502020202020204" pitchFamily="34" charset="0"/>
                        </a:rPr>
                        <a:t>3</a:t>
                      </a:r>
                    </a:p>
                  </a:txBody>
                  <a:tcPr marL="133569" marR="133569" marT="66783" marB="66783">
                    <a:lnL w="19050" cap="flat" cmpd="sng" algn="ctr">
                      <a:noFill/>
                      <a:prstDash val="solid"/>
                      <a:round/>
                      <a:headEnd type="none" w="med" len="med"/>
                      <a:tailEnd type="none" w="med" len="med"/>
                    </a:lnL>
                    <a:lnR w="19050" cap="flat" cmpd="sng" algn="ctr">
                      <a:noFill/>
                      <a:prstDash val="solid"/>
                      <a:round/>
                      <a:headEnd type="none" w="med" len="med"/>
                      <a:tailEnd type="none" w="med" len="med"/>
                    </a:lnR>
                    <a:lnT w="19050" cap="flat" cmpd="sng" algn="ctr">
                      <a:no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4200" b="1" i="0" dirty="0">
                          <a:latin typeface="Century Gothic" panose="020B0502020202020204" pitchFamily="34" charset="0"/>
                        </a:rPr>
                        <a:t>=</a:t>
                      </a:r>
                    </a:p>
                  </a:txBody>
                  <a:tcPr marL="133569" marR="133569" marT="66783" marB="66783">
                    <a:lnL w="19050" cap="flat" cmpd="sng" algn="ctr">
                      <a:noFill/>
                      <a:prstDash val="solid"/>
                      <a:round/>
                      <a:headEnd type="none" w="med" len="med"/>
                      <a:tailEnd type="none" w="med" len="med"/>
                    </a:lnL>
                    <a:lnR w="28575"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4200" b="1" i="0" dirty="0">
                          <a:solidFill>
                            <a:srgbClr val="FF0000"/>
                          </a:solidFill>
                          <a:latin typeface="Century Gothic" panose="020B0502020202020204" pitchFamily="34" charset="0"/>
                        </a:rPr>
                        <a:t>9</a:t>
                      </a:r>
                    </a:p>
                  </a:txBody>
                  <a:tcPr marL="133569" marR="133569" marT="66783" marB="66783">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7884317"/>
                  </a:ext>
                </a:extLst>
              </a:tr>
            </a:tbl>
          </a:graphicData>
        </a:graphic>
      </p:graphicFrame>
      <p:sp>
        <p:nvSpPr>
          <p:cNvPr id="2" name="Oval 1">
            <a:extLst>
              <a:ext uri="{FF2B5EF4-FFF2-40B4-BE49-F238E27FC236}">
                <a16:creationId xmlns:a16="http://schemas.microsoft.com/office/drawing/2014/main" id="{62CC379F-2B1A-42A7-BAC4-3F9545B9EE0A}"/>
              </a:ext>
            </a:extLst>
          </p:cNvPr>
          <p:cNvSpPr/>
          <p:nvPr/>
        </p:nvSpPr>
        <p:spPr>
          <a:xfrm>
            <a:off x="539134" y="1272895"/>
            <a:ext cx="2699982" cy="3257074"/>
          </a:xfrm>
          <a:custGeom>
            <a:avLst/>
            <a:gdLst>
              <a:gd name="connsiteX0" fmla="*/ 0 w 2561691"/>
              <a:gd name="connsiteY0" fmla="*/ 1767668 h 3535336"/>
              <a:gd name="connsiteX1" fmla="*/ 1280846 w 2561691"/>
              <a:gd name="connsiteY1" fmla="*/ 0 h 3535336"/>
              <a:gd name="connsiteX2" fmla="*/ 2561692 w 2561691"/>
              <a:gd name="connsiteY2" fmla="*/ 1767668 h 3535336"/>
              <a:gd name="connsiteX3" fmla="*/ 1280846 w 2561691"/>
              <a:gd name="connsiteY3" fmla="*/ 3535336 h 3535336"/>
              <a:gd name="connsiteX4" fmla="*/ 0 w 2561691"/>
              <a:gd name="connsiteY4" fmla="*/ 1767668 h 3535336"/>
              <a:gd name="connsiteX0" fmla="*/ 105698 w 2667390"/>
              <a:gd name="connsiteY0" fmla="*/ 1859988 h 3627656"/>
              <a:gd name="connsiteX1" fmla="*/ 219665 w 2667390"/>
              <a:gd name="connsiteY1" fmla="*/ 418193 h 3627656"/>
              <a:gd name="connsiteX2" fmla="*/ 1386544 w 2667390"/>
              <a:gd name="connsiteY2" fmla="*/ 92320 h 3627656"/>
              <a:gd name="connsiteX3" fmla="*/ 2667390 w 2667390"/>
              <a:gd name="connsiteY3" fmla="*/ 1859988 h 3627656"/>
              <a:gd name="connsiteX4" fmla="*/ 1386544 w 2667390"/>
              <a:gd name="connsiteY4" fmla="*/ 3627656 h 3627656"/>
              <a:gd name="connsiteX5" fmla="*/ 105698 w 2667390"/>
              <a:gd name="connsiteY5" fmla="*/ 1859988 h 3627656"/>
              <a:gd name="connsiteX0" fmla="*/ 105698 w 2758943"/>
              <a:gd name="connsiteY0" fmla="*/ 1768745 h 3536413"/>
              <a:gd name="connsiteX1" fmla="*/ 219665 w 2758943"/>
              <a:gd name="connsiteY1" fmla="*/ 326950 h 3536413"/>
              <a:gd name="connsiteX2" fmla="*/ 1386544 w 2758943"/>
              <a:gd name="connsiteY2" fmla="*/ 1077 h 3536413"/>
              <a:gd name="connsiteX3" fmla="*/ 2578551 w 2758943"/>
              <a:gd name="connsiteY3" fmla="*/ 379959 h 3536413"/>
              <a:gd name="connsiteX4" fmla="*/ 2667390 w 2758943"/>
              <a:gd name="connsiteY4" fmla="*/ 1768745 h 3536413"/>
              <a:gd name="connsiteX5" fmla="*/ 1386544 w 2758943"/>
              <a:gd name="connsiteY5" fmla="*/ 3536413 h 3536413"/>
              <a:gd name="connsiteX6" fmla="*/ 105698 w 2758943"/>
              <a:gd name="connsiteY6" fmla="*/ 1768745 h 3536413"/>
              <a:gd name="connsiteX0" fmla="*/ 105698 w 2705884"/>
              <a:gd name="connsiteY0" fmla="*/ 1768745 h 3536415"/>
              <a:gd name="connsiteX1" fmla="*/ 219665 w 2705884"/>
              <a:gd name="connsiteY1" fmla="*/ 326950 h 3536415"/>
              <a:gd name="connsiteX2" fmla="*/ 1386544 w 2705884"/>
              <a:gd name="connsiteY2" fmla="*/ 1077 h 3536415"/>
              <a:gd name="connsiteX3" fmla="*/ 2578551 w 2705884"/>
              <a:gd name="connsiteY3" fmla="*/ 379959 h 3536415"/>
              <a:gd name="connsiteX4" fmla="*/ 2561372 w 2705884"/>
              <a:gd name="connsiteY4" fmla="*/ 1781997 h 3536415"/>
              <a:gd name="connsiteX5" fmla="*/ 1386544 w 2705884"/>
              <a:gd name="connsiteY5" fmla="*/ 3536413 h 3536415"/>
              <a:gd name="connsiteX6" fmla="*/ 105698 w 2705884"/>
              <a:gd name="connsiteY6" fmla="*/ 1768745 h 3536415"/>
              <a:gd name="connsiteX0" fmla="*/ 105698 w 2705884"/>
              <a:gd name="connsiteY0" fmla="*/ 1768745 h 3537227"/>
              <a:gd name="connsiteX1" fmla="*/ 219665 w 2705884"/>
              <a:gd name="connsiteY1" fmla="*/ 326950 h 3537227"/>
              <a:gd name="connsiteX2" fmla="*/ 1386544 w 2705884"/>
              <a:gd name="connsiteY2" fmla="*/ 1077 h 3537227"/>
              <a:gd name="connsiteX3" fmla="*/ 2578551 w 2705884"/>
              <a:gd name="connsiteY3" fmla="*/ 379959 h 3537227"/>
              <a:gd name="connsiteX4" fmla="*/ 2561372 w 2705884"/>
              <a:gd name="connsiteY4" fmla="*/ 1781997 h 3537227"/>
              <a:gd name="connsiteX5" fmla="*/ 1386544 w 2705884"/>
              <a:gd name="connsiteY5" fmla="*/ 3536413 h 3537227"/>
              <a:gd name="connsiteX6" fmla="*/ 105698 w 2705884"/>
              <a:gd name="connsiteY6" fmla="*/ 1768745 h 3537227"/>
              <a:gd name="connsiteX0" fmla="*/ 105698 w 2705884"/>
              <a:gd name="connsiteY0" fmla="*/ 1768745 h 3536415"/>
              <a:gd name="connsiteX1" fmla="*/ 219665 w 2705884"/>
              <a:gd name="connsiteY1" fmla="*/ 326950 h 3536415"/>
              <a:gd name="connsiteX2" fmla="*/ 1386544 w 2705884"/>
              <a:gd name="connsiteY2" fmla="*/ 1077 h 3536415"/>
              <a:gd name="connsiteX3" fmla="*/ 2578551 w 2705884"/>
              <a:gd name="connsiteY3" fmla="*/ 379959 h 3536415"/>
              <a:gd name="connsiteX4" fmla="*/ 2561372 w 2705884"/>
              <a:gd name="connsiteY4" fmla="*/ 1781997 h 3536415"/>
              <a:gd name="connsiteX5" fmla="*/ 1386544 w 2705884"/>
              <a:gd name="connsiteY5" fmla="*/ 3536413 h 3536415"/>
              <a:gd name="connsiteX6" fmla="*/ 105698 w 2705884"/>
              <a:gd name="connsiteY6" fmla="*/ 1768745 h 3536415"/>
              <a:gd name="connsiteX0" fmla="*/ 105698 w 2705884"/>
              <a:gd name="connsiteY0" fmla="*/ 1768745 h 3350885"/>
              <a:gd name="connsiteX1" fmla="*/ 219665 w 2705884"/>
              <a:gd name="connsiteY1" fmla="*/ 326950 h 3350885"/>
              <a:gd name="connsiteX2" fmla="*/ 1386544 w 2705884"/>
              <a:gd name="connsiteY2" fmla="*/ 1077 h 3350885"/>
              <a:gd name="connsiteX3" fmla="*/ 2578551 w 2705884"/>
              <a:gd name="connsiteY3" fmla="*/ 379959 h 3350885"/>
              <a:gd name="connsiteX4" fmla="*/ 2561372 w 2705884"/>
              <a:gd name="connsiteY4" fmla="*/ 1781997 h 3350885"/>
              <a:gd name="connsiteX5" fmla="*/ 1386544 w 2705884"/>
              <a:gd name="connsiteY5" fmla="*/ 3350882 h 3350885"/>
              <a:gd name="connsiteX6" fmla="*/ 105698 w 2705884"/>
              <a:gd name="connsiteY6" fmla="*/ 1768745 h 3350885"/>
              <a:gd name="connsiteX0" fmla="*/ 105698 w 2668261"/>
              <a:gd name="connsiteY0" fmla="*/ 1768745 h 3350885"/>
              <a:gd name="connsiteX1" fmla="*/ 219665 w 2668261"/>
              <a:gd name="connsiteY1" fmla="*/ 326950 h 3350885"/>
              <a:gd name="connsiteX2" fmla="*/ 1386544 w 2668261"/>
              <a:gd name="connsiteY2" fmla="*/ 1077 h 3350885"/>
              <a:gd name="connsiteX3" fmla="*/ 2578551 w 2668261"/>
              <a:gd name="connsiteY3" fmla="*/ 379959 h 3350885"/>
              <a:gd name="connsiteX4" fmla="*/ 2561372 w 2668261"/>
              <a:gd name="connsiteY4" fmla="*/ 1781997 h 3350885"/>
              <a:gd name="connsiteX5" fmla="*/ 1386544 w 2668261"/>
              <a:gd name="connsiteY5" fmla="*/ 3350882 h 3350885"/>
              <a:gd name="connsiteX6" fmla="*/ 105698 w 2668261"/>
              <a:gd name="connsiteY6" fmla="*/ 1768745 h 3350885"/>
              <a:gd name="connsiteX0" fmla="*/ 105698 w 2675401"/>
              <a:gd name="connsiteY0" fmla="*/ 1767810 h 3349950"/>
              <a:gd name="connsiteX1" fmla="*/ 219665 w 2675401"/>
              <a:gd name="connsiteY1" fmla="*/ 326015 h 3349950"/>
              <a:gd name="connsiteX2" fmla="*/ 1386544 w 2675401"/>
              <a:gd name="connsiteY2" fmla="*/ 142 h 3349950"/>
              <a:gd name="connsiteX3" fmla="*/ 2591804 w 2675401"/>
              <a:gd name="connsiteY3" fmla="*/ 312764 h 3349950"/>
              <a:gd name="connsiteX4" fmla="*/ 2561372 w 2675401"/>
              <a:gd name="connsiteY4" fmla="*/ 1781062 h 3349950"/>
              <a:gd name="connsiteX5" fmla="*/ 1386544 w 2675401"/>
              <a:gd name="connsiteY5" fmla="*/ 3349947 h 3349950"/>
              <a:gd name="connsiteX6" fmla="*/ 105698 w 2675401"/>
              <a:gd name="connsiteY6" fmla="*/ 1767810 h 3349950"/>
              <a:gd name="connsiteX0" fmla="*/ 105698 w 2675401"/>
              <a:gd name="connsiteY0" fmla="*/ 1767810 h 3350387"/>
              <a:gd name="connsiteX1" fmla="*/ 219665 w 2675401"/>
              <a:gd name="connsiteY1" fmla="*/ 326015 h 3350387"/>
              <a:gd name="connsiteX2" fmla="*/ 1386544 w 2675401"/>
              <a:gd name="connsiteY2" fmla="*/ 142 h 3350387"/>
              <a:gd name="connsiteX3" fmla="*/ 2591804 w 2675401"/>
              <a:gd name="connsiteY3" fmla="*/ 312764 h 3350387"/>
              <a:gd name="connsiteX4" fmla="*/ 2561372 w 2675401"/>
              <a:gd name="connsiteY4" fmla="*/ 1913584 h 3350387"/>
              <a:gd name="connsiteX5" fmla="*/ 1386544 w 2675401"/>
              <a:gd name="connsiteY5" fmla="*/ 3349947 h 3350387"/>
              <a:gd name="connsiteX6" fmla="*/ 105698 w 2675401"/>
              <a:gd name="connsiteY6" fmla="*/ 1767810 h 3350387"/>
              <a:gd name="connsiteX0" fmla="*/ 105698 w 2675401"/>
              <a:gd name="connsiteY0" fmla="*/ 1767810 h 3350553"/>
              <a:gd name="connsiteX1" fmla="*/ 219665 w 2675401"/>
              <a:gd name="connsiteY1" fmla="*/ 326015 h 3350553"/>
              <a:gd name="connsiteX2" fmla="*/ 1386544 w 2675401"/>
              <a:gd name="connsiteY2" fmla="*/ 142 h 3350553"/>
              <a:gd name="connsiteX3" fmla="*/ 2591804 w 2675401"/>
              <a:gd name="connsiteY3" fmla="*/ 312764 h 3350553"/>
              <a:gd name="connsiteX4" fmla="*/ 2561372 w 2675401"/>
              <a:gd name="connsiteY4" fmla="*/ 1913584 h 3350553"/>
              <a:gd name="connsiteX5" fmla="*/ 1386544 w 2675401"/>
              <a:gd name="connsiteY5" fmla="*/ 3349947 h 3350553"/>
              <a:gd name="connsiteX6" fmla="*/ 105698 w 2675401"/>
              <a:gd name="connsiteY6" fmla="*/ 1767810 h 3350553"/>
              <a:gd name="connsiteX0" fmla="*/ 105698 w 2645408"/>
              <a:gd name="connsiteY0" fmla="*/ 1767810 h 3350553"/>
              <a:gd name="connsiteX1" fmla="*/ 219665 w 2645408"/>
              <a:gd name="connsiteY1" fmla="*/ 326015 h 3350553"/>
              <a:gd name="connsiteX2" fmla="*/ 1386544 w 2645408"/>
              <a:gd name="connsiteY2" fmla="*/ 142 h 3350553"/>
              <a:gd name="connsiteX3" fmla="*/ 2591804 w 2645408"/>
              <a:gd name="connsiteY3" fmla="*/ 312764 h 3350553"/>
              <a:gd name="connsiteX4" fmla="*/ 2561372 w 2645408"/>
              <a:gd name="connsiteY4" fmla="*/ 1913584 h 3350553"/>
              <a:gd name="connsiteX5" fmla="*/ 1386544 w 2645408"/>
              <a:gd name="connsiteY5" fmla="*/ 3349947 h 3350553"/>
              <a:gd name="connsiteX6" fmla="*/ 105698 w 2645408"/>
              <a:gd name="connsiteY6" fmla="*/ 1767810 h 3350553"/>
              <a:gd name="connsiteX0" fmla="*/ 105698 w 2630718"/>
              <a:gd name="connsiteY0" fmla="*/ 1767810 h 3351726"/>
              <a:gd name="connsiteX1" fmla="*/ 219665 w 2630718"/>
              <a:gd name="connsiteY1" fmla="*/ 326015 h 3351726"/>
              <a:gd name="connsiteX2" fmla="*/ 1386544 w 2630718"/>
              <a:gd name="connsiteY2" fmla="*/ 142 h 3351726"/>
              <a:gd name="connsiteX3" fmla="*/ 2591804 w 2630718"/>
              <a:gd name="connsiteY3" fmla="*/ 312764 h 3351726"/>
              <a:gd name="connsiteX4" fmla="*/ 2481858 w 2630718"/>
              <a:gd name="connsiteY4" fmla="*/ 2006349 h 3351726"/>
              <a:gd name="connsiteX5" fmla="*/ 1386544 w 2630718"/>
              <a:gd name="connsiteY5" fmla="*/ 3349947 h 3351726"/>
              <a:gd name="connsiteX6" fmla="*/ 105698 w 2630718"/>
              <a:gd name="connsiteY6" fmla="*/ 1767810 h 3351726"/>
              <a:gd name="connsiteX0" fmla="*/ 105698 w 2630718"/>
              <a:gd name="connsiteY0" fmla="*/ 1767810 h 3353600"/>
              <a:gd name="connsiteX1" fmla="*/ 219665 w 2630718"/>
              <a:gd name="connsiteY1" fmla="*/ 326015 h 3353600"/>
              <a:gd name="connsiteX2" fmla="*/ 1386544 w 2630718"/>
              <a:gd name="connsiteY2" fmla="*/ 142 h 3353600"/>
              <a:gd name="connsiteX3" fmla="*/ 2591804 w 2630718"/>
              <a:gd name="connsiteY3" fmla="*/ 312764 h 3353600"/>
              <a:gd name="connsiteX4" fmla="*/ 2481858 w 2630718"/>
              <a:gd name="connsiteY4" fmla="*/ 2006349 h 3353600"/>
              <a:gd name="connsiteX5" fmla="*/ 1386544 w 2630718"/>
              <a:gd name="connsiteY5" fmla="*/ 3349947 h 3353600"/>
              <a:gd name="connsiteX6" fmla="*/ 105698 w 2630718"/>
              <a:gd name="connsiteY6" fmla="*/ 1767810 h 3353600"/>
              <a:gd name="connsiteX0" fmla="*/ 90612 w 2668641"/>
              <a:gd name="connsiteY0" fmla="*/ 2019601 h 3349951"/>
              <a:gd name="connsiteX1" fmla="*/ 257588 w 2668641"/>
              <a:gd name="connsiteY1" fmla="*/ 326015 h 3349951"/>
              <a:gd name="connsiteX2" fmla="*/ 1424467 w 2668641"/>
              <a:gd name="connsiteY2" fmla="*/ 142 h 3349951"/>
              <a:gd name="connsiteX3" fmla="*/ 2629727 w 2668641"/>
              <a:gd name="connsiteY3" fmla="*/ 312764 h 3349951"/>
              <a:gd name="connsiteX4" fmla="*/ 2519781 w 2668641"/>
              <a:gd name="connsiteY4" fmla="*/ 2006349 h 3349951"/>
              <a:gd name="connsiteX5" fmla="*/ 1424467 w 2668641"/>
              <a:gd name="connsiteY5" fmla="*/ 3349947 h 3349951"/>
              <a:gd name="connsiteX6" fmla="*/ 90612 w 2668641"/>
              <a:gd name="connsiteY6" fmla="*/ 2019601 h 3349951"/>
              <a:gd name="connsiteX0" fmla="*/ 120055 w 2698084"/>
              <a:gd name="connsiteY0" fmla="*/ 2019601 h 3349953"/>
              <a:gd name="connsiteX1" fmla="*/ 287031 w 2698084"/>
              <a:gd name="connsiteY1" fmla="*/ 326015 h 3349953"/>
              <a:gd name="connsiteX2" fmla="*/ 1453910 w 2698084"/>
              <a:gd name="connsiteY2" fmla="*/ 142 h 3349953"/>
              <a:gd name="connsiteX3" fmla="*/ 2659170 w 2698084"/>
              <a:gd name="connsiteY3" fmla="*/ 312764 h 3349953"/>
              <a:gd name="connsiteX4" fmla="*/ 2549224 w 2698084"/>
              <a:gd name="connsiteY4" fmla="*/ 2006349 h 3349953"/>
              <a:gd name="connsiteX5" fmla="*/ 1453910 w 2698084"/>
              <a:gd name="connsiteY5" fmla="*/ 3349947 h 3349953"/>
              <a:gd name="connsiteX6" fmla="*/ 120055 w 2698084"/>
              <a:gd name="connsiteY6" fmla="*/ 2019601 h 3349953"/>
              <a:gd name="connsiteX0" fmla="*/ 99653 w 2677682"/>
              <a:gd name="connsiteY0" fmla="*/ 2024206 h 3354556"/>
              <a:gd name="connsiteX1" fmla="*/ 240125 w 2677682"/>
              <a:gd name="connsiteY1" fmla="*/ 264359 h 3354556"/>
              <a:gd name="connsiteX2" fmla="*/ 1433508 w 2677682"/>
              <a:gd name="connsiteY2" fmla="*/ 4747 h 3354556"/>
              <a:gd name="connsiteX3" fmla="*/ 2638768 w 2677682"/>
              <a:gd name="connsiteY3" fmla="*/ 317369 h 3354556"/>
              <a:gd name="connsiteX4" fmla="*/ 2528822 w 2677682"/>
              <a:gd name="connsiteY4" fmla="*/ 2010954 h 3354556"/>
              <a:gd name="connsiteX5" fmla="*/ 1433508 w 2677682"/>
              <a:gd name="connsiteY5" fmla="*/ 3354552 h 3354556"/>
              <a:gd name="connsiteX6" fmla="*/ 99653 w 2677682"/>
              <a:gd name="connsiteY6" fmla="*/ 2024206 h 3354556"/>
              <a:gd name="connsiteX0" fmla="*/ 99653 w 2663727"/>
              <a:gd name="connsiteY0" fmla="*/ 2024206 h 3355971"/>
              <a:gd name="connsiteX1" fmla="*/ 240125 w 2663727"/>
              <a:gd name="connsiteY1" fmla="*/ 264359 h 3355971"/>
              <a:gd name="connsiteX2" fmla="*/ 1433508 w 2663727"/>
              <a:gd name="connsiteY2" fmla="*/ 4747 h 3355971"/>
              <a:gd name="connsiteX3" fmla="*/ 2638768 w 2663727"/>
              <a:gd name="connsiteY3" fmla="*/ 317369 h 3355971"/>
              <a:gd name="connsiteX4" fmla="*/ 2369796 w 2663727"/>
              <a:gd name="connsiteY4" fmla="*/ 2130223 h 3355971"/>
              <a:gd name="connsiteX5" fmla="*/ 1433508 w 2663727"/>
              <a:gd name="connsiteY5" fmla="*/ 3354552 h 3355971"/>
              <a:gd name="connsiteX6" fmla="*/ 99653 w 2663727"/>
              <a:gd name="connsiteY6" fmla="*/ 2024206 h 3355971"/>
              <a:gd name="connsiteX0" fmla="*/ 99653 w 2663727"/>
              <a:gd name="connsiteY0" fmla="*/ 2024206 h 3366380"/>
              <a:gd name="connsiteX1" fmla="*/ 240125 w 2663727"/>
              <a:gd name="connsiteY1" fmla="*/ 264359 h 3366380"/>
              <a:gd name="connsiteX2" fmla="*/ 1433508 w 2663727"/>
              <a:gd name="connsiteY2" fmla="*/ 4747 h 3366380"/>
              <a:gd name="connsiteX3" fmla="*/ 2638768 w 2663727"/>
              <a:gd name="connsiteY3" fmla="*/ 317369 h 3366380"/>
              <a:gd name="connsiteX4" fmla="*/ 2369796 w 2663727"/>
              <a:gd name="connsiteY4" fmla="*/ 2130223 h 3366380"/>
              <a:gd name="connsiteX5" fmla="*/ 1433508 w 2663727"/>
              <a:gd name="connsiteY5" fmla="*/ 3354552 h 3366380"/>
              <a:gd name="connsiteX6" fmla="*/ 99653 w 2663727"/>
              <a:gd name="connsiteY6" fmla="*/ 2024206 h 3366380"/>
              <a:gd name="connsiteX0" fmla="*/ 99653 w 2663727"/>
              <a:gd name="connsiteY0" fmla="*/ 2024206 h 3408700"/>
              <a:gd name="connsiteX1" fmla="*/ 240125 w 2663727"/>
              <a:gd name="connsiteY1" fmla="*/ 264359 h 3408700"/>
              <a:gd name="connsiteX2" fmla="*/ 1433508 w 2663727"/>
              <a:gd name="connsiteY2" fmla="*/ 4747 h 3408700"/>
              <a:gd name="connsiteX3" fmla="*/ 2638768 w 2663727"/>
              <a:gd name="connsiteY3" fmla="*/ 317369 h 3408700"/>
              <a:gd name="connsiteX4" fmla="*/ 2369796 w 2663727"/>
              <a:gd name="connsiteY4" fmla="*/ 2130223 h 3408700"/>
              <a:gd name="connsiteX5" fmla="*/ 1433508 w 2663727"/>
              <a:gd name="connsiteY5" fmla="*/ 3354552 h 3408700"/>
              <a:gd name="connsiteX6" fmla="*/ 99653 w 2663727"/>
              <a:gd name="connsiteY6" fmla="*/ 2024206 h 3408700"/>
              <a:gd name="connsiteX0" fmla="*/ 101611 w 2665685"/>
              <a:gd name="connsiteY0" fmla="*/ 2024206 h 3293635"/>
              <a:gd name="connsiteX1" fmla="*/ 242083 w 2665685"/>
              <a:gd name="connsiteY1" fmla="*/ 264359 h 3293635"/>
              <a:gd name="connsiteX2" fmla="*/ 1435466 w 2665685"/>
              <a:gd name="connsiteY2" fmla="*/ 4747 h 3293635"/>
              <a:gd name="connsiteX3" fmla="*/ 2640726 w 2665685"/>
              <a:gd name="connsiteY3" fmla="*/ 317369 h 3293635"/>
              <a:gd name="connsiteX4" fmla="*/ 2371754 w 2665685"/>
              <a:gd name="connsiteY4" fmla="*/ 2130223 h 3293635"/>
              <a:gd name="connsiteX5" fmla="*/ 1461970 w 2665685"/>
              <a:gd name="connsiteY5" fmla="*/ 3235282 h 3293635"/>
              <a:gd name="connsiteX6" fmla="*/ 101611 w 2665685"/>
              <a:gd name="connsiteY6" fmla="*/ 2024206 h 3293635"/>
              <a:gd name="connsiteX0" fmla="*/ 101611 w 2703218"/>
              <a:gd name="connsiteY0" fmla="*/ 2024206 h 3293635"/>
              <a:gd name="connsiteX1" fmla="*/ 242083 w 2703218"/>
              <a:gd name="connsiteY1" fmla="*/ 264359 h 3293635"/>
              <a:gd name="connsiteX2" fmla="*/ 1435466 w 2703218"/>
              <a:gd name="connsiteY2" fmla="*/ 4747 h 3293635"/>
              <a:gd name="connsiteX3" fmla="*/ 2640726 w 2703218"/>
              <a:gd name="connsiteY3" fmla="*/ 317369 h 3293635"/>
              <a:gd name="connsiteX4" fmla="*/ 2371754 w 2703218"/>
              <a:gd name="connsiteY4" fmla="*/ 2130223 h 3293635"/>
              <a:gd name="connsiteX5" fmla="*/ 1461970 w 2703218"/>
              <a:gd name="connsiteY5" fmla="*/ 3235282 h 3293635"/>
              <a:gd name="connsiteX6" fmla="*/ 101611 w 2703218"/>
              <a:gd name="connsiteY6" fmla="*/ 2024206 h 3293635"/>
              <a:gd name="connsiteX0" fmla="*/ 101611 w 2703218"/>
              <a:gd name="connsiteY0" fmla="*/ 2024206 h 3293635"/>
              <a:gd name="connsiteX1" fmla="*/ 242083 w 2703218"/>
              <a:gd name="connsiteY1" fmla="*/ 264359 h 3293635"/>
              <a:gd name="connsiteX2" fmla="*/ 1435466 w 2703218"/>
              <a:gd name="connsiteY2" fmla="*/ 4747 h 3293635"/>
              <a:gd name="connsiteX3" fmla="*/ 2640726 w 2703218"/>
              <a:gd name="connsiteY3" fmla="*/ 317369 h 3293635"/>
              <a:gd name="connsiteX4" fmla="*/ 2371754 w 2703218"/>
              <a:gd name="connsiteY4" fmla="*/ 2130223 h 3293635"/>
              <a:gd name="connsiteX5" fmla="*/ 1461970 w 2703218"/>
              <a:gd name="connsiteY5" fmla="*/ 3235282 h 3293635"/>
              <a:gd name="connsiteX6" fmla="*/ 101611 w 2703218"/>
              <a:gd name="connsiteY6" fmla="*/ 2024206 h 3293635"/>
              <a:gd name="connsiteX0" fmla="*/ 101611 w 2703218"/>
              <a:gd name="connsiteY0" fmla="*/ 2024206 h 3293635"/>
              <a:gd name="connsiteX1" fmla="*/ 242083 w 2703218"/>
              <a:gd name="connsiteY1" fmla="*/ 264359 h 3293635"/>
              <a:gd name="connsiteX2" fmla="*/ 1435466 w 2703218"/>
              <a:gd name="connsiteY2" fmla="*/ 4747 h 3293635"/>
              <a:gd name="connsiteX3" fmla="*/ 2640726 w 2703218"/>
              <a:gd name="connsiteY3" fmla="*/ 317369 h 3293635"/>
              <a:gd name="connsiteX4" fmla="*/ 2371754 w 2703218"/>
              <a:gd name="connsiteY4" fmla="*/ 2130223 h 3293635"/>
              <a:gd name="connsiteX5" fmla="*/ 1461970 w 2703218"/>
              <a:gd name="connsiteY5" fmla="*/ 3235282 h 3293635"/>
              <a:gd name="connsiteX6" fmla="*/ 101611 w 2703218"/>
              <a:gd name="connsiteY6" fmla="*/ 2024206 h 3293635"/>
              <a:gd name="connsiteX0" fmla="*/ 101611 w 2703218"/>
              <a:gd name="connsiteY0" fmla="*/ 2024206 h 3293635"/>
              <a:gd name="connsiteX1" fmla="*/ 242083 w 2703218"/>
              <a:gd name="connsiteY1" fmla="*/ 264359 h 3293635"/>
              <a:gd name="connsiteX2" fmla="*/ 1435466 w 2703218"/>
              <a:gd name="connsiteY2" fmla="*/ 4747 h 3293635"/>
              <a:gd name="connsiteX3" fmla="*/ 2640726 w 2703218"/>
              <a:gd name="connsiteY3" fmla="*/ 317369 h 3293635"/>
              <a:gd name="connsiteX4" fmla="*/ 2371754 w 2703218"/>
              <a:gd name="connsiteY4" fmla="*/ 2130223 h 3293635"/>
              <a:gd name="connsiteX5" fmla="*/ 1461970 w 2703218"/>
              <a:gd name="connsiteY5" fmla="*/ 3235282 h 3293635"/>
              <a:gd name="connsiteX6" fmla="*/ 101611 w 2703218"/>
              <a:gd name="connsiteY6" fmla="*/ 2024206 h 3293635"/>
              <a:gd name="connsiteX0" fmla="*/ 101611 w 2694616"/>
              <a:gd name="connsiteY0" fmla="*/ 2024206 h 3293635"/>
              <a:gd name="connsiteX1" fmla="*/ 242083 w 2694616"/>
              <a:gd name="connsiteY1" fmla="*/ 264359 h 3293635"/>
              <a:gd name="connsiteX2" fmla="*/ 1435466 w 2694616"/>
              <a:gd name="connsiteY2" fmla="*/ 4747 h 3293635"/>
              <a:gd name="connsiteX3" fmla="*/ 2640726 w 2694616"/>
              <a:gd name="connsiteY3" fmla="*/ 317369 h 3293635"/>
              <a:gd name="connsiteX4" fmla="*/ 2371754 w 2694616"/>
              <a:gd name="connsiteY4" fmla="*/ 2130223 h 3293635"/>
              <a:gd name="connsiteX5" fmla="*/ 1461970 w 2694616"/>
              <a:gd name="connsiteY5" fmla="*/ 3235282 h 3293635"/>
              <a:gd name="connsiteX6" fmla="*/ 101611 w 2694616"/>
              <a:gd name="connsiteY6" fmla="*/ 2024206 h 3293635"/>
              <a:gd name="connsiteX0" fmla="*/ 101611 w 2690274"/>
              <a:gd name="connsiteY0" fmla="*/ 2024206 h 3293635"/>
              <a:gd name="connsiteX1" fmla="*/ 242083 w 2690274"/>
              <a:gd name="connsiteY1" fmla="*/ 264359 h 3293635"/>
              <a:gd name="connsiteX2" fmla="*/ 1435466 w 2690274"/>
              <a:gd name="connsiteY2" fmla="*/ 4747 h 3293635"/>
              <a:gd name="connsiteX3" fmla="*/ 2640726 w 2690274"/>
              <a:gd name="connsiteY3" fmla="*/ 317369 h 3293635"/>
              <a:gd name="connsiteX4" fmla="*/ 2371754 w 2690274"/>
              <a:gd name="connsiteY4" fmla="*/ 2130223 h 3293635"/>
              <a:gd name="connsiteX5" fmla="*/ 1461970 w 2690274"/>
              <a:gd name="connsiteY5" fmla="*/ 3235282 h 3293635"/>
              <a:gd name="connsiteX6" fmla="*/ 101611 w 2690274"/>
              <a:gd name="connsiteY6" fmla="*/ 2024206 h 3293635"/>
              <a:gd name="connsiteX0" fmla="*/ 101611 w 2687846"/>
              <a:gd name="connsiteY0" fmla="*/ 2024206 h 3238056"/>
              <a:gd name="connsiteX1" fmla="*/ 242083 w 2687846"/>
              <a:gd name="connsiteY1" fmla="*/ 264359 h 3238056"/>
              <a:gd name="connsiteX2" fmla="*/ 1435466 w 2687846"/>
              <a:gd name="connsiteY2" fmla="*/ 4747 h 3238056"/>
              <a:gd name="connsiteX3" fmla="*/ 2640726 w 2687846"/>
              <a:gd name="connsiteY3" fmla="*/ 317369 h 3238056"/>
              <a:gd name="connsiteX4" fmla="*/ 2331997 w 2687846"/>
              <a:gd name="connsiteY4" fmla="*/ 2289249 h 3238056"/>
              <a:gd name="connsiteX5" fmla="*/ 1461970 w 2687846"/>
              <a:gd name="connsiteY5" fmla="*/ 3235282 h 3238056"/>
              <a:gd name="connsiteX6" fmla="*/ 101611 w 2687846"/>
              <a:gd name="connsiteY6" fmla="*/ 2024206 h 3238056"/>
              <a:gd name="connsiteX0" fmla="*/ 101611 w 2687846"/>
              <a:gd name="connsiteY0" fmla="*/ 2024206 h 3238756"/>
              <a:gd name="connsiteX1" fmla="*/ 242083 w 2687846"/>
              <a:gd name="connsiteY1" fmla="*/ 264359 h 3238756"/>
              <a:gd name="connsiteX2" fmla="*/ 1435466 w 2687846"/>
              <a:gd name="connsiteY2" fmla="*/ 4747 h 3238756"/>
              <a:gd name="connsiteX3" fmla="*/ 2640726 w 2687846"/>
              <a:gd name="connsiteY3" fmla="*/ 317369 h 3238756"/>
              <a:gd name="connsiteX4" fmla="*/ 2331997 w 2687846"/>
              <a:gd name="connsiteY4" fmla="*/ 2289249 h 3238756"/>
              <a:gd name="connsiteX5" fmla="*/ 1461970 w 2687846"/>
              <a:gd name="connsiteY5" fmla="*/ 3235282 h 3238756"/>
              <a:gd name="connsiteX6" fmla="*/ 101611 w 2687846"/>
              <a:gd name="connsiteY6" fmla="*/ 2024206 h 3238756"/>
              <a:gd name="connsiteX0" fmla="*/ 101611 w 2687846"/>
              <a:gd name="connsiteY0" fmla="*/ 2024206 h 3243927"/>
              <a:gd name="connsiteX1" fmla="*/ 242083 w 2687846"/>
              <a:gd name="connsiteY1" fmla="*/ 264359 h 3243927"/>
              <a:gd name="connsiteX2" fmla="*/ 1435466 w 2687846"/>
              <a:gd name="connsiteY2" fmla="*/ 4747 h 3243927"/>
              <a:gd name="connsiteX3" fmla="*/ 2640726 w 2687846"/>
              <a:gd name="connsiteY3" fmla="*/ 317369 h 3243927"/>
              <a:gd name="connsiteX4" fmla="*/ 2331997 w 2687846"/>
              <a:gd name="connsiteY4" fmla="*/ 2289249 h 3243927"/>
              <a:gd name="connsiteX5" fmla="*/ 1461970 w 2687846"/>
              <a:gd name="connsiteY5" fmla="*/ 3235282 h 3243927"/>
              <a:gd name="connsiteX6" fmla="*/ 101611 w 2687846"/>
              <a:gd name="connsiteY6" fmla="*/ 2024206 h 3243927"/>
              <a:gd name="connsiteX0" fmla="*/ 100633 w 2715336"/>
              <a:gd name="connsiteY0" fmla="*/ 2024206 h 3257074"/>
              <a:gd name="connsiteX1" fmla="*/ 241105 w 2715336"/>
              <a:gd name="connsiteY1" fmla="*/ 264359 h 3257074"/>
              <a:gd name="connsiteX2" fmla="*/ 1434488 w 2715336"/>
              <a:gd name="connsiteY2" fmla="*/ 4747 h 3257074"/>
              <a:gd name="connsiteX3" fmla="*/ 2639748 w 2715336"/>
              <a:gd name="connsiteY3" fmla="*/ 317369 h 3257074"/>
              <a:gd name="connsiteX4" fmla="*/ 2331019 w 2715336"/>
              <a:gd name="connsiteY4" fmla="*/ 2289249 h 3257074"/>
              <a:gd name="connsiteX5" fmla="*/ 1447740 w 2715336"/>
              <a:gd name="connsiteY5" fmla="*/ 3248534 h 3257074"/>
              <a:gd name="connsiteX6" fmla="*/ 100633 w 2715336"/>
              <a:gd name="connsiteY6" fmla="*/ 2024206 h 3257074"/>
              <a:gd name="connsiteX0" fmla="*/ 100633 w 2699982"/>
              <a:gd name="connsiteY0" fmla="*/ 2024206 h 3257074"/>
              <a:gd name="connsiteX1" fmla="*/ 241105 w 2699982"/>
              <a:gd name="connsiteY1" fmla="*/ 264359 h 3257074"/>
              <a:gd name="connsiteX2" fmla="*/ 1434488 w 2699982"/>
              <a:gd name="connsiteY2" fmla="*/ 4747 h 3257074"/>
              <a:gd name="connsiteX3" fmla="*/ 2639748 w 2699982"/>
              <a:gd name="connsiteY3" fmla="*/ 317369 h 3257074"/>
              <a:gd name="connsiteX4" fmla="*/ 2331019 w 2699982"/>
              <a:gd name="connsiteY4" fmla="*/ 2289249 h 3257074"/>
              <a:gd name="connsiteX5" fmla="*/ 1447740 w 2699982"/>
              <a:gd name="connsiteY5" fmla="*/ 3248534 h 3257074"/>
              <a:gd name="connsiteX6" fmla="*/ 100633 w 2699982"/>
              <a:gd name="connsiteY6" fmla="*/ 2024206 h 3257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9982" h="3257074">
                <a:moveTo>
                  <a:pt x="100633" y="2024206"/>
                </a:moveTo>
                <a:cubicBezTo>
                  <a:pt x="-100473" y="1526844"/>
                  <a:pt x="27631" y="558970"/>
                  <a:pt x="241105" y="264359"/>
                </a:cubicBezTo>
                <a:cubicBezTo>
                  <a:pt x="454579" y="-30252"/>
                  <a:pt x="1034714" y="-4088"/>
                  <a:pt x="1434488" y="4747"/>
                </a:cubicBezTo>
                <a:cubicBezTo>
                  <a:pt x="1834262" y="13582"/>
                  <a:pt x="2426274" y="22758"/>
                  <a:pt x="2639748" y="317369"/>
                </a:cubicBezTo>
                <a:cubicBezTo>
                  <a:pt x="2866474" y="824015"/>
                  <a:pt x="2383913" y="1641696"/>
                  <a:pt x="2331019" y="2289249"/>
                </a:cubicBezTo>
                <a:cubicBezTo>
                  <a:pt x="2278125" y="2936802"/>
                  <a:pt x="2243542" y="3146935"/>
                  <a:pt x="1447740" y="3248534"/>
                </a:cubicBezTo>
                <a:cubicBezTo>
                  <a:pt x="651938" y="3350133"/>
                  <a:pt x="301739" y="2521568"/>
                  <a:pt x="100633" y="2024206"/>
                </a:cubicBez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Oval 2">
            <a:extLst>
              <a:ext uri="{FF2B5EF4-FFF2-40B4-BE49-F238E27FC236}">
                <a16:creationId xmlns:a16="http://schemas.microsoft.com/office/drawing/2014/main" id="{86DAF389-2F8E-44A9-9EEE-AC367918D50F}"/>
              </a:ext>
            </a:extLst>
          </p:cNvPr>
          <p:cNvSpPr/>
          <p:nvPr/>
        </p:nvSpPr>
        <p:spPr>
          <a:xfrm>
            <a:off x="2934345" y="1362254"/>
            <a:ext cx="2282378" cy="3174791"/>
          </a:xfrm>
          <a:custGeom>
            <a:avLst/>
            <a:gdLst>
              <a:gd name="connsiteX0" fmla="*/ 0 w 2299060"/>
              <a:gd name="connsiteY0" fmla="*/ 1600160 h 3200319"/>
              <a:gd name="connsiteX1" fmla="*/ 1149530 w 2299060"/>
              <a:gd name="connsiteY1" fmla="*/ 0 h 3200319"/>
              <a:gd name="connsiteX2" fmla="*/ 2299060 w 2299060"/>
              <a:gd name="connsiteY2" fmla="*/ 1600160 h 3200319"/>
              <a:gd name="connsiteX3" fmla="*/ 1149530 w 2299060"/>
              <a:gd name="connsiteY3" fmla="*/ 3200320 h 3200319"/>
              <a:gd name="connsiteX4" fmla="*/ 0 w 2299060"/>
              <a:gd name="connsiteY4" fmla="*/ 1600160 h 3200319"/>
              <a:gd name="connsiteX0" fmla="*/ 135861 w 2434921"/>
              <a:gd name="connsiteY0" fmla="*/ 1600160 h 3406489"/>
              <a:gd name="connsiteX1" fmla="*/ 1285391 w 2434921"/>
              <a:gd name="connsiteY1" fmla="*/ 0 h 3406489"/>
              <a:gd name="connsiteX2" fmla="*/ 2434921 w 2434921"/>
              <a:gd name="connsiteY2" fmla="*/ 1600160 h 3406489"/>
              <a:gd name="connsiteX3" fmla="*/ 1285391 w 2434921"/>
              <a:gd name="connsiteY3" fmla="*/ 3200320 h 3406489"/>
              <a:gd name="connsiteX4" fmla="*/ 150078 w 2434921"/>
              <a:gd name="connsiteY4" fmla="*/ 3211130 h 3406489"/>
              <a:gd name="connsiteX5" fmla="*/ 135861 w 2434921"/>
              <a:gd name="connsiteY5" fmla="*/ 1600160 h 3406489"/>
              <a:gd name="connsiteX0" fmla="*/ 231595 w 2530655"/>
              <a:gd name="connsiteY0" fmla="*/ 1600160 h 3406489"/>
              <a:gd name="connsiteX1" fmla="*/ 1381125 w 2530655"/>
              <a:gd name="connsiteY1" fmla="*/ 0 h 3406489"/>
              <a:gd name="connsiteX2" fmla="*/ 2530655 w 2530655"/>
              <a:gd name="connsiteY2" fmla="*/ 1600160 h 3406489"/>
              <a:gd name="connsiteX3" fmla="*/ 1381125 w 2530655"/>
              <a:gd name="connsiteY3" fmla="*/ 3200320 h 3406489"/>
              <a:gd name="connsiteX4" fmla="*/ 245812 w 2530655"/>
              <a:gd name="connsiteY4" fmla="*/ 3211130 h 3406489"/>
              <a:gd name="connsiteX5" fmla="*/ 231595 w 2530655"/>
              <a:gd name="connsiteY5" fmla="*/ 1600160 h 3406489"/>
              <a:gd name="connsiteX0" fmla="*/ 231595 w 2530655"/>
              <a:gd name="connsiteY0" fmla="*/ 1600160 h 3319877"/>
              <a:gd name="connsiteX1" fmla="*/ 1381125 w 2530655"/>
              <a:gd name="connsiteY1" fmla="*/ 0 h 3319877"/>
              <a:gd name="connsiteX2" fmla="*/ 2530655 w 2530655"/>
              <a:gd name="connsiteY2" fmla="*/ 1600160 h 3319877"/>
              <a:gd name="connsiteX3" fmla="*/ 1381125 w 2530655"/>
              <a:gd name="connsiteY3" fmla="*/ 3200320 h 3319877"/>
              <a:gd name="connsiteX4" fmla="*/ 245812 w 2530655"/>
              <a:gd name="connsiteY4" fmla="*/ 3211130 h 3319877"/>
              <a:gd name="connsiteX5" fmla="*/ 231595 w 2530655"/>
              <a:gd name="connsiteY5" fmla="*/ 1600160 h 3319877"/>
              <a:gd name="connsiteX0" fmla="*/ 231595 w 2530655"/>
              <a:gd name="connsiteY0" fmla="*/ 1600160 h 3229591"/>
              <a:gd name="connsiteX1" fmla="*/ 1381125 w 2530655"/>
              <a:gd name="connsiteY1" fmla="*/ 0 h 3229591"/>
              <a:gd name="connsiteX2" fmla="*/ 2530655 w 2530655"/>
              <a:gd name="connsiteY2" fmla="*/ 1600160 h 3229591"/>
              <a:gd name="connsiteX3" fmla="*/ 1712429 w 2530655"/>
              <a:gd name="connsiteY3" fmla="*/ 3054546 h 3229591"/>
              <a:gd name="connsiteX4" fmla="*/ 245812 w 2530655"/>
              <a:gd name="connsiteY4" fmla="*/ 3211130 h 3229591"/>
              <a:gd name="connsiteX5" fmla="*/ 231595 w 2530655"/>
              <a:gd name="connsiteY5" fmla="*/ 1600160 h 3229591"/>
              <a:gd name="connsiteX0" fmla="*/ 231595 w 2530655"/>
              <a:gd name="connsiteY0" fmla="*/ 1600160 h 3229591"/>
              <a:gd name="connsiteX1" fmla="*/ 1381125 w 2530655"/>
              <a:gd name="connsiteY1" fmla="*/ 0 h 3229591"/>
              <a:gd name="connsiteX2" fmla="*/ 2530655 w 2530655"/>
              <a:gd name="connsiteY2" fmla="*/ 1600160 h 3229591"/>
              <a:gd name="connsiteX3" fmla="*/ 1712429 w 2530655"/>
              <a:gd name="connsiteY3" fmla="*/ 3054546 h 3229591"/>
              <a:gd name="connsiteX4" fmla="*/ 245812 w 2530655"/>
              <a:gd name="connsiteY4" fmla="*/ 3211130 h 3229591"/>
              <a:gd name="connsiteX5" fmla="*/ 231595 w 2530655"/>
              <a:gd name="connsiteY5" fmla="*/ 1600160 h 3229591"/>
              <a:gd name="connsiteX0" fmla="*/ 231595 w 2530655"/>
              <a:gd name="connsiteY0" fmla="*/ 1600160 h 3216880"/>
              <a:gd name="connsiteX1" fmla="*/ 1381125 w 2530655"/>
              <a:gd name="connsiteY1" fmla="*/ 0 h 3216880"/>
              <a:gd name="connsiteX2" fmla="*/ 2530655 w 2530655"/>
              <a:gd name="connsiteY2" fmla="*/ 1600160 h 3216880"/>
              <a:gd name="connsiteX3" fmla="*/ 1712429 w 2530655"/>
              <a:gd name="connsiteY3" fmla="*/ 3054546 h 3216880"/>
              <a:gd name="connsiteX4" fmla="*/ 245812 w 2530655"/>
              <a:gd name="connsiteY4" fmla="*/ 3211130 h 3216880"/>
              <a:gd name="connsiteX5" fmla="*/ 231595 w 2530655"/>
              <a:gd name="connsiteY5" fmla="*/ 1600160 h 3216880"/>
              <a:gd name="connsiteX0" fmla="*/ 231595 w 2464394"/>
              <a:gd name="connsiteY0" fmla="*/ 1601567 h 3216460"/>
              <a:gd name="connsiteX1" fmla="*/ 1381125 w 2464394"/>
              <a:gd name="connsiteY1" fmla="*/ 1407 h 3216460"/>
              <a:gd name="connsiteX2" fmla="*/ 2464394 w 2464394"/>
              <a:gd name="connsiteY2" fmla="*/ 1879863 h 3216460"/>
              <a:gd name="connsiteX3" fmla="*/ 1712429 w 2464394"/>
              <a:gd name="connsiteY3" fmla="*/ 3055953 h 3216460"/>
              <a:gd name="connsiteX4" fmla="*/ 245812 w 2464394"/>
              <a:gd name="connsiteY4" fmla="*/ 3212537 h 3216460"/>
              <a:gd name="connsiteX5" fmla="*/ 231595 w 2464394"/>
              <a:gd name="connsiteY5" fmla="*/ 1601567 h 3216460"/>
              <a:gd name="connsiteX0" fmla="*/ 231595 w 2492272"/>
              <a:gd name="connsiteY0" fmla="*/ 1604670 h 3219563"/>
              <a:gd name="connsiteX1" fmla="*/ 1381125 w 2492272"/>
              <a:gd name="connsiteY1" fmla="*/ 4510 h 3219563"/>
              <a:gd name="connsiteX2" fmla="*/ 2220387 w 2492272"/>
              <a:gd name="connsiteY2" fmla="*/ 1148302 h 3219563"/>
              <a:gd name="connsiteX3" fmla="*/ 2464394 w 2492272"/>
              <a:gd name="connsiteY3" fmla="*/ 1882966 h 3219563"/>
              <a:gd name="connsiteX4" fmla="*/ 1712429 w 2492272"/>
              <a:gd name="connsiteY4" fmla="*/ 3059056 h 3219563"/>
              <a:gd name="connsiteX5" fmla="*/ 245812 w 2492272"/>
              <a:gd name="connsiteY5" fmla="*/ 3215640 h 3219563"/>
              <a:gd name="connsiteX6" fmla="*/ 231595 w 2492272"/>
              <a:gd name="connsiteY6" fmla="*/ 1604670 h 3219563"/>
              <a:gd name="connsiteX0" fmla="*/ 189079 w 2449756"/>
              <a:gd name="connsiteY0" fmla="*/ 1657393 h 3272286"/>
              <a:gd name="connsiteX1" fmla="*/ 415332 w 2449756"/>
              <a:gd name="connsiteY1" fmla="*/ 326382 h 3272286"/>
              <a:gd name="connsiteX2" fmla="*/ 1338609 w 2449756"/>
              <a:gd name="connsiteY2" fmla="*/ 57233 h 3272286"/>
              <a:gd name="connsiteX3" fmla="*/ 2177871 w 2449756"/>
              <a:gd name="connsiteY3" fmla="*/ 1201025 h 3272286"/>
              <a:gd name="connsiteX4" fmla="*/ 2421878 w 2449756"/>
              <a:gd name="connsiteY4" fmla="*/ 1935689 h 3272286"/>
              <a:gd name="connsiteX5" fmla="*/ 1669913 w 2449756"/>
              <a:gd name="connsiteY5" fmla="*/ 3111779 h 3272286"/>
              <a:gd name="connsiteX6" fmla="*/ 203296 w 2449756"/>
              <a:gd name="connsiteY6" fmla="*/ 3268363 h 3272286"/>
              <a:gd name="connsiteX7" fmla="*/ 189079 w 2449756"/>
              <a:gd name="connsiteY7" fmla="*/ 1657393 h 3272286"/>
              <a:gd name="connsiteX0" fmla="*/ 152572 w 2466257"/>
              <a:gd name="connsiteY0" fmla="*/ 1644141 h 3272286"/>
              <a:gd name="connsiteX1" fmla="*/ 431833 w 2466257"/>
              <a:gd name="connsiteY1" fmla="*/ 326382 h 3272286"/>
              <a:gd name="connsiteX2" fmla="*/ 1355110 w 2466257"/>
              <a:gd name="connsiteY2" fmla="*/ 57233 h 3272286"/>
              <a:gd name="connsiteX3" fmla="*/ 2194372 w 2466257"/>
              <a:gd name="connsiteY3" fmla="*/ 1201025 h 3272286"/>
              <a:gd name="connsiteX4" fmla="*/ 2438379 w 2466257"/>
              <a:gd name="connsiteY4" fmla="*/ 1935689 h 3272286"/>
              <a:gd name="connsiteX5" fmla="*/ 1686414 w 2466257"/>
              <a:gd name="connsiteY5" fmla="*/ 3111779 h 3272286"/>
              <a:gd name="connsiteX6" fmla="*/ 219797 w 2466257"/>
              <a:gd name="connsiteY6" fmla="*/ 3268363 h 3272286"/>
              <a:gd name="connsiteX7" fmla="*/ 152572 w 2466257"/>
              <a:gd name="connsiteY7" fmla="*/ 1644141 h 3272286"/>
              <a:gd name="connsiteX0" fmla="*/ 211269 w 2524954"/>
              <a:gd name="connsiteY0" fmla="*/ 1644141 h 3174273"/>
              <a:gd name="connsiteX1" fmla="*/ 490530 w 2524954"/>
              <a:gd name="connsiteY1" fmla="*/ 326382 h 3174273"/>
              <a:gd name="connsiteX2" fmla="*/ 1413807 w 2524954"/>
              <a:gd name="connsiteY2" fmla="*/ 57233 h 3174273"/>
              <a:gd name="connsiteX3" fmla="*/ 2253069 w 2524954"/>
              <a:gd name="connsiteY3" fmla="*/ 1201025 h 3174273"/>
              <a:gd name="connsiteX4" fmla="*/ 2497076 w 2524954"/>
              <a:gd name="connsiteY4" fmla="*/ 1935689 h 3174273"/>
              <a:gd name="connsiteX5" fmla="*/ 1745111 w 2524954"/>
              <a:gd name="connsiteY5" fmla="*/ 3111779 h 3174273"/>
              <a:gd name="connsiteX6" fmla="*/ 198981 w 2524954"/>
              <a:gd name="connsiteY6" fmla="*/ 3029823 h 3174273"/>
              <a:gd name="connsiteX7" fmla="*/ 211269 w 2524954"/>
              <a:gd name="connsiteY7" fmla="*/ 1644141 h 3174273"/>
              <a:gd name="connsiteX0" fmla="*/ 187738 w 2501423"/>
              <a:gd name="connsiteY0" fmla="*/ 1644141 h 3174273"/>
              <a:gd name="connsiteX1" fmla="*/ 466999 w 2501423"/>
              <a:gd name="connsiteY1" fmla="*/ 326382 h 3174273"/>
              <a:gd name="connsiteX2" fmla="*/ 1390276 w 2501423"/>
              <a:gd name="connsiteY2" fmla="*/ 57233 h 3174273"/>
              <a:gd name="connsiteX3" fmla="*/ 2229538 w 2501423"/>
              <a:gd name="connsiteY3" fmla="*/ 1201025 h 3174273"/>
              <a:gd name="connsiteX4" fmla="*/ 2473545 w 2501423"/>
              <a:gd name="connsiteY4" fmla="*/ 1935689 h 3174273"/>
              <a:gd name="connsiteX5" fmla="*/ 1721580 w 2501423"/>
              <a:gd name="connsiteY5" fmla="*/ 3111779 h 3174273"/>
              <a:gd name="connsiteX6" fmla="*/ 175450 w 2501423"/>
              <a:gd name="connsiteY6" fmla="*/ 3029823 h 3174273"/>
              <a:gd name="connsiteX7" fmla="*/ 187738 w 2501423"/>
              <a:gd name="connsiteY7" fmla="*/ 1644141 h 3174273"/>
              <a:gd name="connsiteX0" fmla="*/ 187738 w 2501423"/>
              <a:gd name="connsiteY0" fmla="*/ 1644141 h 3215622"/>
              <a:gd name="connsiteX1" fmla="*/ 466999 w 2501423"/>
              <a:gd name="connsiteY1" fmla="*/ 326382 h 3215622"/>
              <a:gd name="connsiteX2" fmla="*/ 1390276 w 2501423"/>
              <a:gd name="connsiteY2" fmla="*/ 57233 h 3215622"/>
              <a:gd name="connsiteX3" fmla="*/ 2229538 w 2501423"/>
              <a:gd name="connsiteY3" fmla="*/ 1201025 h 3215622"/>
              <a:gd name="connsiteX4" fmla="*/ 2473545 w 2501423"/>
              <a:gd name="connsiteY4" fmla="*/ 1935689 h 3215622"/>
              <a:gd name="connsiteX5" fmla="*/ 1721580 w 2501423"/>
              <a:gd name="connsiteY5" fmla="*/ 3111779 h 3215622"/>
              <a:gd name="connsiteX6" fmla="*/ 175450 w 2501423"/>
              <a:gd name="connsiteY6" fmla="*/ 3029823 h 3215622"/>
              <a:gd name="connsiteX7" fmla="*/ 187738 w 2501423"/>
              <a:gd name="connsiteY7" fmla="*/ 1644141 h 3215622"/>
              <a:gd name="connsiteX0" fmla="*/ 260795 w 2574480"/>
              <a:gd name="connsiteY0" fmla="*/ 1644141 h 3186962"/>
              <a:gd name="connsiteX1" fmla="*/ 540056 w 2574480"/>
              <a:gd name="connsiteY1" fmla="*/ 326382 h 3186962"/>
              <a:gd name="connsiteX2" fmla="*/ 1463333 w 2574480"/>
              <a:gd name="connsiteY2" fmla="*/ 57233 h 3186962"/>
              <a:gd name="connsiteX3" fmla="*/ 2302595 w 2574480"/>
              <a:gd name="connsiteY3" fmla="*/ 1201025 h 3186962"/>
              <a:gd name="connsiteX4" fmla="*/ 2546602 w 2574480"/>
              <a:gd name="connsiteY4" fmla="*/ 1935689 h 3186962"/>
              <a:gd name="connsiteX5" fmla="*/ 1794637 w 2574480"/>
              <a:gd name="connsiteY5" fmla="*/ 3111779 h 3186962"/>
              <a:gd name="connsiteX6" fmla="*/ 155742 w 2574480"/>
              <a:gd name="connsiteY6" fmla="*/ 2950310 h 3186962"/>
              <a:gd name="connsiteX7" fmla="*/ 260795 w 2574480"/>
              <a:gd name="connsiteY7" fmla="*/ 1644141 h 3186962"/>
              <a:gd name="connsiteX0" fmla="*/ 260795 w 2311503"/>
              <a:gd name="connsiteY0" fmla="*/ 1644141 h 3186962"/>
              <a:gd name="connsiteX1" fmla="*/ 540056 w 2311503"/>
              <a:gd name="connsiteY1" fmla="*/ 326382 h 3186962"/>
              <a:gd name="connsiteX2" fmla="*/ 1463333 w 2311503"/>
              <a:gd name="connsiteY2" fmla="*/ 57233 h 3186962"/>
              <a:gd name="connsiteX3" fmla="*/ 2302595 w 2311503"/>
              <a:gd name="connsiteY3" fmla="*/ 1201025 h 3186962"/>
              <a:gd name="connsiteX4" fmla="*/ 1794637 w 2311503"/>
              <a:gd name="connsiteY4" fmla="*/ 3111779 h 3186962"/>
              <a:gd name="connsiteX5" fmla="*/ 155742 w 2311503"/>
              <a:gd name="connsiteY5" fmla="*/ 2950310 h 3186962"/>
              <a:gd name="connsiteX6" fmla="*/ 260795 w 2311503"/>
              <a:gd name="connsiteY6" fmla="*/ 1644141 h 3186962"/>
              <a:gd name="connsiteX0" fmla="*/ 260795 w 2260212"/>
              <a:gd name="connsiteY0" fmla="*/ 1651782 h 3241075"/>
              <a:gd name="connsiteX1" fmla="*/ 540056 w 2260212"/>
              <a:gd name="connsiteY1" fmla="*/ 334023 h 3241075"/>
              <a:gd name="connsiteX2" fmla="*/ 1463333 w 2260212"/>
              <a:gd name="connsiteY2" fmla="*/ 64874 h 3241075"/>
              <a:gd name="connsiteX3" fmla="*/ 2249586 w 2260212"/>
              <a:gd name="connsiteY3" fmla="*/ 1314683 h 3241075"/>
              <a:gd name="connsiteX4" fmla="*/ 1794637 w 2260212"/>
              <a:gd name="connsiteY4" fmla="*/ 3119420 h 3241075"/>
              <a:gd name="connsiteX5" fmla="*/ 155742 w 2260212"/>
              <a:gd name="connsiteY5" fmla="*/ 2957951 h 3241075"/>
              <a:gd name="connsiteX6" fmla="*/ 260795 w 2260212"/>
              <a:gd name="connsiteY6" fmla="*/ 1651782 h 3241075"/>
              <a:gd name="connsiteX0" fmla="*/ 260795 w 2273098"/>
              <a:gd name="connsiteY0" fmla="*/ 1651782 h 3241075"/>
              <a:gd name="connsiteX1" fmla="*/ 540056 w 2273098"/>
              <a:gd name="connsiteY1" fmla="*/ 334023 h 3241075"/>
              <a:gd name="connsiteX2" fmla="*/ 1463333 w 2273098"/>
              <a:gd name="connsiteY2" fmla="*/ 64874 h 3241075"/>
              <a:gd name="connsiteX3" fmla="*/ 2249586 w 2273098"/>
              <a:gd name="connsiteY3" fmla="*/ 1314683 h 3241075"/>
              <a:gd name="connsiteX4" fmla="*/ 1794637 w 2273098"/>
              <a:gd name="connsiteY4" fmla="*/ 3119420 h 3241075"/>
              <a:gd name="connsiteX5" fmla="*/ 155742 w 2273098"/>
              <a:gd name="connsiteY5" fmla="*/ 2957951 h 3241075"/>
              <a:gd name="connsiteX6" fmla="*/ 260795 w 2273098"/>
              <a:gd name="connsiteY6" fmla="*/ 1651782 h 3241075"/>
              <a:gd name="connsiteX0" fmla="*/ 260795 w 2273098"/>
              <a:gd name="connsiteY0" fmla="*/ 1651782 h 3241075"/>
              <a:gd name="connsiteX1" fmla="*/ 540056 w 2273098"/>
              <a:gd name="connsiteY1" fmla="*/ 334023 h 3241075"/>
              <a:gd name="connsiteX2" fmla="*/ 1463333 w 2273098"/>
              <a:gd name="connsiteY2" fmla="*/ 64874 h 3241075"/>
              <a:gd name="connsiteX3" fmla="*/ 2249586 w 2273098"/>
              <a:gd name="connsiteY3" fmla="*/ 1314683 h 3241075"/>
              <a:gd name="connsiteX4" fmla="*/ 1794637 w 2273098"/>
              <a:gd name="connsiteY4" fmla="*/ 3119420 h 3241075"/>
              <a:gd name="connsiteX5" fmla="*/ 155742 w 2273098"/>
              <a:gd name="connsiteY5" fmla="*/ 2957951 h 3241075"/>
              <a:gd name="connsiteX6" fmla="*/ 260795 w 2273098"/>
              <a:gd name="connsiteY6" fmla="*/ 1651782 h 3241075"/>
              <a:gd name="connsiteX0" fmla="*/ 230319 w 2282378"/>
              <a:gd name="connsiteY0" fmla="*/ 1651782 h 3241075"/>
              <a:gd name="connsiteX1" fmla="*/ 549336 w 2282378"/>
              <a:gd name="connsiteY1" fmla="*/ 334023 h 3241075"/>
              <a:gd name="connsiteX2" fmla="*/ 1472613 w 2282378"/>
              <a:gd name="connsiteY2" fmla="*/ 64874 h 3241075"/>
              <a:gd name="connsiteX3" fmla="*/ 2258866 w 2282378"/>
              <a:gd name="connsiteY3" fmla="*/ 1314683 h 3241075"/>
              <a:gd name="connsiteX4" fmla="*/ 1803917 w 2282378"/>
              <a:gd name="connsiteY4" fmla="*/ 3119420 h 3241075"/>
              <a:gd name="connsiteX5" fmla="*/ 165022 w 2282378"/>
              <a:gd name="connsiteY5" fmla="*/ 2957951 h 3241075"/>
              <a:gd name="connsiteX6" fmla="*/ 230319 w 2282378"/>
              <a:gd name="connsiteY6" fmla="*/ 1651782 h 3241075"/>
              <a:gd name="connsiteX0" fmla="*/ 230319 w 2282378"/>
              <a:gd name="connsiteY0" fmla="*/ 1651782 h 3174791"/>
              <a:gd name="connsiteX1" fmla="*/ 549336 w 2282378"/>
              <a:gd name="connsiteY1" fmla="*/ 334023 h 3174791"/>
              <a:gd name="connsiteX2" fmla="*/ 1472613 w 2282378"/>
              <a:gd name="connsiteY2" fmla="*/ 64874 h 3174791"/>
              <a:gd name="connsiteX3" fmla="*/ 2258866 w 2282378"/>
              <a:gd name="connsiteY3" fmla="*/ 1314683 h 3174791"/>
              <a:gd name="connsiteX4" fmla="*/ 1803917 w 2282378"/>
              <a:gd name="connsiteY4" fmla="*/ 3026655 h 3174791"/>
              <a:gd name="connsiteX5" fmla="*/ 165022 w 2282378"/>
              <a:gd name="connsiteY5" fmla="*/ 2957951 h 3174791"/>
              <a:gd name="connsiteX6" fmla="*/ 230319 w 2282378"/>
              <a:gd name="connsiteY6" fmla="*/ 1651782 h 3174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2378" h="3174791">
                <a:moveTo>
                  <a:pt x="230319" y="1651782"/>
                </a:moveTo>
                <a:cubicBezTo>
                  <a:pt x="294371" y="1214461"/>
                  <a:pt x="357748" y="600716"/>
                  <a:pt x="549336" y="334023"/>
                </a:cubicBezTo>
                <a:cubicBezTo>
                  <a:pt x="740924" y="67330"/>
                  <a:pt x="1187691" y="-98569"/>
                  <a:pt x="1472613" y="64874"/>
                </a:cubicBezTo>
                <a:cubicBezTo>
                  <a:pt x="1757535" y="228317"/>
                  <a:pt x="2163893" y="567053"/>
                  <a:pt x="2258866" y="1314683"/>
                </a:cubicBezTo>
                <a:cubicBezTo>
                  <a:pt x="2353840" y="2088818"/>
                  <a:pt x="2152891" y="2752777"/>
                  <a:pt x="1803917" y="3026655"/>
                </a:cubicBezTo>
                <a:cubicBezTo>
                  <a:pt x="1454943" y="3300533"/>
                  <a:pt x="740923" y="3145130"/>
                  <a:pt x="165022" y="2957951"/>
                </a:cubicBezTo>
                <a:cubicBezTo>
                  <a:pt x="-212096" y="2731015"/>
                  <a:pt x="166267" y="2089103"/>
                  <a:pt x="230319" y="1651782"/>
                </a:cubicBez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Oval 3">
            <a:extLst>
              <a:ext uri="{FF2B5EF4-FFF2-40B4-BE49-F238E27FC236}">
                <a16:creationId xmlns:a16="http://schemas.microsoft.com/office/drawing/2014/main" id="{FAC4041D-2DF3-41FB-A861-52AE2AA2AEE7}"/>
              </a:ext>
            </a:extLst>
          </p:cNvPr>
          <p:cNvSpPr/>
          <p:nvPr/>
        </p:nvSpPr>
        <p:spPr>
          <a:xfrm>
            <a:off x="5331726" y="1452364"/>
            <a:ext cx="2929480" cy="3135518"/>
          </a:xfrm>
          <a:custGeom>
            <a:avLst/>
            <a:gdLst>
              <a:gd name="connsiteX0" fmla="*/ 0 w 2862590"/>
              <a:gd name="connsiteY0" fmla="*/ 1587396 h 3174791"/>
              <a:gd name="connsiteX1" fmla="*/ 1431295 w 2862590"/>
              <a:gd name="connsiteY1" fmla="*/ 0 h 3174791"/>
              <a:gd name="connsiteX2" fmla="*/ 2862590 w 2862590"/>
              <a:gd name="connsiteY2" fmla="*/ 1587396 h 3174791"/>
              <a:gd name="connsiteX3" fmla="*/ 1431295 w 2862590"/>
              <a:gd name="connsiteY3" fmla="*/ 3174792 h 3174791"/>
              <a:gd name="connsiteX4" fmla="*/ 0 w 2862590"/>
              <a:gd name="connsiteY4" fmla="*/ 1587396 h 3174791"/>
              <a:gd name="connsiteX0" fmla="*/ 7951 w 2870541"/>
              <a:gd name="connsiteY0" fmla="*/ 1587396 h 3135036"/>
              <a:gd name="connsiteX1" fmla="*/ 1439246 w 2870541"/>
              <a:gd name="connsiteY1" fmla="*/ 0 h 3135036"/>
              <a:gd name="connsiteX2" fmla="*/ 2870541 w 2870541"/>
              <a:gd name="connsiteY2" fmla="*/ 1587396 h 3135036"/>
              <a:gd name="connsiteX3" fmla="*/ 1054933 w 2870541"/>
              <a:gd name="connsiteY3" fmla="*/ 3135036 h 3135036"/>
              <a:gd name="connsiteX4" fmla="*/ 7951 w 2870541"/>
              <a:gd name="connsiteY4" fmla="*/ 1587396 h 3135036"/>
              <a:gd name="connsiteX0" fmla="*/ 4423 w 2880265"/>
              <a:gd name="connsiteY0" fmla="*/ 1468428 h 3135756"/>
              <a:gd name="connsiteX1" fmla="*/ 1448970 w 2880265"/>
              <a:gd name="connsiteY1" fmla="*/ 302 h 3135756"/>
              <a:gd name="connsiteX2" fmla="*/ 2880265 w 2880265"/>
              <a:gd name="connsiteY2" fmla="*/ 1587698 h 3135756"/>
              <a:gd name="connsiteX3" fmla="*/ 1064657 w 2880265"/>
              <a:gd name="connsiteY3" fmla="*/ 3135338 h 3135756"/>
              <a:gd name="connsiteX4" fmla="*/ 4423 w 2880265"/>
              <a:gd name="connsiteY4" fmla="*/ 1468428 h 3135756"/>
              <a:gd name="connsiteX0" fmla="*/ 609 w 2876451"/>
              <a:gd name="connsiteY0" fmla="*/ 1468667 h 3135995"/>
              <a:gd name="connsiteX1" fmla="*/ 1445156 w 2876451"/>
              <a:gd name="connsiteY1" fmla="*/ 541 h 3135995"/>
              <a:gd name="connsiteX2" fmla="*/ 2876451 w 2876451"/>
              <a:gd name="connsiteY2" fmla="*/ 1587937 h 3135995"/>
              <a:gd name="connsiteX3" fmla="*/ 1060843 w 2876451"/>
              <a:gd name="connsiteY3" fmla="*/ 3135577 h 3135995"/>
              <a:gd name="connsiteX4" fmla="*/ 609 w 2876451"/>
              <a:gd name="connsiteY4" fmla="*/ 1468667 h 3135995"/>
              <a:gd name="connsiteX0" fmla="*/ 583 w 2929433"/>
              <a:gd name="connsiteY0" fmla="*/ 1468667 h 3135995"/>
              <a:gd name="connsiteX1" fmla="*/ 1498138 w 2929433"/>
              <a:gd name="connsiteY1" fmla="*/ 541 h 3135995"/>
              <a:gd name="connsiteX2" fmla="*/ 2929433 w 2929433"/>
              <a:gd name="connsiteY2" fmla="*/ 1587937 h 3135995"/>
              <a:gd name="connsiteX3" fmla="*/ 1113825 w 2929433"/>
              <a:gd name="connsiteY3" fmla="*/ 3135577 h 3135995"/>
              <a:gd name="connsiteX4" fmla="*/ 583 w 2929433"/>
              <a:gd name="connsiteY4" fmla="*/ 1468667 h 3135995"/>
              <a:gd name="connsiteX0" fmla="*/ 630 w 2929480"/>
              <a:gd name="connsiteY0" fmla="*/ 1468190 h 3135518"/>
              <a:gd name="connsiteX1" fmla="*/ 1498185 w 2929480"/>
              <a:gd name="connsiteY1" fmla="*/ 64 h 3135518"/>
              <a:gd name="connsiteX2" fmla="*/ 2929480 w 2929480"/>
              <a:gd name="connsiteY2" fmla="*/ 1587460 h 3135518"/>
              <a:gd name="connsiteX3" fmla="*/ 1113872 w 2929480"/>
              <a:gd name="connsiteY3" fmla="*/ 3135100 h 3135518"/>
              <a:gd name="connsiteX4" fmla="*/ 630 w 2929480"/>
              <a:gd name="connsiteY4" fmla="*/ 1468190 h 3135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9480" h="3135518">
                <a:moveTo>
                  <a:pt x="630" y="1468190"/>
                </a:moveTo>
                <a:cubicBezTo>
                  <a:pt x="-28083" y="508363"/>
                  <a:pt x="930530" y="-6562"/>
                  <a:pt x="1498185" y="64"/>
                </a:cubicBezTo>
                <a:cubicBezTo>
                  <a:pt x="2065840" y="6690"/>
                  <a:pt x="2929480" y="710765"/>
                  <a:pt x="2929480" y="1587460"/>
                </a:cubicBezTo>
                <a:cubicBezTo>
                  <a:pt x="2929480" y="2464155"/>
                  <a:pt x="1602014" y="3154978"/>
                  <a:pt x="1113872" y="3135100"/>
                </a:cubicBezTo>
                <a:cubicBezTo>
                  <a:pt x="625730" y="3115222"/>
                  <a:pt x="29343" y="2428017"/>
                  <a:pt x="630" y="1468190"/>
                </a:cubicBezTo>
                <a:close/>
              </a:path>
            </a:pathLst>
          </a:cu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24791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pic>
        <p:nvPicPr>
          <p:cNvPr id="34" name="Picture 33">
            <a:extLst>
              <a:ext uri="{FF2B5EF4-FFF2-40B4-BE49-F238E27FC236}">
                <a16:creationId xmlns:a16="http://schemas.microsoft.com/office/drawing/2014/main" id="{D2869510-F86C-445E-BE6D-E9E9767F95E3}"/>
              </a:ext>
            </a:extLst>
          </p:cNvPr>
          <p:cNvPicPr>
            <a:picLocks noChangeAspect="1"/>
          </p:cNvPicPr>
          <p:nvPr/>
        </p:nvPicPr>
        <p:blipFill>
          <a:blip r:embed="rId4"/>
          <a:stretch>
            <a:fillRect/>
          </a:stretch>
        </p:blipFill>
        <p:spPr>
          <a:xfrm>
            <a:off x="115438" y="134388"/>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Mark has 18 colouring pencils. When he shares them into pencil pots, he has none left over.</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How many pencil pots can he fairly share the pencils into so that every pencil pot has the same amount?</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Find 3 different amounts of pencil pots.</a:t>
            </a:r>
          </a:p>
          <a:p>
            <a:pPr lvl="0"/>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17537531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pic>
        <p:nvPicPr>
          <p:cNvPr id="34" name="Picture 33">
            <a:extLst>
              <a:ext uri="{FF2B5EF4-FFF2-40B4-BE49-F238E27FC236}">
                <a16:creationId xmlns:a16="http://schemas.microsoft.com/office/drawing/2014/main" id="{2CB4D8C8-1464-4DCC-A663-7A4821A412A0}"/>
              </a:ext>
            </a:extLst>
          </p:cNvPr>
          <p:cNvPicPr>
            <a:picLocks noChangeAspect="1"/>
          </p:cNvPicPr>
          <p:nvPr/>
        </p:nvPicPr>
        <p:blipFill>
          <a:blip r:embed="rId4"/>
          <a:stretch>
            <a:fillRect/>
          </a:stretch>
        </p:blipFill>
        <p:spPr>
          <a:xfrm>
            <a:off x="115438" y="134388"/>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Mark has 18 colouring pencils. When he shares them into pencil pots, he has none left over.</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How many pencil pots can he fairly share the pencils into so that every pencil pot has the same amount?</a:t>
            </a: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Find 3 different amounts of pencil pots.</a:t>
            </a:r>
          </a:p>
          <a:p>
            <a:r>
              <a:rPr lang="en-GB" sz="2000" b="1" dirty="0">
                <a:solidFill>
                  <a:srgbClr val="FF0000"/>
                </a:solidFill>
                <a:latin typeface="Century Gothic" panose="020B0502020202020204" pitchFamily="34" charset="0"/>
              </a:rPr>
              <a:t>Various answers, for example: 2 pots with 9 pencils in each; 3 pots with 6 in each; 9 pots with 2 in each.</a:t>
            </a: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17909871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pic>
        <p:nvPicPr>
          <p:cNvPr id="22" name="Picture 21">
            <a:extLst>
              <a:ext uri="{FF2B5EF4-FFF2-40B4-BE49-F238E27FC236}">
                <a16:creationId xmlns:a16="http://schemas.microsoft.com/office/drawing/2014/main" id="{FF095EF4-FF46-4F53-99BA-B9F248225C96}"/>
              </a:ext>
            </a:extLst>
          </p:cNvPr>
          <p:cNvPicPr>
            <a:picLocks noChangeAspect="1"/>
          </p:cNvPicPr>
          <p:nvPr/>
        </p:nvPicPr>
        <p:blipFill>
          <a:blip r:embed="rId4"/>
          <a:stretch>
            <a:fillRect/>
          </a:stretch>
        </p:blipFill>
        <p:spPr>
          <a:xfrm>
            <a:off x="115438" y="139525"/>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Harriet shares her books between 3 shelves. Each shelf has 8 books.</a:t>
            </a:r>
          </a:p>
          <a:p>
            <a:pPr algn="ctr"/>
            <a:r>
              <a:rPr lang="en-GB" sz="2000" b="1" dirty="0">
                <a:solidFill>
                  <a:schemeClr val="tx1"/>
                </a:solidFill>
                <a:latin typeface="Century Gothic" panose="020B0502020202020204" pitchFamily="34" charset="0"/>
                <a:sym typeface="Wingdings" panose="05000000000000000000" pitchFamily="2" charset="2"/>
              </a:rPr>
              <a:t>How many books does Harriet have altogether?</a:t>
            </a:r>
            <a:r>
              <a:rPr lang="en-GB" sz="2000" b="1" dirty="0">
                <a:solidFill>
                  <a:srgbClr val="FF0000"/>
                </a:solidFill>
                <a:latin typeface="Century Gothic" panose="020B0502020202020204" pitchFamily="34" charset="0"/>
                <a:sym typeface="Wingdings" panose="05000000000000000000" pitchFamily="2" charset="2"/>
              </a:rPr>
              <a:t> </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She loses 3 books. Then 1 shelf breaks. </a:t>
            </a:r>
          </a:p>
          <a:p>
            <a:r>
              <a:rPr lang="en-GB" sz="2000" b="1" dirty="0">
                <a:solidFill>
                  <a:schemeClr val="tx1"/>
                </a:solidFill>
                <a:latin typeface="Century Gothic" panose="020B0502020202020204" pitchFamily="34" charset="0"/>
                <a:sym typeface="Wingdings" panose="05000000000000000000" pitchFamily="2" charset="2"/>
              </a:rPr>
              <a:t> </a:t>
            </a:r>
          </a:p>
          <a:p>
            <a:r>
              <a:rPr lang="en-GB" sz="2000" b="1" dirty="0">
                <a:solidFill>
                  <a:schemeClr val="tx1"/>
                </a:solidFill>
                <a:latin typeface="Century Gothic" panose="020B0502020202020204" pitchFamily="34" charset="0"/>
                <a:sym typeface="Wingdings" panose="05000000000000000000" pitchFamily="2" charset="2"/>
              </a:rPr>
              <a:t>Can she re-share the books equally between the remaining shelves?</a:t>
            </a:r>
          </a:p>
          <a:p>
            <a:pPr lvl="0"/>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43586607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pic>
        <p:nvPicPr>
          <p:cNvPr id="22" name="Picture 21">
            <a:extLst>
              <a:ext uri="{FF2B5EF4-FFF2-40B4-BE49-F238E27FC236}">
                <a16:creationId xmlns:a16="http://schemas.microsoft.com/office/drawing/2014/main" id="{135FD7FD-515A-420C-BBAA-F019BE13254D}"/>
              </a:ext>
            </a:extLst>
          </p:cNvPr>
          <p:cNvPicPr>
            <a:picLocks noChangeAspect="1"/>
          </p:cNvPicPr>
          <p:nvPr/>
        </p:nvPicPr>
        <p:blipFill>
          <a:blip r:embed="rId4"/>
          <a:stretch>
            <a:fillRect/>
          </a:stretch>
        </p:blipFill>
        <p:spPr>
          <a:xfrm>
            <a:off x="115438" y="139525"/>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2</a:t>
            </a:r>
          </a:p>
          <a:p>
            <a:pPr lvl="0" algn="ctr"/>
            <a:endParaRPr lang="en-GB" sz="2000" b="1" dirty="0">
              <a:solidFill>
                <a:prstClr val="black"/>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Harriet shares her books between 3 shelves. Each shelf has 8 books.</a:t>
            </a:r>
          </a:p>
          <a:p>
            <a:pPr algn="ctr"/>
            <a:r>
              <a:rPr lang="en-GB" sz="2000" b="1" dirty="0">
                <a:solidFill>
                  <a:schemeClr val="tx1"/>
                </a:solidFill>
                <a:latin typeface="Century Gothic" panose="020B0502020202020204" pitchFamily="34" charset="0"/>
                <a:sym typeface="Wingdings" panose="05000000000000000000" pitchFamily="2" charset="2"/>
              </a:rPr>
              <a:t>How many books does Harriet have altogether?</a:t>
            </a:r>
            <a:r>
              <a:rPr lang="en-GB" sz="2000" b="1" dirty="0">
                <a:solidFill>
                  <a:srgbClr val="FF0000"/>
                </a:solidFill>
                <a:latin typeface="Century Gothic" panose="020B0502020202020204" pitchFamily="34" charset="0"/>
                <a:sym typeface="Wingdings" panose="05000000000000000000" pitchFamily="2" charset="2"/>
              </a:rPr>
              <a:t> 24</a:t>
            </a: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endParaRPr lang="en-GB" sz="2000" b="1" dirty="0">
              <a:solidFill>
                <a:schemeClr val="tx1"/>
              </a:solidFill>
              <a:latin typeface="Century Gothic" panose="020B0502020202020204" pitchFamily="34" charset="0"/>
              <a:sym typeface="Wingdings" panose="05000000000000000000" pitchFamily="2" charset="2"/>
            </a:endParaRPr>
          </a:p>
          <a:p>
            <a:r>
              <a:rPr lang="en-GB" sz="2000" b="1" dirty="0">
                <a:solidFill>
                  <a:schemeClr val="tx1"/>
                </a:solidFill>
                <a:latin typeface="Century Gothic" panose="020B0502020202020204" pitchFamily="34" charset="0"/>
                <a:sym typeface="Wingdings" panose="05000000000000000000" pitchFamily="2" charset="2"/>
              </a:rPr>
              <a:t>She loses 3 books. Then 1 shelf breaks. </a:t>
            </a:r>
          </a:p>
          <a:p>
            <a:r>
              <a:rPr lang="en-GB" sz="2000" b="1" dirty="0">
                <a:solidFill>
                  <a:schemeClr val="tx1"/>
                </a:solidFill>
                <a:latin typeface="Century Gothic" panose="020B0502020202020204" pitchFamily="34" charset="0"/>
                <a:sym typeface="Wingdings" panose="05000000000000000000" pitchFamily="2" charset="2"/>
              </a:rPr>
              <a:t> </a:t>
            </a:r>
          </a:p>
          <a:p>
            <a:r>
              <a:rPr lang="en-GB" sz="2000" b="1" dirty="0">
                <a:solidFill>
                  <a:schemeClr val="tx1"/>
                </a:solidFill>
                <a:latin typeface="Century Gothic" panose="020B0502020202020204" pitchFamily="34" charset="0"/>
                <a:sym typeface="Wingdings" panose="05000000000000000000" pitchFamily="2" charset="2"/>
              </a:rPr>
              <a:t>Can she re-share the books equally between the remaining shelves?</a:t>
            </a:r>
          </a:p>
          <a:p>
            <a:r>
              <a:rPr lang="en-GB" sz="2000" b="1" dirty="0">
                <a:solidFill>
                  <a:srgbClr val="FF0000"/>
                </a:solidFill>
                <a:latin typeface="Century Gothic" panose="020B0502020202020204" pitchFamily="34" charset="0"/>
              </a:rPr>
              <a:t>Harriet cannot re-share the remaining books as 21 cannot be shared equally between 2 groups. </a:t>
            </a:r>
            <a:endParaRPr lang="en-GB" sz="2000" b="1" dirty="0">
              <a:solidFill>
                <a:prstClr val="black"/>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F2267ACB-233E-41BC-B01B-8F3DC45483E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Tree>
    <p:extLst>
      <p:ext uri="{BB962C8B-B14F-4D97-AF65-F5344CB8AC3E}">
        <p14:creationId xmlns:p14="http://schemas.microsoft.com/office/powerpoint/2010/main" val="1375162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Which of these numbers can create 3 equal groups?</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14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Explain your choices.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10" name="Rounded Rectangle 9">
            <a:extLst>
              <a:ext uri="{FF2B5EF4-FFF2-40B4-BE49-F238E27FC236}">
                <a16:creationId xmlns:a16="http://schemas.microsoft.com/office/drawing/2014/main" id="{28FA8CCF-70C1-4D10-B1A7-EAB39F328A6C}"/>
              </a:ext>
            </a:extLst>
          </p:cNvPr>
          <p:cNvSpPr/>
          <p:nvPr/>
        </p:nvSpPr>
        <p:spPr>
          <a:xfrm>
            <a:off x="5879630" y="1553423"/>
            <a:ext cx="1404254" cy="1464617"/>
          </a:xfrm>
          <a:prstGeom prst="roundRect">
            <a:avLst/>
          </a:pr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Century Gothic" panose="020B0502020202020204" pitchFamily="34" charset="0"/>
              </a:rPr>
              <a:t>11</a:t>
            </a: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9" name="Rounded Rectangle 8">
            <a:extLst>
              <a:ext uri="{FF2B5EF4-FFF2-40B4-BE49-F238E27FC236}">
                <a16:creationId xmlns:a16="http://schemas.microsoft.com/office/drawing/2014/main" id="{4141CDAF-C618-47DE-91FA-A319774F4CFA}"/>
              </a:ext>
            </a:extLst>
          </p:cNvPr>
          <p:cNvSpPr/>
          <p:nvPr/>
        </p:nvSpPr>
        <p:spPr>
          <a:xfrm>
            <a:off x="3643115" y="1553423"/>
            <a:ext cx="1404254" cy="1464617"/>
          </a:xfrm>
          <a:prstGeom prst="roundRect">
            <a:avLst/>
          </a:pr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Century Gothic" panose="020B0502020202020204" pitchFamily="34" charset="0"/>
              </a:rPr>
              <a:t>21</a:t>
            </a:r>
          </a:p>
        </p:txBody>
      </p:sp>
      <p:sp>
        <p:nvSpPr>
          <p:cNvPr id="11" name="Rounded Rectangle 10">
            <a:extLst>
              <a:ext uri="{FF2B5EF4-FFF2-40B4-BE49-F238E27FC236}">
                <a16:creationId xmlns:a16="http://schemas.microsoft.com/office/drawing/2014/main" id="{16AD1BB7-0541-47CB-AF8A-D056B101348A}"/>
              </a:ext>
            </a:extLst>
          </p:cNvPr>
          <p:cNvSpPr/>
          <p:nvPr/>
        </p:nvSpPr>
        <p:spPr>
          <a:xfrm>
            <a:off x="1406597" y="1553423"/>
            <a:ext cx="1404254" cy="1464617"/>
          </a:xfrm>
          <a:prstGeom prst="roundRect">
            <a:avLst/>
          </a:pr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Century Gothic" panose="020B0502020202020204" pitchFamily="34" charset="0"/>
              </a:rPr>
              <a:t>15</a:t>
            </a:r>
          </a:p>
        </p:txBody>
      </p:sp>
      <p:grpSp>
        <p:nvGrpSpPr>
          <p:cNvPr id="80" name="Group 79">
            <a:extLst>
              <a:ext uri="{FF2B5EF4-FFF2-40B4-BE49-F238E27FC236}">
                <a16:creationId xmlns:a16="http://schemas.microsoft.com/office/drawing/2014/main" id="{B76DEEE4-A82C-43D8-8CCB-E296EF45C98B}"/>
              </a:ext>
            </a:extLst>
          </p:cNvPr>
          <p:cNvGrpSpPr/>
          <p:nvPr/>
        </p:nvGrpSpPr>
        <p:grpSpPr>
          <a:xfrm>
            <a:off x="3998475" y="3164676"/>
            <a:ext cx="714083" cy="2044460"/>
            <a:chOff x="4050167" y="3458529"/>
            <a:chExt cx="590151" cy="1689636"/>
          </a:xfrm>
        </p:grpSpPr>
        <p:sp>
          <p:nvSpPr>
            <p:cNvPr id="81" name="Oval 80">
              <a:extLst>
                <a:ext uri="{FF2B5EF4-FFF2-40B4-BE49-F238E27FC236}">
                  <a16:creationId xmlns:a16="http://schemas.microsoft.com/office/drawing/2014/main" id="{6DF6BE92-C963-4C54-8AFF-9A66994102A0}"/>
                </a:ext>
              </a:extLst>
            </p:cNvPr>
            <p:cNvSpPr/>
            <p:nvPr/>
          </p:nvSpPr>
          <p:spPr>
            <a:xfrm flipV="1">
              <a:off x="4050167" y="5018600"/>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42FC946E-F857-4035-BEF2-1BDAA5FA8A3B}"/>
                </a:ext>
              </a:extLst>
            </p:cNvPr>
            <p:cNvSpPr/>
            <p:nvPr/>
          </p:nvSpPr>
          <p:spPr>
            <a:xfrm flipV="1">
              <a:off x="4050167" y="4845259"/>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B7E47A1E-BFD0-4E62-88AB-30C27B77C4FE}"/>
                </a:ext>
              </a:extLst>
            </p:cNvPr>
            <p:cNvSpPr/>
            <p:nvPr/>
          </p:nvSpPr>
          <p:spPr>
            <a:xfrm flipV="1">
              <a:off x="4050167" y="4671917"/>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65943A22-E762-4070-9895-89B8633A89DB}"/>
                </a:ext>
              </a:extLst>
            </p:cNvPr>
            <p:cNvSpPr/>
            <p:nvPr/>
          </p:nvSpPr>
          <p:spPr>
            <a:xfrm flipV="1">
              <a:off x="4050167" y="4498576"/>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84">
              <a:extLst>
                <a:ext uri="{FF2B5EF4-FFF2-40B4-BE49-F238E27FC236}">
                  <a16:creationId xmlns:a16="http://schemas.microsoft.com/office/drawing/2014/main" id="{A785F81C-A65C-4EAA-B622-70D9CF6ABD59}"/>
                </a:ext>
              </a:extLst>
            </p:cNvPr>
            <p:cNvSpPr/>
            <p:nvPr/>
          </p:nvSpPr>
          <p:spPr>
            <a:xfrm flipV="1">
              <a:off x="4050167" y="4325235"/>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C1E1FFCD-8033-46F4-9C31-64FFC29A68DB}"/>
                </a:ext>
              </a:extLst>
            </p:cNvPr>
            <p:cNvSpPr/>
            <p:nvPr/>
          </p:nvSpPr>
          <p:spPr>
            <a:xfrm flipV="1">
              <a:off x="4050167" y="4151894"/>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C17111AF-8B7C-450F-88F2-18F5D15A625E}"/>
                </a:ext>
              </a:extLst>
            </p:cNvPr>
            <p:cNvSpPr/>
            <p:nvPr/>
          </p:nvSpPr>
          <p:spPr>
            <a:xfrm flipV="1">
              <a:off x="4050167" y="3978552"/>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9A4AEC8A-934D-4056-866F-FB3B4BFD6B21}"/>
                </a:ext>
              </a:extLst>
            </p:cNvPr>
            <p:cNvSpPr/>
            <p:nvPr/>
          </p:nvSpPr>
          <p:spPr>
            <a:xfrm flipV="1">
              <a:off x="4050167" y="3805211"/>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F2F61046-A609-47C1-95E7-3783738BB46E}"/>
                </a:ext>
              </a:extLst>
            </p:cNvPr>
            <p:cNvSpPr/>
            <p:nvPr/>
          </p:nvSpPr>
          <p:spPr>
            <a:xfrm flipV="1">
              <a:off x="4050167" y="3631870"/>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AD775D34-C75A-42A3-8C81-9A088E245FC1}"/>
                </a:ext>
              </a:extLst>
            </p:cNvPr>
            <p:cNvSpPr/>
            <p:nvPr/>
          </p:nvSpPr>
          <p:spPr>
            <a:xfrm flipV="1">
              <a:off x="4050167" y="3458529"/>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0C5FC22C-A479-42F5-BC90-FF62DE962C2D}"/>
                </a:ext>
              </a:extLst>
            </p:cNvPr>
            <p:cNvSpPr/>
            <p:nvPr/>
          </p:nvSpPr>
          <p:spPr>
            <a:xfrm flipV="1">
              <a:off x="4280459" y="5018600"/>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80ECF0EC-B8C4-48BA-A3F7-49414C4E8417}"/>
                </a:ext>
              </a:extLst>
            </p:cNvPr>
            <p:cNvSpPr/>
            <p:nvPr/>
          </p:nvSpPr>
          <p:spPr>
            <a:xfrm flipV="1">
              <a:off x="4280459" y="4845259"/>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F983B3FA-D1FE-408D-A712-7554F6E184B9}"/>
                </a:ext>
              </a:extLst>
            </p:cNvPr>
            <p:cNvSpPr/>
            <p:nvPr/>
          </p:nvSpPr>
          <p:spPr>
            <a:xfrm flipV="1">
              <a:off x="4280459" y="4671917"/>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29001C93-E692-47C7-BE69-F90634101FEE}"/>
                </a:ext>
              </a:extLst>
            </p:cNvPr>
            <p:cNvSpPr/>
            <p:nvPr/>
          </p:nvSpPr>
          <p:spPr>
            <a:xfrm flipV="1">
              <a:off x="4280459" y="4498576"/>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E32140DC-2A59-404C-B602-FD9921349C92}"/>
                </a:ext>
              </a:extLst>
            </p:cNvPr>
            <p:cNvSpPr/>
            <p:nvPr/>
          </p:nvSpPr>
          <p:spPr>
            <a:xfrm flipV="1">
              <a:off x="4280459" y="4325235"/>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7608A2DF-EEFC-4950-80E5-D86707CB5F3C}"/>
                </a:ext>
              </a:extLst>
            </p:cNvPr>
            <p:cNvSpPr/>
            <p:nvPr/>
          </p:nvSpPr>
          <p:spPr>
            <a:xfrm flipV="1">
              <a:off x="4280459" y="4151894"/>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8" name="Oval 97">
              <a:extLst>
                <a:ext uri="{FF2B5EF4-FFF2-40B4-BE49-F238E27FC236}">
                  <a16:creationId xmlns:a16="http://schemas.microsoft.com/office/drawing/2014/main" id="{04A3AD1D-109D-4B3C-AD42-02186F180EE4}"/>
                </a:ext>
              </a:extLst>
            </p:cNvPr>
            <p:cNvSpPr/>
            <p:nvPr/>
          </p:nvSpPr>
          <p:spPr>
            <a:xfrm flipV="1">
              <a:off x="4280459" y="3978552"/>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9" name="Oval 98">
              <a:extLst>
                <a:ext uri="{FF2B5EF4-FFF2-40B4-BE49-F238E27FC236}">
                  <a16:creationId xmlns:a16="http://schemas.microsoft.com/office/drawing/2014/main" id="{14E9C12D-565B-44D8-A6A3-78ECAA75CFC7}"/>
                </a:ext>
              </a:extLst>
            </p:cNvPr>
            <p:cNvSpPr/>
            <p:nvPr/>
          </p:nvSpPr>
          <p:spPr>
            <a:xfrm flipV="1">
              <a:off x="4280459" y="3805211"/>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BBCD6856-0752-483D-BA3C-AA8B5C34F0BB}"/>
                </a:ext>
              </a:extLst>
            </p:cNvPr>
            <p:cNvSpPr/>
            <p:nvPr/>
          </p:nvSpPr>
          <p:spPr>
            <a:xfrm flipV="1">
              <a:off x="4280459" y="3631870"/>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01462CC5-3209-4C49-8612-0CEC2DE428A8}"/>
                </a:ext>
              </a:extLst>
            </p:cNvPr>
            <p:cNvSpPr/>
            <p:nvPr/>
          </p:nvSpPr>
          <p:spPr>
            <a:xfrm flipV="1">
              <a:off x="4280459" y="3458529"/>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73">
              <a:extLst>
                <a:ext uri="{FF2B5EF4-FFF2-40B4-BE49-F238E27FC236}">
                  <a16:creationId xmlns:a16="http://schemas.microsoft.com/office/drawing/2014/main" id="{450413BC-531C-42FC-BCE0-DB8E0923AE17}"/>
                </a:ext>
              </a:extLst>
            </p:cNvPr>
            <p:cNvSpPr/>
            <p:nvPr/>
          </p:nvSpPr>
          <p:spPr>
            <a:xfrm flipV="1">
              <a:off x="4510753" y="5018600"/>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4" name="Group 103">
            <a:extLst>
              <a:ext uri="{FF2B5EF4-FFF2-40B4-BE49-F238E27FC236}">
                <a16:creationId xmlns:a16="http://schemas.microsoft.com/office/drawing/2014/main" id="{E82E69E3-0697-4D38-AD9A-99F4CDC7BB46}"/>
              </a:ext>
            </a:extLst>
          </p:cNvPr>
          <p:cNvGrpSpPr/>
          <p:nvPr/>
        </p:nvGrpSpPr>
        <p:grpSpPr>
          <a:xfrm>
            <a:off x="6399278" y="3143563"/>
            <a:ext cx="459916" cy="2159438"/>
            <a:chOff x="6368814" y="3486586"/>
            <a:chExt cx="418105" cy="1963125"/>
          </a:xfrm>
        </p:grpSpPr>
        <p:sp>
          <p:nvSpPr>
            <p:cNvPr id="105" name="Oval 104">
              <a:extLst>
                <a:ext uri="{FF2B5EF4-FFF2-40B4-BE49-F238E27FC236}">
                  <a16:creationId xmlns:a16="http://schemas.microsoft.com/office/drawing/2014/main" id="{B383262F-1717-443E-8A95-ABE16511C413}"/>
                </a:ext>
              </a:extLst>
            </p:cNvPr>
            <p:cNvSpPr/>
            <p:nvPr/>
          </p:nvSpPr>
          <p:spPr>
            <a:xfrm flipV="1">
              <a:off x="6368814" y="5299174"/>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DF719A97-E37D-4401-9CBF-EC9813953AD7}"/>
                </a:ext>
              </a:extLst>
            </p:cNvPr>
            <p:cNvSpPr/>
            <p:nvPr/>
          </p:nvSpPr>
          <p:spPr>
            <a:xfrm flipV="1">
              <a:off x="6368814" y="5097775"/>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1D4E76AC-BD5C-4370-8BB5-2FD33D96F216}"/>
                </a:ext>
              </a:extLst>
            </p:cNvPr>
            <p:cNvSpPr/>
            <p:nvPr/>
          </p:nvSpPr>
          <p:spPr>
            <a:xfrm flipV="1">
              <a:off x="6368814" y="4896377"/>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670842FE-822A-4748-BE7B-B6D871A32E1A}"/>
                </a:ext>
              </a:extLst>
            </p:cNvPr>
            <p:cNvSpPr/>
            <p:nvPr/>
          </p:nvSpPr>
          <p:spPr>
            <a:xfrm flipV="1">
              <a:off x="6368814" y="4694978"/>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CFD4FFE4-9E59-4242-BB78-3A0F4E44F679}"/>
                </a:ext>
              </a:extLst>
            </p:cNvPr>
            <p:cNvSpPr/>
            <p:nvPr/>
          </p:nvSpPr>
          <p:spPr>
            <a:xfrm flipV="1">
              <a:off x="6368814" y="4493579"/>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325F9873-A47A-449A-B607-D22ED289DB26}"/>
                </a:ext>
              </a:extLst>
            </p:cNvPr>
            <p:cNvSpPr/>
            <p:nvPr/>
          </p:nvSpPr>
          <p:spPr>
            <a:xfrm flipV="1">
              <a:off x="6368814" y="4292180"/>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8B7673E1-C8A4-4D1A-B520-533B6C97D567}"/>
                </a:ext>
              </a:extLst>
            </p:cNvPr>
            <p:cNvSpPr/>
            <p:nvPr/>
          </p:nvSpPr>
          <p:spPr>
            <a:xfrm flipV="1">
              <a:off x="6368814" y="4090782"/>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492D354A-3761-4B6D-B3AE-E6A75843AADD}"/>
                </a:ext>
              </a:extLst>
            </p:cNvPr>
            <p:cNvSpPr/>
            <p:nvPr/>
          </p:nvSpPr>
          <p:spPr>
            <a:xfrm flipV="1">
              <a:off x="6368814" y="3889383"/>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123DE1B5-64C0-40A8-B219-AAEB156275B1}"/>
                </a:ext>
              </a:extLst>
            </p:cNvPr>
            <p:cNvSpPr/>
            <p:nvPr/>
          </p:nvSpPr>
          <p:spPr>
            <a:xfrm flipV="1">
              <a:off x="6368814" y="3687984"/>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54B058A0-7748-40C0-94D4-CEB240EB8080}"/>
                </a:ext>
              </a:extLst>
            </p:cNvPr>
            <p:cNvSpPr/>
            <p:nvPr/>
          </p:nvSpPr>
          <p:spPr>
            <a:xfrm flipV="1">
              <a:off x="6368814" y="3486586"/>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a:extLst>
                <a:ext uri="{FF2B5EF4-FFF2-40B4-BE49-F238E27FC236}">
                  <a16:creationId xmlns:a16="http://schemas.microsoft.com/office/drawing/2014/main" id="{7F986C10-689B-47C2-A1EC-98C866348757}"/>
                </a:ext>
              </a:extLst>
            </p:cNvPr>
            <p:cNvSpPr/>
            <p:nvPr/>
          </p:nvSpPr>
          <p:spPr>
            <a:xfrm flipV="1">
              <a:off x="6636382" y="5299174"/>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8" name="Group 127">
            <a:extLst>
              <a:ext uri="{FF2B5EF4-FFF2-40B4-BE49-F238E27FC236}">
                <a16:creationId xmlns:a16="http://schemas.microsoft.com/office/drawing/2014/main" id="{9004CF0A-8478-4E25-A96A-0270DC7C6F3E}"/>
              </a:ext>
            </a:extLst>
          </p:cNvPr>
          <p:cNvGrpSpPr/>
          <p:nvPr/>
        </p:nvGrpSpPr>
        <p:grpSpPr>
          <a:xfrm>
            <a:off x="1899130" y="3142813"/>
            <a:ext cx="408914" cy="1919972"/>
            <a:chOff x="1969077" y="3419721"/>
            <a:chExt cx="279294" cy="1311367"/>
          </a:xfrm>
        </p:grpSpPr>
        <p:sp>
          <p:nvSpPr>
            <p:cNvPr id="129" name="Oval 128">
              <a:extLst>
                <a:ext uri="{FF2B5EF4-FFF2-40B4-BE49-F238E27FC236}">
                  <a16:creationId xmlns:a16="http://schemas.microsoft.com/office/drawing/2014/main" id="{9C2C4FF4-99B6-4C36-8D2B-AEE18655B93B}"/>
                </a:ext>
              </a:extLst>
            </p:cNvPr>
            <p:cNvSpPr/>
            <p:nvPr/>
          </p:nvSpPr>
          <p:spPr>
            <a:xfrm flipV="1">
              <a:off x="1969077" y="4630529"/>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a:extLst>
                <a:ext uri="{FF2B5EF4-FFF2-40B4-BE49-F238E27FC236}">
                  <a16:creationId xmlns:a16="http://schemas.microsoft.com/office/drawing/2014/main" id="{8F56E9A8-F829-4F8D-BA5A-7CA1DFEBE53A}"/>
                </a:ext>
              </a:extLst>
            </p:cNvPr>
            <p:cNvSpPr/>
            <p:nvPr/>
          </p:nvSpPr>
          <p:spPr>
            <a:xfrm flipV="1">
              <a:off x="1969077" y="4495995"/>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a:extLst>
                <a:ext uri="{FF2B5EF4-FFF2-40B4-BE49-F238E27FC236}">
                  <a16:creationId xmlns:a16="http://schemas.microsoft.com/office/drawing/2014/main" id="{BD8230BA-D4B7-4124-A1C8-CC13A7A0A4D7}"/>
                </a:ext>
              </a:extLst>
            </p:cNvPr>
            <p:cNvSpPr/>
            <p:nvPr/>
          </p:nvSpPr>
          <p:spPr>
            <a:xfrm flipV="1">
              <a:off x="1969077" y="4361461"/>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a:extLst>
                <a:ext uri="{FF2B5EF4-FFF2-40B4-BE49-F238E27FC236}">
                  <a16:creationId xmlns:a16="http://schemas.microsoft.com/office/drawing/2014/main" id="{B3D415E6-DBA9-4E3B-A29C-5DB6AD9FE5A1}"/>
                </a:ext>
              </a:extLst>
            </p:cNvPr>
            <p:cNvSpPr/>
            <p:nvPr/>
          </p:nvSpPr>
          <p:spPr>
            <a:xfrm flipV="1">
              <a:off x="1969077" y="4226927"/>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3" name="Oval 132">
              <a:extLst>
                <a:ext uri="{FF2B5EF4-FFF2-40B4-BE49-F238E27FC236}">
                  <a16:creationId xmlns:a16="http://schemas.microsoft.com/office/drawing/2014/main" id="{8C1AF091-6089-4D8F-98B9-01443237F3B9}"/>
                </a:ext>
              </a:extLst>
            </p:cNvPr>
            <p:cNvSpPr/>
            <p:nvPr/>
          </p:nvSpPr>
          <p:spPr>
            <a:xfrm flipV="1">
              <a:off x="1969077" y="4092392"/>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4" name="Oval 133">
              <a:extLst>
                <a:ext uri="{FF2B5EF4-FFF2-40B4-BE49-F238E27FC236}">
                  <a16:creationId xmlns:a16="http://schemas.microsoft.com/office/drawing/2014/main" id="{73992245-9A51-42FE-96B8-663451AE47B3}"/>
                </a:ext>
              </a:extLst>
            </p:cNvPr>
            <p:cNvSpPr/>
            <p:nvPr/>
          </p:nvSpPr>
          <p:spPr>
            <a:xfrm flipV="1">
              <a:off x="1969077" y="3957858"/>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a:extLst>
                <a:ext uri="{FF2B5EF4-FFF2-40B4-BE49-F238E27FC236}">
                  <a16:creationId xmlns:a16="http://schemas.microsoft.com/office/drawing/2014/main" id="{9D015A1D-475E-49C3-B56A-08B386F21A9E}"/>
                </a:ext>
              </a:extLst>
            </p:cNvPr>
            <p:cNvSpPr/>
            <p:nvPr/>
          </p:nvSpPr>
          <p:spPr>
            <a:xfrm flipV="1">
              <a:off x="1969077" y="3823324"/>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a:extLst>
                <a:ext uri="{FF2B5EF4-FFF2-40B4-BE49-F238E27FC236}">
                  <a16:creationId xmlns:a16="http://schemas.microsoft.com/office/drawing/2014/main" id="{7BD0DC1E-228B-405C-A63E-2C3E8497CB62}"/>
                </a:ext>
              </a:extLst>
            </p:cNvPr>
            <p:cNvSpPr/>
            <p:nvPr/>
          </p:nvSpPr>
          <p:spPr>
            <a:xfrm flipV="1">
              <a:off x="1969077" y="3688790"/>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Oval 142">
              <a:extLst>
                <a:ext uri="{FF2B5EF4-FFF2-40B4-BE49-F238E27FC236}">
                  <a16:creationId xmlns:a16="http://schemas.microsoft.com/office/drawing/2014/main" id="{E462B917-0FAD-426F-93FE-B745A1051CB6}"/>
                </a:ext>
              </a:extLst>
            </p:cNvPr>
            <p:cNvSpPr/>
            <p:nvPr/>
          </p:nvSpPr>
          <p:spPr>
            <a:xfrm flipV="1">
              <a:off x="1969077" y="3554255"/>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4" name="Oval 143">
              <a:extLst>
                <a:ext uri="{FF2B5EF4-FFF2-40B4-BE49-F238E27FC236}">
                  <a16:creationId xmlns:a16="http://schemas.microsoft.com/office/drawing/2014/main" id="{2FD597FF-486E-42E4-A4A0-5BF909C5F304}"/>
                </a:ext>
              </a:extLst>
            </p:cNvPr>
            <p:cNvSpPr/>
            <p:nvPr/>
          </p:nvSpPr>
          <p:spPr>
            <a:xfrm flipV="1">
              <a:off x="1969077" y="3419721"/>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7" name="Oval 146">
              <a:extLst>
                <a:ext uri="{FF2B5EF4-FFF2-40B4-BE49-F238E27FC236}">
                  <a16:creationId xmlns:a16="http://schemas.microsoft.com/office/drawing/2014/main" id="{F996CB91-0307-441F-890C-D9086079BEBA}"/>
                </a:ext>
              </a:extLst>
            </p:cNvPr>
            <p:cNvSpPr/>
            <p:nvPr/>
          </p:nvSpPr>
          <p:spPr>
            <a:xfrm flipV="1">
              <a:off x="2147812" y="4361461"/>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Oval 158">
              <a:extLst>
                <a:ext uri="{FF2B5EF4-FFF2-40B4-BE49-F238E27FC236}">
                  <a16:creationId xmlns:a16="http://schemas.microsoft.com/office/drawing/2014/main" id="{D052BB36-7FE8-4F0D-B127-77288DDC63AA}"/>
                </a:ext>
              </a:extLst>
            </p:cNvPr>
            <p:cNvSpPr/>
            <p:nvPr/>
          </p:nvSpPr>
          <p:spPr>
            <a:xfrm flipV="1">
              <a:off x="2147812" y="4226927"/>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Oval 159">
              <a:extLst>
                <a:ext uri="{FF2B5EF4-FFF2-40B4-BE49-F238E27FC236}">
                  <a16:creationId xmlns:a16="http://schemas.microsoft.com/office/drawing/2014/main" id="{944EC9F1-88C9-47A4-8EC1-7DFFAC879E0E}"/>
                </a:ext>
              </a:extLst>
            </p:cNvPr>
            <p:cNvSpPr/>
            <p:nvPr/>
          </p:nvSpPr>
          <p:spPr>
            <a:xfrm flipV="1">
              <a:off x="2147812" y="4092393"/>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Oval 160">
              <a:extLst>
                <a:ext uri="{FF2B5EF4-FFF2-40B4-BE49-F238E27FC236}">
                  <a16:creationId xmlns:a16="http://schemas.microsoft.com/office/drawing/2014/main" id="{B49EA8D0-2C36-444C-B867-92A20B983C98}"/>
                </a:ext>
              </a:extLst>
            </p:cNvPr>
            <p:cNvSpPr/>
            <p:nvPr/>
          </p:nvSpPr>
          <p:spPr>
            <a:xfrm flipV="1">
              <a:off x="2147812" y="3957858"/>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4895601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Which of these numbers can create 3 equal groups?</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14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Explain your choices.</a:t>
            </a:r>
          </a:p>
          <a:p>
            <a:pPr lvl="0"/>
            <a:r>
              <a:rPr lang="en-GB" sz="2000" b="1" dirty="0">
                <a:solidFill>
                  <a:schemeClr val="tx1"/>
                </a:solidFill>
                <a:latin typeface="Century Gothic" panose="020B0502020202020204" pitchFamily="34" charset="0"/>
              </a:rPr>
              <a:t>15 and 21 because…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60" name="Rounded Rectangle 9">
            <a:extLst>
              <a:ext uri="{FF2B5EF4-FFF2-40B4-BE49-F238E27FC236}">
                <a16:creationId xmlns:a16="http://schemas.microsoft.com/office/drawing/2014/main" id="{AB0C070F-1D3A-43DF-ADF8-0BD6C92FE588}"/>
              </a:ext>
            </a:extLst>
          </p:cNvPr>
          <p:cNvSpPr/>
          <p:nvPr/>
        </p:nvSpPr>
        <p:spPr>
          <a:xfrm>
            <a:off x="5879630" y="1553423"/>
            <a:ext cx="1404254" cy="1464617"/>
          </a:xfrm>
          <a:prstGeom prst="roundRect">
            <a:avLst/>
          </a:prstGeom>
          <a:solidFill>
            <a:schemeClr val="bg1"/>
          </a:solidFill>
          <a:ln w="762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tx1"/>
                </a:solidFill>
                <a:latin typeface="Century Gothic" panose="020B0502020202020204" pitchFamily="34" charset="0"/>
              </a:rPr>
              <a:t>11</a:t>
            </a:r>
          </a:p>
        </p:txBody>
      </p:sp>
      <p:sp>
        <p:nvSpPr>
          <p:cNvPr id="61" name="Rounded Rectangle 8">
            <a:extLst>
              <a:ext uri="{FF2B5EF4-FFF2-40B4-BE49-F238E27FC236}">
                <a16:creationId xmlns:a16="http://schemas.microsoft.com/office/drawing/2014/main" id="{E4763FE0-3699-4B86-94FB-096E90595C0C}"/>
              </a:ext>
            </a:extLst>
          </p:cNvPr>
          <p:cNvSpPr/>
          <p:nvPr/>
        </p:nvSpPr>
        <p:spPr>
          <a:xfrm>
            <a:off x="3643115" y="1553423"/>
            <a:ext cx="1404254" cy="1464617"/>
          </a:xfrm>
          <a:prstGeom prst="round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Century Gothic" panose="020B0502020202020204" pitchFamily="34" charset="0"/>
              </a:rPr>
              <a:t>21</a:t>
            </a:r>
          </a:p>
        </p:txBody>
      </p:sp>
      <p:sp>
        <p:nvSpPr>
          <p:cNvPr id="62" name="Rounded Rectangle 10">
            <a:extLst>
              <a:ext uri="{FF2B5EF4-FFF2-40B4-BE49-F238E27FC236}">
                <a16:creationId xmlns:a16="http://schemas.microsoft.com/office/drawing/2014/main" id="{15126231-62AD-4679-9724-3811386F561F}"/>
              </a:ext>
            </a:extLst>
          </p:cNvPr>
          <p:cNvSpPr/>
          <p:nvPr/>
        </p:nvSpPr>
        <p:spPr>
          <a:xfrm>
            <a:off x="1406597" y="1553423"/>
            <a:ext cx="1404254" cy="1464617"/>
          </a:xfrm>
          <a:prstGeom prst="round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Century Gothic" panose="020B0502020202020204" pitchFamily="34" charset="0"/>
              </a:rPr>
              <a:t>15</a:t>
            </a:r>
          </a:p>
        </p:txBody>
      </p:sp>
      <p:grpSp>
        <p:nvGrpSpPr>
          <p:cNvPr id="63" name="Group 62">
            <a:extLst>
              <a:ext uri="{FF2B5EF4-FFF2-40B4-BE49-F238E27FC236}">
                <a16:creationId xmlns:a16="http://schemas.microsoft.com/office/drawing/2014/main" id="{01C5E7DA-0484-43A9-97D6-8C515639C69B}"/>
              </a:ext>
            </a:extLst>
          </p:cNvPr>
          <p:cNvGrpSpPr/>
          <p:nvPr/>
        </p:nvGrpSpPr>
        <p:grpSpPr>
          <a:xfrm>
            <a:off x="3998475" y="3164676"/>
            <a:ext cx="714083" cy="2044460"/>
            <a:chOff x="4050167" y="3458529"/>
            <a:chExt cx="590151" cy="1689636"/>
          </a:xfrm>
        </p:grpSpPr>
        <p:sp>
          <p:nvSpPr>
            <p:cNvPr id="64" name="Oval 63">
              <a:extLst>
                <a:ext uri="{FF2B5EF4-FFF2-40B4-BE49-F238E27FC236}">
                  <a16:creationId xmlns:a16="http://schemas.microsoft.com/office/drawing/2014/main" id="{B3306F3D-BF9C-432E-8CEA-EA3A532D2ED7}"/>
                </a:ext>
              </a:extLst>
            </p:cNvPr>
            <p:cNvSpPr/>
            <p:nvPr/>
          </p:nvSpPr>
          <p:spPr>
            <a:xfrm flipV="1">
              <a:off x="4050167" y="5018600"/>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5" name="Oval 64">
              <a:extLst>
                <a:ext uri="{FF2B5EF4-FFF2-40B4-BE49-F238E27FC236}">
                  <a16:creationId xmlns:a16="http://schemas.microsoft.com/office/drawing/2014/main" id="{948B8DED-9E1A-4F14-ADD3-73290F9B2F11}"/>
                </a:ext>
              </a:extLst>
            </p:cNvPr>
            <p:cNvSpPr/>
            <p:nvPr/>
          </p:nvSpPr>
          <p:spPr>
            <a:xfrm flipV="1">
              <a:off x="4050167" y="4845259"/>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7" name="Oval 66">
              <a:extLst>
                <a:ext uri="{FF2B5EF4-FFF2-40B4-BE49-F238E27FC236}">
                  <a16:creationId xmlns:a16="http://schemas.microsoft.com/office/drawing/2014/main" id="{64ECFE52-6120-464E-8CB1-10CD20DCD0FE}"/>
                </a:ext>
              </a:extLst>
            </p:cNvPr>
            <p:cNvSpPr/>
            <p:nvPr/>
          </p:nvSpPr>
          <p:spPr>
            <a:xfrm flipV="1">
              <a:off x="4050167" y="4671917"/>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8" name="Oval 67">
              <a:extLst>
                <a:ext uri="{FF2B5EF4-FFF2-40B4-BE49-F238E27FC236}">
                  <a16:creationId xmlns:a16="http://schemas.microsoft.com/office/drawing/2014/main" id="{68EEE104-2B14-4B40-B06C-3B0297EFD091}"/>
                </a:ext>
              </a:extLst>
            </p:cNvPr>
            <p:cNvSpPr/>
            <p:nvPr/>
          </p:nvSpPr>
          <p:spPr>
            <a:xfrm flipV="1">
              <a:off x="4050167" y="4498576"/>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Oval 68">
              <a:extLst>
                <a:ext uri="{FF2B5EF4-FFF2-40B4-BE49-F238E27FC236}">
                  <a16:creationId xmlns:a16="http://schemas.microsoft.com/office/drawing/2014/main" id="{1CADDB80-CAC3-4E0F-B097-CD4DA5279CFA}"/>
                </a:ext>
              </a:extLst>
            </p:cNvPr>
            <p:cNvSpPr/>
            <p:nvPr/>
          </p:nvSpPr>
          <p:spPr>
            <a:xfrm flipV="1">
              <a:off x="4050167" y="4325235"/>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extLst>
                <a:ext uri="{FF2B5EF4-FFF2-40B4-BE49-F238E27FC236}">
                  <a16:creationId xmlns:a16="http://schemas.microsoft.com/office/drawing/2014/main" id="{2A682A7B-9364-4524-B4DD-7AA2B3A34004}"/>
                </a:ext>
              </a:extLst>
            </p:cNvPr>
            <p:cNvSpPr/>
            <p:nvPr/>
          </p:nvSpPr>
          <p:spPr>
            <a:xfrm flipV="1">
              <a:off x="4050167" y="4151894"/>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extLst>
                <a:ext uri="{FF2B5EF4-FFF2-40B4-BE49-F238E27FC236}">
                  <a16:creationId xmlns:a16="http://schemas.microsoft.com/office/drawing/2014/main" id="{C9C655AE-8D1B-41B5-BD51-4E8687D006A5}"/>
                </a:ext>
              </a:extLst>
            </p:cNvPr>
            <p:cNvSpPr/>
            <p:nvPr/>
          </p:nvSpPr>
          <p:spPr>
            <a:xfrm flipV="1">
              <a:off x="4050167" y="3978552"/>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extLst>
                <a:ext uri="{FF2B5EF4-FFF2-40B4-BE49-F238E27FC236}">
                  <a16:creationId xmlns:a16="http://schemas.microsoft.com/office/drawing/2014/main" id="{70145D6E-285A-42EC-97B0-37EEBFC30844}"/>
                </a:ext>
              </a:extLst>
            </p:cNvPr>
            <p:cNvSpPr/>
            <p:nvPr/>
          </p:nvSpPr>
          <p:spPr>
            <a:xfrm flipV="1">
              <a:off x="4050167" y="3805211"/>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extLst>
                <a:ext uri="{FF2B5EF4-FFF2-40B4-BE49-F238E27FC236}">
                  <a16:creationId xmlns:a16="http://schemas.microsoft.com/office/drawing/2014/main" id="{10B44AE8-361D-4FB9-B0FA-E3926B856058}"/>
                </a:ext>
              </a:extLst>
            </p:cNvPr>
            <p:cNvSpPr/>
            <p:nvPr/>
          </p:nvSpPr>
          <p:spPr>
            <a:xfrm flipV="1">
              <a:off x="4050167" y="3631870"/>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extLst>
                <a:ext uri="{FF2B5EF4-FFF2-40B4-BE49-F238E27FC236}">
                  <a16:creationId xmlns:a16="http://schemas.microsoft.com/office/drawing/2014/main" id="{4881BEB0-EB3E-4B92-93A5-F0C5C837452C}"/>
                </a:ext>
              </a:extLst>
            </p:cNvPr>
            <p:cNvSpPr/>
            <p:nvPr/>
          </p:nvSpPr>
          <p:spPr>
            <a:xfrm flipV="1">
              <a:off x="4050167" y="3458529"/>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extLst>
                <a:ext uri="{FF2B5EF4-FFF2-40B4-BE49-F238E27FC236}">
                  <a16:creationId xmlns:a16="http://schemas.microsoft.com/office/drawing/2014/main" id="{1AECC336-3D1A-48BC-8E52-4D8D43221A88}"/>
                </a:ext>
              </a:extLst>
            </p:cNvPr>
            <p:cNvSpPr/>
            <p:nvPr/>
          </p:nvSpPr>
          <p:spPr>
            <a:xfrm flipV="1">
              <a:off x="4280459" y="5018600"/>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6" name="Oval 75">
              <a:extLst>
                <a:ext uri="{FF2B5EF4-FFF2-40B4-BE49-F238E27FC236}">
                  <a16:creationId xmlns:a16="http://schemas.microsoft.com/office/drawing/2014/main" id="{A245B7BD-3F36-4979-966E-41AF5259F1CD}"/>
                </a:ext>
              </a:extLst>
            </p:cNvPr>
            <p:cNvSpPr/>
            <p:nvPr/>
          </p:nvSpPr>
          <p:spPr>
            <a:xfrm flipV="1">
              <a:off x="4280459" y="4845259"/>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Oval 76">
              <a:extLst>
                <a:ext uri="{FF2B5EF4-FFF2-40B4-BE49-F238E27FC236}">
                  <a16:creationId xmlns:a16="http://schemas.microsoft.com/office/drawing/2014/main" id="{5378A182-3FE1-46B6-A282-25F5169EEC79}"/>
                </a:ext>
              </a:extLst>
            </p:cNvPr>
            <p:cNvSpPr/>
            <p:nvPr/>
          </p:nvSpPr>
          <p:spPr>
            <a:xfrm flipV="1">
              <a:off x="4280459" y="4671917"/>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Oval 77">
              <a:extLst>
                <a:ext uri="{FF2B5EF4-FFF2-40B4-BE49-F238E27FC236}">
                  <a16:creationId xmlns:a16="http://schemas.microsoft.com/office/drawing/2014/main" id="{0BC11E50-2E52-45F0-9148-FBB25F010B6D}"/>
                </a:ext>
              </a:extLst>
            </p:cNvPr>
            <p:cNvSpPr/>
            <p:nvPr/>
          </p:nvSpPr>
          <p:spPr>
            <a:xfrm flipV="1">
              <a:off x="4280459" y="4498576"/>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Oval 78">
              <a:extLst>
                <a:ext uri="{FF2B5EF4-FFF2-40B4-BE49-F238E27FC236}">
                  <a16:creationId xmlns:a16="http://schemas.microsoft.com/office/drawing/2014/main" id="{24985018-9C98-4F40-A2F2-FE258A9A9E56}"/>
                </a:ext>
              </a:extLst>
            </p:cNvPr>
            <p:cNvSpPr/>
            <p:nvPr/>
          </p:nvSpPr>
          <p:spPr>
            <a:xfrm flipV="1">
              <a:off x="4280459" y="4325235"/>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0" name="Oval 79">
              <a:extLst>
                <a:ext uri="{FF2B5EF4-FFF2-40B4-BE49-F238E27FC236}">
                  <a16:creationId xmlns:a16="http://schemas.microsoft.com/office/drawing/2014/main" id="{5ED3BF13-1E92-4C4B-B25F-3BCD7E6147AA}"/>
                </a:ext>
              </a:extLst>
            </p:cNvPr>
            <p:cNvSpPr/>
            <p:nvPr/>
          </p:nvSpPr>
          <p:spPr>
            <a:xfrm flipV="1">
              <a:off x="4280459" y="4151894"/>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1" name="Oval 80">
              <a:extLst>
                <a:ext uri="{FF2B5EF4-FFF2-40B4-BE49-F238E27FC236}">
                  <a16:creationId xmlns:a16="http://schemas.microsoft.com/office/drawing/2014/main" id="{5CF6F8D5-F6A4-4D9F-B1EF-BFFED9C9739D}"/>
                </a:ext>
              </a:extLst>
            </p:cNvPr>
            <p:cNvSpPr/>
            <p:nvPr/>
          </p:nvSpPr>
          <p:spPr>
            <a:xfrm flipV="1">
              <a:off x="4280459" y="3978552"/>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2" name="Oval 81">
              <a:extLst>
                <a:ext uri="{FF2B5EF4-FFF2-40B4-BE49-F238E27FC236}">
                  <a16:creationId xmlns:a16="http://schemas.microsoft.com/office/drawing/2014/main" id="{45572474-DD73-4A00-B08A-73A845E19093}"/>
                </a:ext>
              </a:extLst>
            </p:cNvPr>
            <p:cNvSpPr/>
            <p:nvPr/>
          </p:nvSpPr>
          <p:spPr>
            <a:xfrm flipV="1">
              <a:off x="4280459" y="3805211"/>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3" name="Oval 82">
              <a:extLst>
                <a:ext uri="{FF2B5EF4-FFF2-40B4-BE49-F238E27FC236}">
                  <a16:creationId xmlns:a16="http://schemas.microsoft.com/office/drawing/2014/main" id="{90808F86-3F1D-4CBC-B03A-7F7D8F9CF8EA}"/>
                </a:ext>
              </a:extLst>
            </p:cNvPr>
            <p:cNvSpPr/>
            <p:nvPr/>
          </p:nvSpPr>
          <p:spPr>
            <a:xfrm flipV="1">
              <a:off x="4280459" y="3631870"/>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4" name="Oval 83">
              <a:extLst>
                <a:ext uri="{FF2B5EF4-FFF2-40B4-BE49-F238E27FC236}">
                  <a16:creationId xmlns:a16="http://schemas.microsoft.com/office/drawing/2014/main" id="{EA5BBB81-CAD4-4649-9082-DBF1AD661F50}"/>
                </a:ext>
              </a:extLst>
            </p:cNvPr>
            <p:cNvSpPr/>
            <p:nvPr/>
          </p:nvSpPr>
          <p:spPr>
            <a:xfrm flipV="1">
              <a:off x="4280459" y="3458529"/>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Oval 73">
              <a:extLst>
                <a:ext uri="{FF2B5EF4-FFF2-40B4-BE49-F238E27FC236}">
                  <a16:creationId xmlns:a16="http://schemas.microsoft.com/office/drawing/2014/main" id="{B4BFF6C7-0F30-453C-8E1D-211DE9D88189}"/>
                </a:ext>
              </a:extLst>
            </p:cNvPr>
            <p:cNvSpPr/>
            <p:nvPr/>
          </p:nvSpPr>
          <p:spPr>
            <a:xfrm flipV="1">
              <a:off x="4510753" y="5018600"/>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6" name="Group 85">
            <a:extLst>
              <a:ext uri="{FF2B5EF4-FFF2-40B4-BE49-F238E27FC236}">
                <a16:creationId xmlns:a16="http://schemas.microsoft.com/office/drawing/2014/main" id="{2F1D0F3A-B4FE-4803-91FF-DF3C17CCF019}"/>
              </a:ext>
            </a:extLst>
          </p:cNvPr>
          <p:cNvGrpSpPr/>
          <p:nvPr/>
        </p:nvGrpSpPr>
        <p:grpSpPr>
          <a:xfrm>
            <a:off x="6399278" y="3143563"/>
            <a:ext cx="459916" cy="2159438"/>
            <a:chOff x="6368814" y="3486586"/>
            <a:chExt cx="418105" cy="1963125"/>
          </a:xfrm>
        </p:grpSpPr>
        <p:sp>
          <p:nvSpPr>
            <p:cNvPr id="87" name="Oval 86">
              <a:extLst>
                <a:ext uri="{FF2B5EF4-FFF2-40B4-BE49-F238E27FC236}">
                  <a16:creationId xmlns:a16="http://schemas.microsoft.com/office/drawing/2014/main" id="{9C6D855C-DCCC-4256-BAF1-143CB5DE73D3}"/>
                </a:ext>
              </a:extLst>
            </p:cNvPr>
            <p:cNvSpPr/>
            <p:nvPr/>
          </p:nvSpPr>
          <p:spPr>
            <a:xfrm flipV="1">
              <a:off x="6368814" y="5299174"/>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5CFB07D8-CA6A-4328-8734-AAC600425A51}"/>
                </a:ext>
              </a:extLst>
            </p:cNvPr>
            <p:cNvSpPr/>
            <p:nvPr/>
          </p:nvSpPr>
          <p:spPr>
            <a:xfrm flipV="1">
              <a:off x="6368814" y="5097775"/>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563CA6DC-047B-41A9-9B73-DAE55E4CF17B}"/>
                </a:ext>
              </a:extLst>
            </p:cNvPr>
            <p:cNvSpPr/>
            <p:nvPr/>
          </p:nvSpPr>
          <p:spPr>
            <a:xfrm flipV="1">
              <a:off x="6368814" y="4896377"/>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3752A112-5B8F-4CA3-98B0-610571DBD6DE}"/>
                </a:ext>
              </a:extLst>
            </p:cNvPr>
            <p:cNvSpPr/>
            <p:nvPr/>
          </p:nvSpPr>
          <p:spPr>
            <a:xfrm flipV="1">
              <a:off x="6368814" y="4694978"/>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1" name="Oval 90">
              <a:extLst>
                <a:ext uri="{FF2B5EF4-FFF2-40B4-BE49-F238E27FC236}">
                  <a16:creationId xmlns:a16="http://schemas.microsoft.com/office/drawing/2014/main" id="{88BC3FA8-5D8A-4C73-83AC-AE7C71C8DC9B}"/>
                </a:ext>
              </a:extLst>
            </p:cNvPr>
            <p:cNvSpPr/>
            <p:nvPr/>
          </p:nvSpPr>
          <p:spPr>
            <a:xfrm flipV="1">
              <a:off x="6368814" y="4493579"/>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2" name="Oval 91">
              <a:extLst>
                <a:ext uri="{FF2B5EF4-FFF2-40B4-BE49-F238E27FC236}">
                  <a16:creationId xmlns:a16="http://schemas.microsoft.com/office/drawing/2014/main" id="{4AD49935-68C0-470B-B420-FA015B303931}"/>
                </a:ext>
              </a:extLst>
            </p:cNvPr>
            <p:cNvSpPr/>
            <p:nvPr/>
          </p:nvSpPr>
          <p:spPr>
            <a:xfrm flipV="1">
              <a:off x="6368814" y="4292180"/>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3" name="Oval 92">
              <a:extLst>
                <a:ext uri="{FF2B5EF4-FFF2-40B4-BE49-F238E27FC236}">
                  <a16:creationId xmlns:a16="http://schemas.microsoft.com/office/drawing/2014/main" id="{46C5C44A-A18B-41D5-A771-7DA086582B50}"/>
                </a:ext>
              </a:extLst>
            </p:cNvPr>
            <p:cNvSpPr/>
            <p:nvPr/>
          </p:nvSpPr>
          <p:spPr>
            <a:xfrm flipV="1">
              <a:off x="6368814" y="4090782"/>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7F394853-3164-4088-85BE-22699DE0332E}"/>
                </a:ext>
              </a:extLst>
            </p:cNvPr>
            <p:cNvSpPr/>
            <p:nvPr/>
          </p:nvSpPr>
          <p:spPr>
            <a:xfrm flipV="1">
              <a:off x="6368814" y="3889383"/>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5F8152CF-211C-47EA-B982-CD6B2F96DB33}"/>
                </a:ext>
              </a:extLst>
            </p:cNvPr>
            <p:cNvSpPr/>
            <p:nvPr/>
          </p:nvSpPr>
          <p:spPr>
            <a:xfrm flipV="1">
              <a:off x="6368814" y="3687984"/>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2E70968A-BC3A-4B76-BFBA-0D4053EC8CFF}"/>
                </a:ext>
              </a:extLst>
            </p:cNvPr>
            <p:cNvSpPr/>
            <p:nvPr/>
          </p:nvSpPr>
          <p:spPr>
            <a:xfrm flipV="1">
              <a:off x="6368814" y="3486586"/>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690EF1FA-025D-4938-B835-1AC0C79EA968}"/>
                </a:ext>
              </a:extLst>
            </p:cNvPr>
            <p:cNvSpPr/>
            <p:nvPr/>
          </p:nvSpPr>
          <p:spPr>
            <a:xfrm flipV="1">
              <a:off x="6636382" y="5299174"/>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8" name="Group 97">
            <a:extLst>
              <a:ext uri="{FF2B5EF4-FFF2-40B4-BE49-F238E27FC236}">
                <a16:creationId xmlns:a16="http://schemas.microsoft.com/office/drawing/2014/main" id="{3C193A9F-1E56-4F6A-AAE7-E1B7329D6B56}"/>
              </a:ext>
            </a:extLst>
          </p:cNvPr>
          <p:cNvGrpSpPr/>
          <p:nvPr/>
        </p:nvGrpSpPr>
        <p:grpSpPr>
          <a:xfrm>
            <a:off x="1899130" y="3142813"/>
            <a:ext cx="408914" cy="1919972"/>
            <a:chOff x="1969077" y="3419721"/>
            <a:chExt cx="279294" cy="1311367"/>
          </a:xfrm>
        </p:grpSpPr>
        <p:sp>
          <p:nvSpPr>
            <p:cNvPr id="99" name="Oval 98">
              <a:extLst>
                <a:ext uri="{FF2B5EF4-FFF2-40B4-BE49-F238E27FC236}">
                  <a16:creationId xmlns:a16="http://schemas.microsoft.com/office/drawing/2014/main" id="{9B099357-56AB-42A8-8FF6-86E467AA76F4}"/>
                </a:ext>
              </a:extLst>
            </p:cNvPr>
            <p:cNvSpPr/>
            <p:nvPr/>
          </p:nvSpPr>
          <p:spPr>
            <a:xfrm flipV="1">
              <a:off x="1969077" y="4630529"/>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1" name="Oval 100">
              <a:extLst>
                <a:ext uri="{FF2B5EF4-FFF2-40B4-BE49-F238E27FC236}">
                  <a16:creationId xmlns:a16="http://schemas.microsoft.com/office/drawing/2014/main" id="{1D60986C-1951-4E8D-A103-87E4E0F3EE25}"/>
                </a:ext>
              </a:extLst>
            </p:cNvPr>
            <p:cNvSpPr/>
            <p:nvPr/>
          </p:nvSpPr>
          <p:spPr>
            <a:xfrm flipV="1">
              <a:off x="1969077" y="4495995"/>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D3712EAC-8D3C-4C4B-A160-75E9C48DE944}"/>
                </a:ext>
              </a:extLst>
            </p:cNvPr>
            <p:cNvSpPr/>
            <p:nvPr/>
          </p:nvSpPr>
          <p:spPr>
            <a:xfrm flipV="1">
              <a:off x="1969077" y="4361461"/>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37FE1036-D8E7-4807-8A65-59D9E6095ADA}"/>
                </a:ext>
              </a:extLst>
            </p:cNvPr>
            <p:cNvSpPr/>
            <p:nvPr/>
          </p:nvSpPr>
          <p:spPr>
            <a:xfrm flipV="1">
              <a:off x="1969077" y="4226927"/>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481D4312-C890-4A37-A01B-6D9F5A77AEE8}"/>
                </a:ext>
              </a:extLst>
            </p:cNvPr>
            <p:cNvSpPr/>
            <p:nvPr/>
          </p:nvSpPr>
          <p:spPr>
            <a:xfrm flipV="1">
              <a:off x="1969077" y="4092392"/>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A172FE57-2106-4D23-B1DB-6A2196095657}"/>
                </a:ext>
              </a:extLst>
            </p:cNvPr>
            <p:cNvSpPr/>
            <p:nvPr/>
          </p:nvSpPr>
          <p:spPr>
            <a:xfrm flipV="1">
              <a:off x="1969077" y="3957858"/>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D1805355-4A08-4441-AB08-AEFA01BAE0BF}"/>
                </a:ext>
              </a:extLst>
            </p:cNvPr>
            <p:cNvSpPr/>
            <p:nvPr/>
          </p:nvSpPr>
          <p:spPr>
            <a:xfrm flipV="1">
              <a:off x="1969077" y="3823324"/>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88C88748-E932-450F-9609-E95E816D1B21}"/>
                </a:ext>
              </a:extLst>
            </p:cNvPr>
            <p:cNvSpPr/>
            <p:nvPr/>
          </p:nvSpPr>
          <p:spPr>
            <a:xfrm flipV="1">
              <a:off x="1969077" y="3688790"/>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8" name="Oval 107">
              <a:extLst>
                <a:ext uri="{FF2B5EF4-FFF2-40B4-BE49-F238E27FC236}">
                  <a16:creationId xmlns:a16="http://schemas.microsoft.com/office/drawing/2014/main" id="{01FE62CD-0001-47D6-9B73-7DC35CDA0315}"/>
                </a:ext>
              </a:extLst>
            </p:cNvPr>
            <p:cNvSpPr/>
            <p:nvPr/>
          </p:nvSpPr>
          <p:spPr>
            <a:xfrm flipV="1">
              <a:off x="1969077" y="3554255"/>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Oval 108">
              <a:extLst>
                <a:ext uri="{FF2B5EF4-FFF2-40B4-BE49-F238E27FC236}">
                  <a16:creationId xmlns:a16="http://schemas.microsoft.com/office/drawing/2014/main" id="{F31DAAFA-A063-4A4C-851A-BBC4124EB1FA}"/>
                </a:ext>
              </a:extLst>
            </p:cNvPr>
            <p:cNvSpPr/>
            <p:nvPr/>
          </p:nvSpPr>
          <p:spPr>
            <a:xfrm flipV="1">
              <a:off x="1969077" y="3419721"/>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C2C7B4A8-C00A-4BE3-A51F-39BA24F27C84}"/>
                </a:ext>
              </a:extLst>
            </p:cNvPr>
            <p:cNvSpPr/>
            <p:nvPr/>
          </p:nvSpPr>
          <p:spPr>
            <a:xfrm flipV="1">
              <a:off x="2147812" y="4361461"/>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3" name="Oval 122">
              <a:extLst>
                <a:ext uri="{FF2B5EF4-FFF2-40B4-BE49-F238E27FC236}">
                  <a16:creationId xmlns:a16="http://schemas.microsoft.com/office/drawing/2014/main" id="{16C25132-AEC1-4862-8F57-342C3726E842}"/>
                </a:ext>
              </a:extLst>
            </p:cNvPr>
            <p:cNvSpPr/>
            <p:nvPr/>
          </p:nvSpPr>
          <p:spPr>
            <a:xfrm flipV="1">
              <a:off x="2147812" y="4226927"/>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0FCB29E6-ACE8-46D4-B9BC-168BDF110E44}"/>
                </a:ext>
              </a:extLst>
            </p:cNvPr>
            <p:cNvSpPr/>
            <p:nvPr/>
          </p:nvSpPr>
          <p:spPr>
            <a:xfrm flipV="1">
              <a:off x="2147812" y="4092393"/>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6701B97A-A97D-4F85-A3E8-88477B5DAB11}"/>
                </a:ext>
              </a:extLst>
            </p:cNvPr>
            <p:cNvSpPr/>
            <p:nvPr/>
          </p:nvSpPr>
          <p:spPr>
            <a:xfrm flipV="1">
              <a:off x="2147812" y="3957858"/>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1910183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Spring Block 1 – Multiplication and Division – Making Equal Groups – Sharing</a:t>
            </a:r>
            <a:endParaRPr lang="en-GB" sz="1600" b="1" dirty="0">
              <a:solidFill>
                <a:srgbClr val="E7E6E6">
                  <a:lumMod val="25000"/>
                </a:srgbClr>
              </a:solidFill>
              <a:latin typeface="Century Gothic" panose="020B0502020202020204" pitchFamily="34" charset="0"/>
            </a:endParaRPr>
          </a:p>
          <a:p>
            <a:pPr lvl="0" defTabSz="457200">
              <a:defRPr/>
            </a:pPr>
            <a:endParaRPr lang="en-GB" sz="16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 We recommend using concrete manipulatives to support children’s understanding of sharing into groups.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p>
          <a:p>
            <a:pPr lvl="0" defTabSz="457200">
              <a:defRPr/>
            </a:pPr>
            <a:endParaRPr lang="en-GB" sz="1200" b="1" dirty="0">
              <a:solidFill>
                <a:srgbClr val="FF0000"/>
              </a:solidFill>
              <a:latin typeface="Century Gothic" panose="020B0502020202020204" pitchFamily="34" charset="0"/>
            </a:endParaRPr>
          </a:p>
          <a:p>
            <a:pPr fontAlgn="base">
              <a:lnSpc>
                <a:spcPct val="100000"/>
              </a:lnSpc>
              <a:spcAft>
                <a:spcPts val="0"/>
              </a:spcAft>
            </a:pPr>
            <a:r>
              <a:rPr lang="en-GB" sz="1200" b="1" dirty="0">
                <a:solidFill>
                  <a:prstClr val="black"/>
                </a:solidFill>
                <a:latin typeface="Century Gothic" panose="020B0502020202020204" pitchFamily="34" charset="0"/>
              </a:rPr>
              <a:t>Mathematics Year 2: </a:t>
            </a:r>
            <a:r>
              <a:rPr lang="en-GB" sz="1200" b="1" dirty="0">
                <a:solidFill>
                  <a:schemeClr val="tx1"/>
                </a:solidFill>
                <a:latin typeface="Century Gothic" panose="020B0502020202020204" pitchFamily="34" charset="0"/>
              </a:rPr>
              <a:t>(2C6)</a:t>
            </a:r>
            <a:r>
              <a:rPr lang="en-GB" sz="1200" b="1" dirty="0">
                <a:latin typeface="Century Gothic" panose="020B0502020202020204" pitchFamily="34" charset="0"/>
              </a:rPr>
              <a:t> </a:t>
            </a:r>
            <a:r>
              <a:rPr lang="en-GB" sz="1200" b="1" dirty="0">
                <a:latin typeface="Century Gothic" panose="020B0502020202020204" pitchFamily="34" charset="0"/>
                <a:hlinkClick r:id="rId3"/>
              </a:rPr>
              <a:t>Recall and use multiplication and division facts for the 2, 5 and 10 multiplication tables, including recognising odd and even numbers</a:t>
            </a:r>
            <a:endParaRPr lang="en-GB" sz="1200" b="1" dirty="0">
              <a:latin typeface="Century Gothic" panose="020B0502020202020204" pitchFamily="34" charset="0"/>
            </a:endParaRPr>
          </a:p>
          <a:p>
            <a:pPr fontAlgn="base">
              <a:lnSpc>
                <a:spcPct val="100000"/>
              </a:lnSpc>
              <a:spcAft>
                <a:spcPts val="0"/>
              </a:spcAft>
            </a:pPr>
            <a:r>
              <a:rPr lang="en-GB" sz="1200" b="1" dirty="0">
                <a:solidFill>
                  <a:prstClr val="black"/>
                </a:solidFill>
                <a:latin typeface="Century Gothic" panose="020B0502020202020204" pitchFamily="34" charset="0"/>
              </a:rPr>
              <a:t>Mathematics Year 2</a:t>
            </a:r>
            <a:r>
              <a:rPr lang="en-GB" sz="1200" b="1" dirty="0">
                <a:solidFill>
                  <a:schemeClr val="tx1"/>
                </a:solidFill>
                <a:latin typeface="Century Gothic" panose="020B0502020202020204" pitchFamily="34" charset="0"/>
              </a:rPr>
              <a:t>: (2C7)</a:t>
            </a:r>
            <a:r>
              <a:rPr lang="en-GB" sz="1200" b="1" dirty="0">
                <a:latin typeface="Century Gothic" panose="020B0502020202020204" pitchFamily="34" charset="0"/>
              </a:rPr>
              <a:t> </a:t>
            </a:r>
            <a:r>
              <a:rPr lang="en-GB" sz="1200" b="1" dirty="0">
                <a:latin typeface="Century Gothic" panose="020B0502020202020204" pitchFamily="34" charset="0"/>
                <a:hlinkClick r:id="rId4"/>
              </a:rPr>
              <a:t>Calculate mathematical statements for multiplication and division within the multiplication tables and write them using the multiplication (×), division (÷) and equals (=) signs</a:t>
            </a:r>
            <a:endParaRPr lang="en-GB" sz="1200" b="1" dirty="0">
              <a:latin typeface="Century Gothic" panose="020B0502020202020204" pitchFamily="34" charset="0"/>
            </a:endParaRPr>
          </a:p>
          <a:p>
            <a:pPr fontAlgn="base">
              <a:lnSpc>
                <a:spcPct val="100000"/>
              </a:lnSpc>
              <a:spcAft>
                <a:spcPts val="0"/>
              </a:spcAft>
            </a:pPr>
            <a:r>
              <a:rPr lang="en-GB" sz="1200" b="1" dirty="0">
                <a:solidFill>
                  <a:prstClr val="black"/>
                </a:solidFill>
                <a:latin typeface="Century Gothic" panose="020B0502020202020204" pitchFamily="34" charset="0"/>
              </a:rPr>
              <a:t>Mathematics Year 2</a:t>
            </a:r>
            <a:r>
              <a:rPr lang="en-GB" sz="1200" b="1" dirty="0">
                <a:solidFill>
                  <a:schemeClr val="tx1"/>
                </a:solidFill>
                <a:latin typeface="Century Gothic" panose="020B0502020202020204" pitchFamily="34" charset="0"/>
              </a:rPr>
              <a:t>: (2C8)</a:t>
            </a:r>
            <a:r>
              <a:rPr lang="en-GB" sz="1200" b="1" dirty="0">
                <a:latin typeface="Century Gothic" panose="020B0502020202020204" pitchFamily="34" charset="0"/>
              </a:rPr>
              <a:t> </a:t>
            </a:r>
            <a:r>
              <a:rPr lang="en-GB" sz="1200" b="1" dirty="0">
                <a:latin typeface="Century Gothic" panose="020B0502020202020204" pitchFamily="34" charset="0"/>
                <a:hlinkClick r:id="rId5"/>
              </a:rPr>
              <a:t>Solve problems involving multiplication and division, using materials, arrays, repeated addition, mental methods, and multiplication and division facts, including problems in contexts</a:t>
            </a:r>
            <a:endParaRPr lang="en-GB" sz="1200" b="1" dirty="0">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lvl="0">
              <a:defRPr/>
            </a:pPr>
            <a:br>
              <a:rPr lang="en-GB" sz="1200" b="1" u="sng"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6"/>
              </a:rPr>
              <a:t>Year 2 Multiplication and Division</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7"/>
              </a:rPr>
              <a:t>review</a:t>
            </a:r>
            <a:r>
              <a:rPr lang="en-GB" sz="1600" b="1" dirty="0">
                <a:solidFill>
                  <a:prstClr val="black"/>
                </a:solidFill>
                <a:latin typeface="Century Gothic" panose="020B0502020202020204" pitchFamily="34" charset="0"/>
              </a:rPr>
              <a:t> it on our website.</a:t>
            </a:r>
          </a:p>
        </p:txBody>
      </p:sp>
      <p:grpSp>
        <p:nvGrpSpPr>
          <p:cNvPr id="13" name="Group 12">
            <a:extLst>
              <a:ext uri="{FF2B5EF4-FFF2-40B4-BE49-F238E27FC236}">
                <a16:creationId xmlns:a16="http://schemas.microsoft.com/office/drawing/2014/main" id="{157AE0DA-D0CF-4222-AED8-B14CA1D00E8C}"/>
              </a:ext>
            </a:extLst>
          </p:cNvPr>
          <p:cNvGrpSpPr/>
          <p:nvPr/>
        </p:nvGrpSpPr>
        <p:grpSpPr>
          <a:xfrm>
            <a:off x="27814" y="6454317"/>
            <a:ext cx="1231337" cy="403587"/>
            <a:chOff x="36360" y="6454317"/>
            <a:chExt cx="1231337" cy="403587"/>
          </a:xfrm>
        </p:grpSpPr>
        <p:sp>
          <p:nvSpPr>
            <p:cNvPr id="14" name="TextBox 8">
              <a:extLst>
                <a:ext uri="{FF2B5EF4-FFF2-40B4-BE49-F238E27FC236}">
                  <a16:creationId xmlns:a16="http://schemas.microsoft.com/office/drawing/2014/main" id="{30689934-108D-47CD-964A-E1B9AD0974BE}"/>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5" name="Picture 14" descr="A close up of a sign&#10;&#10;Description generated with high confidence">
              <a:extLst>
                <a:ext uri="{FF2B5EF4-FFF2-40B4-BE49-F238E27FC236}">
                  <a16:creationId xmlns:a16="http://schemas.microsoft.com/office/drawing/2014/main" id="{D56737CF-8F16-40A5-8F96-D95B329D928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2469067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lvl="0"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Which of these numbers can create 3 equal groups?</a:t>
            </a: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2000" b="1" dirty="0">
              <a:solidFill>
                <a:schemeClr val="tx1"/>
              </a:solidFill>
              <a:latin typeface="Century Gothic" panose="020B0502020202020204" pitchFamily="34" charset="0"/>
            </a:endParaRPr>
          </a:p>
          <a:p>
            <a:pPr lvl="0"/>
            <a:endParaRPr lang="en-GB" sz="1400" b="1" dirty="0">
              <a:solidFill>
                <a:schemeClr val="tx1"/>
              </a:solidFill>
              <a:latin typeface="Century Gothic" panose="020B0502020202020204" pitchFamily="34" charset="0"/>
            </a:endParaRPr>
          </a:p>
          <a:p>
            <a:pPr lvl="0"/>
            <a:r>
              <a:rPr lang="en-GB" sz="2000" b="1" dirty="0">
                <a:solidFill>
                  <a:schemeClr val="tx1"/>
                </a:solidFill>
                <a:latin typeface="Century Gothic" panose="020B0502020202020204" pitchFamily="34" charset="0"/>
              </a:rPr>
              <a:t>Explain your choices.</a:t>
            </a:r>
          </a:p>
          <a:p>
            <a:r>
              <a:rPr lang="en-GB" sz="2000" b="1" dirty="0">
                <a:solidFill>
                  <a:srgbClr val="FF0000"/>
                </a:solidFill>
                <a:latin typeface="Century Gothic" panose="020B0502020202020204" pitchFamily="34" charset="0"/>
              </a:rPr>
              <a:t>15 and 21 because 15 ÷ 3 = 5 and 21 ÷ 3 = 7. 11 would create unequal groups when shared between 3.</a:t>
            </a:r>
          </a:p>
          <a:p>
            <a:pPr lvl="0"/>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84B107DC-B90C-4A45-B422-BA8DE29C255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73" name="Rectangle 72">
            <a:extLst>
              <a:ext uri="{FF2B5EF4-FFF2-40B4-BE49-F238E27FC236}">
                <a16:creationId xmlns:a16="http://schemas.microsoft.com/office/drawing/2014/main" id="{21C2B8D1-8D10-4EBA-ADEB-0DB3C4F99AE8}"/>
              </a:ext>
            </a:extLst>
          </p:cNvPr>
          <p:cNvSpPr/>
          <p:nvPr/>
        </p:nvSpPr>
        <p:spPr>
          <a:xfrm>
            <a:off x="3705361" y="3300475"/>
            <a:ext cx="1279762" cy="482188"/>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Rectangle 73">
            <a:extLst>
              <a:ext uri="{FF2B5EF4-FFF2-40B4-BE49-F238E27FC236}">
                <a16:creationId xmlns:a16="http://schemas.microsoft.com/office/drawing/2014/main" id="{378792A7-7F3C-4949-AAD2-9FC26D0C1740}"/>
              </a:ext>
            </a:extLst>
          </p:cNvPr>
          <p:cNvSpPr/>
          <p:nvPr/>
        </p:nvSpPr>
        <p:spPr>
          <a:xfrm>
            <a:off x="3705361" y="3872325"/>
            <a:ext cx="1279762" cy="482188"/>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Rectangle 74">
            <a:extLst>
              <a:ext uri="{FF2B5EF4-FFF2-40B4-BE49-F238E27FC236}">
                <a16:creationId xmlns:a16="http://schemas.microsoft.com/office/drawing/2014/main" id="{DB8EB62E-FC1C-4C1C-967B-87321547336B}"/>
              </a:ext>
            </a:extLst>
          </p:cNvPr>
          <p:cNvSpPr/>
          <p:nvPr/>
        </p:nvSpPr>
        <p:spPr>
          <a:xfrm>
            <a:off x="3705361" y="4444174"/>
            <a:ext cx="1279762" cy="482188"/>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7" name="Rectangle 76">
            <a:extLst>
              <a:ext uri="{FF2B5EF4-FFF2-40B4-BE49-F238E27FC236}">
                <a16:creationId xmlns:a16="http://schemas.microsoft.com/office/drawing/2014/main" id="{A3B0E31C-FBF4-4412-B011-F2DCAB4DF45A}"/>
              </a:ext>
            </a:extLst>
          </p:cNvPr>
          <p:cNvSpPr/>
          <p:nvPr/>
        </p:nvSpPr>
        <p:spPr>
          <a:xfrm>
            <a:off x="5941876" y="3300475"/>
            <a:ext cx="1279762" cy="482188"/>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8" name="Rectangle 77">
            <a:extLst>
              <a:ext uri="{FF2B5EF4-FFF2-40B4-BE49-F238E27FC236}">
                <a16:creationId xmlns:a16="http://schemas.microsoft.com/office/drawing/2014/main" id="{205C345A-D815-4D77-8D10-B7807400C25C}"/>
              </a:ext>
            </a:extLst>
          </p:cNvPr>
          <p:cNvSpPr/>
          <p:nvPr/>
        </p:nvSpPr>
        <p:spPr>
          <a:xfrm>
            <a:off x="5941876" y="3872325"/>
            <a:ext cx="1279762" cy="482188"/>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9" name="Rectangle 78">
            <a:extLst>
              <a:ext uri="{FF2B5EF4-FFF2-40B4-BE49-F238E27FC236}">
                <a16:creationId xmlns:a16="http://schemas.microsoft.com/office/drawing/2014/main" id="{BAD4F176-0372-4048-AA96-586CC559492C}"/>
              </a:ext>
            </a:extLst>
          </p:cNvPr>
          <p:cNvSpPr/>
          <p:nvPr/>
        </p:nvSpPr>
        <p:spPr>
          <a:xfrm>
            <a:off x="5941876" y="4444174"/>
            <a:ext cx="1279762" cy="482188"/>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a:extLst>
              <a:ext uri="{FF2B5EF4-FFF2-40B4-BE49-F238E27FC236}">
                <a16:creationId xmlns:a16="http://schemas.microsoft.com/office/drawing/2014/main" id="{59D6877C-A809-41A6-AEFC-53468F3422ED}"/>
              </a:ext>
            </a:extLst>
          </p:cNvPr>
          <p:cNvGrpSpPr/>
          <p:nvPr/>
        </p:nvGrpSpPr>
        <p:grpSpPr>
          <a:xfrm rot="16200000">
            <a:off x="4280460" y="4100462"/>
            <a:ext cx="129565" cy="1169613"/>
            <a:chOff x="4050167" y="3805211"/>
            <a:chExt cx="129565" cy="1169613"/>
          </a:xfrm>
        </p:grpSpPr>
        <p:sp>
          <p:nvSpPr>
            <p:cNvPr id="38" name="Oval 37">
              <a:extLst>
                <a:ext uri="{FF2B5EF4-FFF2-40B4-BE49-F238E27FC236}">
                  <a16:creationId xmlns:a16="http://schemas.microsoft.com/office/drawing/2014/main" id="{CCBB5879-744D-4575-8ADE-19DE321B1446}"/>
                </a:ext>
              </a:extLst>
            </p:cNvPr>
            <p:cNvSpPr/>
            <p:nvPr/>
          </p:nvSpPr>
          <p:spPr>
            <a:xfrm flipV="1">
              <a:off x="4050167" y="4845259"/>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22FBF84B-B6AD-4944-A4AD-1A99C725962F}"/>
                </a:ext>
              </a:extLst>
            </p:cNvPr>
            <p:cNvSpPr/>
            <p:nvPr/>
          </p:nvSpPr>
          <p:spPr>
            <a:xfrm flipV="1">
              <a:off x="4050167" y="4671917"/>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0E2CCA45-BA44-434A-9A71-E03D4B11E04B}"/>
                </a:ext>
              </a:extLst>
            </p:cNvPr>
            <p:cNvSpPr/>
            <p:nvPr/>
          </p:nvSpPr>
          <p:spPr>
            <a:xfrm flipV="1">
              <a:off x="4050167" y="4498576"/>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0A10F24C-349F-434C-9FD7-91E52287E1AA}"/>
                </a:ext>
              </a:extLst>
            </p:cNvPr>
            <p:cNvSpPr/>
            <p:nvPr/>
          </p:nvSpPr>
          <p:spPr>
            <a:xfrm flipV="1">
              <a:off x="4050167" y="4325235"/>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Oval 41">
              <a:extLst>
                <a:ext uri="{FF2B5EF4-FFF2-40B4-BE49-F238E27FC236}">
                  <a16:creationId xmlns:a16="http://schemas.microsoft.com/office/drawing/2014/main" id="{B4FCDFD7-1B6F-46C5-AF8C-56DF98BDF223}"/>
                </a:ext>
              </a:extLst>
            </p:cNvPr>
            <p:cNvSpPr/>
            <p:nvPr/>
          </p:nvSpPr>
          <p:spPr>
            <a:xfrm flipV="1">
              <a:off x="4050167" y="4151894"/>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Oval 42">
              <a:extLst>
                <a:ext uri="{FF2B5EF4-FFF2-40B4-BE49-F238E27FC236}">
                  <a16:creationId xmlns:a16="http://schemas.microsoft.com/office/drawing/2014/main" id="{AA00F30C-BEE8-46B3-A475-3B37BC04E16B}"/>
                </a:ext>
              </a:extLst>
            </p:cNvPr>
            <p:cNvSpPr/>
            <p:nvPr/>
          </p:nvSpPr>
          <p:spPr>
            <a:xfrm flipV="1">
              <a:off x="4050167" y="3978552"/>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Oval 43">
              <a:extLst>
                <a:ext uri="{FF2B5EF4-FFF2-40B4-BE49-F238E27FC236}">
                  <a16:creationId xmlns:a16="http://schemas.microsoft.com/office/drawing/2014/main" id="{69FF39D6-9436-486D-AAD9-F13D0834A92A}"/>
                </a:ext>
              </a:extLst>
            </p:cNvPr>
            <p:cNvSpPr/>
            <p:nvPr/>
          </p:nvSpPr>
          <p:spPr>
            <a:xfrm flipV="1">
              <a:off x="4050167" y="3805211"/>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 name="Group 11">
            <a:extLst>
              <a:ext uri="{FF2B5EF4-FFF2-40B4-BE49-F238E27FC236}">
                <a16:creationId xmlns:a16="http://schemas.microsoft.com/office/drawing/2014/main" id="{2E7283DC-474B-4DDA-867D-A6554FFDAEDD}"/>
              </a:ext>
            </a:extLst>
          </p:cNvPr>
          <p:cNvGrpSpPr/>
          <p:nvPr/>
        </p:nvGrpSpPr>
        <p:grpSpPr>
          <a:xfrm rot="5400000">
            <a:off x="6506489" y="4408601"/>
            <a:ext cx="150537" cy="553334"/>
            <a:chOff x="6368814" y="4896377"/>
            <a:chExt cx="150537" cy="553334"/>
          </a:xfrm>
        </p:grpSpPr>
        <p:sp>
          <p:nvSpPr>
            <p:cNvPr id="111" name="Oval 110">
              <a:extLst>
                <a:ext uri="{FF2B5EF4-FFF2-40B4-BE49-F238E27FC236}">
                  <a16:creationId xmlns:a16="http://schemas.microsoft.com/office/drawing/2014/main" id="{4C822172-D6B2-4127-BC13-3261B06AF3C5}"/>
                </a:ext>
              </a:extLst>
            </p:cNvPr>
            <p:cNvSpPr/>
            <p:nvPr/>
          </p:nvSpPr>
          <p:spPr>
            <a:xfrm flipV="1">
              <a:off x="6368814" y="5299174"/>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Oval 111">
              <a:extLst>
                <a:ext uri="{FF2B5EF4-FFF2-40B4-BE49-F238E27FC236}">
                  <a16:creationId xmlns:a16="http://schemas.microsoft.com/office/drawing/2014/main" id="{D345546E-8C2A-4913-904C-F6B720A6FC8B}"/>
                </a:ext>
              </a:extLst>
            </p:cNvPr>
            <p:cNvSpPr/>
            <p:nvPr/>
          </p:nvSpPr>
          <p:spPr>
            <a:xfrm flipV="1">
              <a:off x="6368814" y="5097775"/>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Oval 112">
              <a:extLst>
                <a:ext uri="{FF2B5EF4-FFF2-40B4-BE49-F238E27FC236}">
                  <a16:creationId xmlns:a16="http://schemas.microsoft.com/office/drawing/2014/main" id="{300DCD52-824B-4A41-9E89-15F6727463D7}"/>
                </a:ext>
              </a:extLst>
            </p:cNvPr>
            <p:cNvSpPr/>
            <p:nvPr/>
          </p:nvSpPr>
          <p:spPr>
            <a:xfrm flipV="1">
              <a:off x="6368814" y="4896377"/>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 name="Rectangle 1">
            <a:extLst>
              <a:ext uri="{FF2B5EF4-FFF2-40B4-BE49-F238E27FC236}">
                <a16:creationId xmlns:a16="http://schemas.microsoft.com/office/drawing/2014/main" id="{D059C9DA-23FE-42E9-9A49-3BACB66AB55B}"/>
              </a:ext>
            </a:extLst>
          </p:cNvPr>
          <p:cNvSpPr/>
          <p:nvPr/>
        </p:nvSpPr>
        <p:spPr>
          <a:xfrm>
            <a:off x="1468843" y="3300475"/>
            <a:ext cx="1279762" cy="482188"/>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9" name="Rectangle 68">
            <a:extLst>
              <a:ext uri="{FF2B5EF4-FFF2-40B4-BE49-F238E27FC236}">
                <a16:creationId xmlns:a16="http://schemas.microsoft.com/office/drawing/2014/main" id="{3749491E-67A7-48FE-8E9A-FD0A6F5AB890}"/>
              </a:ext>
            </a:extLst>
          </p:cNvPr>
          <p:cNvSpPr/>
          <p:nvPr/>
        </p:nvSpPr>
        <p:spPr>
          <a:xfrm>
            <a:off x="1468843" y="3872325"/>
            <a:ext cx="1279762" cy="482188"/>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Rectangle 69">
            <a:extLst>
              <a:ext uri="{FF2B5EF4-FFF2-40B4-BE49-F238E27FC236}">
                <a16:creationId xmlns:a16="http://schemas.microsoft.com/office/drawing/2014/main" id="{63A62578-8B8B-4E3C-B339-CA9B9D639D5D}"/>
              </a:ext>
            </a:extLst>
          </p:cNvPr>
          <p:cNvSpPr/>
          <p:nvPr/>
        </p:nvSpPr>
        <p:spPr>
          <a:xfrm>
            <a:off x="1468843" y="4444174"/>
            <a:ext cx="1279762" cy="482188"/>
          </a:xfrm>
          <a:prstGeom prst="rect">
            <a:avLst/>
          </a:prstGeom>
          <a:solidFill>
            <a:schemeClr val="bg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 name="Group 3">
            <a:extLst>
              <a:ext uri="{FF2B5EF4-FFF2-40B4-BE49-F238E27FC236}">
                <a16:creationId xmlns:a16="http://schemas.microsoft.com/office/drawing/2014/main" id="{5D4662AE-0338-432E-A48C-DF22FA2D3F35}"/>
              </a:ext>
            </a:extLst>
          </p:cNvPr>
          <p:cNvGrpSpPr/>
          <p:nvPr/>
        </p:nvGrpSpPr>
        <p:grpSpPr>
          <a:xfrm rot="5400000">
            <a:off x="2042263" y="4298857"/>
            <a:ext cx="121677" cy="772822"/>
            <a:chOff x="2147812" y="4092393"/>
            <a:chExt cx="100559" cy="638695"/>
          </a:xfrm>
        </p:grpSpPr>
        <p:sp>
          <p:nvSpPr>
            <p:cNvPr id="137" name="Oval 136">
              <a:extLst>
                <a:ext uri="{FF2B5EF4-FFF2-40B4-BE49-F238E27FC236}">
                  <a16:creationId xmlns:a16="http://schemas.microsoft.com/office/drawing/2014/main" id="{8C1A897E-32F1-4E58-950B-15ED8BEA65A1}"/>
                </a:ext>
              </a:extLst>
            </p:cNvPr>
            <p:cNvSpPr/>
            <p:nvPr/>
          </p:nvSpPr>
          <p:spPr>
            <a:xfrm flipV="1">
              <a:off x="2147812" y="4630529"/>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8" name="Oval 137">
              <a:extLst>
                <a:ext uri="{FF2B5EF4-FFF2-40B4-BE49-F238E27FC236}">
                  <a16:creationId xmlns:a16="http://schemas.microsoft.com/office/drawing/2014/main" id="{910A924A-42E6-4429-975A-ABECBECC4FE1}"/>
                </a:ext>
              </a:extLst>
            </p:cNvPr>
            <p:cNvSpPr/>
            <p:nvPr/>
          </p:nvSpPr>
          <p:spPr>
            <a:xfrm flipV="1">
              <a:off x="2147812" y="4495995"/>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9" name="Oval 138">
              <a:extLst>
                <a:ext uri="{FF2B5EF4-FFF2-40B4-BE49-F238E27FC236}">
                  <a16:creationId xmlns:a16="http://schemas.microsoft.com/office/drawing/2014/main" id="{1E996CF1-4239-4457-AE13-DA3D444130F5}"/>
                </a:ext>
              </a:extLst>
            </p:cNvPr>
            <p:cNvSpPr/>
            <p:nvPr/>
          </p:nvSpPr>
          <p:spPr>
            <a:xfrm flipV="1">
              <a:off x="2147812" y="4361461"/>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0" name="Oval 139">
              <a:extLst>
                <a:ext uri="{FF2B5EF4-FFF2-40B4-BE49-F238E27FC236}">
                  <a16:creationId xmlns:a16="http://schemas.microsoft.com/office/drawing/2014/main" id="{95F257AC-8C74-47A2-9669-5C41551E5F89}"/>
                </a:ext>
              </a:extLst>
            </p:cNvPr>
            <p:cNvSpPr/>
            <p:nvPr/>
          </p:nvSpPr>
          <p:spPr>
            <a:xfrm flipV="1">
              <a:off x="2147812" y="4226927"/>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1" name="Oval 140">
              <a:extLst>
                <a:ext uri="{FF2B5EF4-FFF2-40B4-BE49-F238E27FC236}">
                  <a16:creationId xmlns:a16="http://schemas.microsoft.com/office/drawing/2014/main" id="{20C30B55-A71D-466F-9F0F-9DC559215BA9}"/>
                </a:ext>
              </a:extLst>
            </p:cNvPr>
            <p:cNvSpPr/>
            <p:nvPr/>
          </p:nvSpPr>
          <p:spPr>
            <a:xfrm flipV="1">
              <a:off x="2147812" y="4092393"/>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84" name="Group 83">
            <a:extLst>
              <a:ext uri="{FF2B5EF4-FFF2-40B4-BE49-F238E27FC236}">
                <a16:creationId xmlns:a16="http://schemas.microsoft.com/office/drawing/2014/main" id="{BD99C69F-64E0-403B-9427-F50A7B96326A}"/>
              </a:ext>
            </a:extLst>
          </p:cNvPr>
          <p:cNvGrpSpPr/>
          <p:nvPr/>
        </p:nvGrpSpPr>
        <p:grpSpPr>
          <a:xfrm rot="5400000">
            <a:off x="2042263" y="3727008"/>
            <a:ext cx="121677" cy="772822"/>
            <a:chOff x="2147812" y="4092393"/>
            <a:chExt cx="100559" cy="638695"/>
          </a:xfrm>
        </p:grpSpPr>
        <p:sp>
          <p:nvSpPr>
            <p:cNvPr id="85" name="Oval 84">
              <a:extLst>
                <a:ext uri="{FF2B5EF4-FFF2-40B4-BE49-F238E27FC236}">
                  <a16:creationId xmlns:a16="http://schemas.microsoft.com/office/drawing/2014/main" id="{D7D7C29A-51E3-4E24-9BBF-A6031D8BFF28}"/>
                </a:ext>
              </a:extLst>
            </p:cNvPr>
            <p:cNvSpPr/>
            <p:nvPr/>
          </p:nvSpPr>
          <p:spPr>
            <a:xfrm flipV="1">
              <a:off x="2147812" y="4630529"/>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Oval 86">
              <a:extLst>
                <a:ext uri="{FF2B5EF4-FFF2-40B4-BE49-F238E27FC236}">
                  <a16:creationId xmlns:a16="http://schemas.microsoft.com/office/drawing/2014/main" id="{1AF5469A-61BB-4F9A-9A2E-C985F9737CBB}"/>
                </a:ext>
              </a:extLst>
            </p:cNvPr>
            <p:cNvSpPr/>
            <p:nvPr/>
          </p:nvSpPr>
          <p:spPr>
            <a:xfrm flipV="1">
              <a:off x="2147812" y="4495995"/>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Oval 87">
              <a:extLst>
                <a:ext uri="{FF2B5EF4-FFF2-40B4-BE49-F238E27FC236}">
                  <a16:creationId xmlns:a16="http://schemas.microsoft.com/office/drawing/2014/main" id="{FE6E479C-5315-4B99-9CCF-009061C78237}"/>
                </a:ext>
              </a:extLst>
            </p:cNvPr>
            <p:cNvSpPr/>
            <p:nvPr/>
          </p:nvSpPr>
          <p:spPr>
            <a:xfrm flipV="1">
              <a:off x="2147812" y="4361461"/>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9" name="Oval 88">
              <a:extLst>
                <a:ext uri="{FF2B5EF4-FFF2-40B4-BE49-F238E27FC236}">
                  <a16:creationId xmlns:a16="http://schemas.microsoft.com/office/drawing/2014/main" id="{3DE715D6-42FD-4324-9398-AE6CB166ED08}"/>
                </a:ext>
              </a:extLst>
            </p:cNvPr>
            <p:cNvSpPr/>
            <p:nvPr/>
          </p:nvSpPr>
          <p:spPr>
            <a:xfrm flipV="1">
              <a:off x="2147812" y="4226927"/>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0" name="Oval 89">
              <a:extLst>
                <a:ext uri="{FF2B5EF4-FFF2-40B4-BE49-F238E27FC236}">
                  <a16:creationId xmlns:a16="http://schemas.microsoft.com/office/drawing/2014/main" id="{BB0A0E8F-A8E5-4CDE-AEFA-B91FAAF6F4A8}"/>
                </a:ext>
              </a:extLst>
            </p:cNvPr>
            <p:cNvSpPr/>
            <p:nvPr/>
          </p:nvSpPr>
          <p:spPr>
            <a:xfrm flipV="1">
              <a:off x="2147812" y="4092393"/>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2" name="Group 91">
            <a:extLst>
              <a:ext uri="{FF2B5EF4-FFF2-40B4-BE49-F238E27FC236}">
                <a16:creationId xmlns:a16="http://schemas.microsoft.com/office/drawing/2014/main" id="{87C7B60B-FCDA-46A4-B10E-96DD00D2A0D7}"/>
              </a:ext>
            </a:extLst>
          </p:cNvPr>
          <p:cNvGrpSpPr/>
          <p:nvPr/>
        </p:nvGrpSpPr>
        <p:grpSpPr>
          <a:xfrm rot="5400000">
            <a:off x="2042263" y="3155158"/>
            <a:ext cx="121677" cy="772822"/>
            <a:chOff x="2147812" y="4092393"/>
            <a:chExt cx="100559" cy="638695"/>
          </a:xfrm>
        </p:grpSpPr>
        <p:sp>
          <p:nvSpPr>
            <p:cNvPr id="93" name="Oval 92">
              <a:extLst>
                <a:ext uri="{FF2B5EF4-FFF2-40B4-BE49-F238E27FC236}">
                  <a16:creationId xmlns:a16="http://schemas.microsoft.com/office/drawing/2014/main" id="{93327D7D-473D-40C9-B334-350917F191A7}"/>
                </a:ext>
              </a:extLst>
            </p:cNvPr>
            <p:cNvSpPr/>
            <p:nvPr/>
          </p:nvSpPr>
          <p:spPr>
            <a:xfrm flipV="1">
              <a:off x="2147812" y="4630529"/>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4" name="Oval 93">
              <a:extLst>
                <a:ext uri="{FF2B5EF4-FFF2-40B4-BE49-F238E27FC236}">
                  <a16:creationId xmlns:a16="http://schemas.microsoft.com/office/drawing/2014/main" id="{B7396776-276F-4E8B-8E67-7A3BFB37DAF7}"/>
                </a:ext>
              </a:extLst>
            </p:cNvPr>
            <p:cNvSpPr/>
            <p:nvPr/>
          </p:nvSpPr>
          <p:spPr>
            <a:xfrm flipV="1">
              <a:off x="2147812" y="4495995"/>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5" name="Oval 94">
              <a:extLst>
                <a:ext uri="{FF2B5EF4-FFF2-40B4-BE49-F238E27FC236}">
                  <a16:creationId xmlns:a16="http://schemas.microsoft.com/office/drawing/2014/main" id="{4EA64C19-AD5C-4713-9139-C2176EFC241C}"/>
                </a:ext>
              </a:extLst>
            </p:cNvPr>
            <p:cNvSpPr/>
            <p:nvPr/>
          </p:nvSpPr>
          <p:spPr>
            <a:xfrm flipV="1">
              <a:off x="2147812" y="4361461"/>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6" name="Oval 95">
              <a:extLst>
                <a:ext uri="{FF2B5EF4-FFF2-40B4-BE49-F238E27FC236}">
                  <a16:creationId xmlns:a16="http://schemas.microsoft.com/office/drawing/2014/main" id="{D710E4AF-EF20-4244-B582-FD857BCAD248}"/>
                </a:ext>
              </a:extLst>
            </p:cNvPr>
            <p:cNvSpPr/>
            <p:nvPr/>
          </p:nvSpPr>
          <p:spPr>
            <a:xfrm flipV="1">
              <a:off x="2147812" y="4226927"/>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7" name="Oval 96">
              <a:extLst>
                <a:ext uri="{FF2B5EF4-FFF2-40B4-BE49-F238E27FC236}">
                  <a16:creationId xmlns:a16="http://schemas.microsoft.com/office/drawing/2014/main" id="{7B82BB32-C34A-4FA0-9802-DB34DFF5C3B0}"/>
                </a:ext>
              </a:extLst>
            </p:cNvPr>
            <p:cNvSpPr/>
            <p:nvPr/>
          </p:nvSpPr>
          <p:spPr>
            <a:xfrm flipV="1">
              <a:off x="2147812" y="4092393"/>
              <a:ext cx="100559" cy="100559"/>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9" name="Group 98">
            <a:extLst>
              <a:ext uri="{FF2B5EF4-FFF2-40B4-BE49-F238E27FC236}">
                <a16:creationId xmlns:a16="http://schemas.microsoft.com/office/drawing/2014/main" id="{04D07B91-154C-480F-88B6-40E64DFAF319}"/>
              </a:ext>
            </a:extLst>
          </p:cNvPr>
          <p:cNvGrpSpPr/>
          <p:nvPr/>
        </p:nvGrpSpPr>
        <p:grpSpPr>
          <a:xfrm rot="16200000">
            <a:off x="4280460" y="3528613"/>
            <a:ext cx="129565" cy="1169613"/>
            <a:chOff x="4050167" y="3805211"/>
            <a:chExt cx="129565" cy="1169613"/>
          </a:xfrm>
        </p:grpSpPr>
        <p:sp>
          <p:nvSpPr>
            <p:cNvPr id="101" name="Oval 100">
              <a:extLst>
                <a:ext uri="{FF2B5EF4-FFF2-40B4-BE49-F238E27FC236}">
                  <a16:creationId xmlns:a16="http://schemas.microsoft.com/office/drawing/2014/main" id="{42F3BC6D-843B-483A-B5C2-B55E8EA84885}"/>
                </a:ext>
              </a:extLst>
            </p:cNvPr>
            <p:cNvSpPr/>
            <p:nvPr/>
          </p:nvSpPr>
          <p:spPr>
            <a:xfrm flipV="1">
              <a:off x="4050167" y="4845259"/>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2" name="Oval 101">
              <a:extLst>
                <a:ext uri="{FF2B5EF4-FFF2-40B4-BE49-F238E27FC236}">
                  <a16:creationId xmlns:a16="http://schemas.microsoft.com/office/drawing/2014/main" id="{CA395005-E22D-4C07-AB82-A143625AEF91}"/>
                </a:ext>
              </a:extLst>
            </p:cNvPr>
            <p:cNvSpPr/>
            <p:nvPr/>
          </p:nvSpPr>
          <p:spPr>
            <a:xfrm flipV="1">
              <a:off x="4050167" y="4671917"/>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3" name="Oval 102">
              <a:extLst>
                <a:ext uri="{FF2B5EF4-FFF2-40B4-BE49-F238E27FC236}">
                  <a16:creationId xmlns:a16="http://schemas.microsoft.com/office/drawing/2014/main" id="{4BD943E2-AB79-425C-9D30-959944B3533D}"/>
                </a:ext>
              </a:extLst>
            </p:cNvPr>
            <p:cNvSpPr/>
            <p:nvPr/>
          </p:nvSpPr>
          <p:spPr>
            <a:xfrm flipV="1">
              <a:off x="4050167" y="4498576"/>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4" name="Oval 103">
              <a:extLst>
                <a:ext uri="{FF2B5EF4-FFF2-40B4-BE49-F238E27FC236}">
                  <a16:creationId xmlns:a16="http://schemas.microsoft.com/office/drawing/2014/main" id="{90F7AC50-F088-40F3-B54E-BE412701E091}"/>
                </a:ext>
              </a:extLst>
            </p:cNvPr>
            <p:cNvSpPr/>
            <p:nvPr/>
          </p:nvSpPr>
          <p:spPr>
            <a:xfrm flipV="1">
              <a:off x="4050167" y="4325235"/>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5" name="Oval 104">
              <a:extLst>
                <a:ext uri="{FF2B5EF4-FFF2-40B4-BE49-F238E27FC236}">
                  <a16:creationId xmlns:a16="http://schemas.microsoft.com/office/drawing/2014/main" id="{7FABAC1D-58FB-418D-B7D5-C78B9D22C764}"/>
                </a:ext>
              </a:extLst>
            </p:cNvPr>
            <p:cNvSpPr/>
            <p:nvPr/>
          </p:nvSpPr>
          <p:spPr>
            <a:xfrm flipV="1">
              <a:off x="4050167" y="4151894"/>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6" name="Oval 105">
              <a:extLst>
                <a:ext uri="{FF2B5EF4-FFF2-40B4-BE49-F238E27FC236}">
                  <a16:creationId xmlns:a16="http://schemas.microsoft.com/office/drawing/2014/main" id="{DBC52DE5-E6AE-4155-8273-84F63FE04086}"/>
                </a:ext>
              </a:extLst>
            </p:cNvPr>
            <p:cNvSpPr/>
            <p:nvPr/>
          </p:nvSpPr>
          <p:spPr>
            <a:xfrm flipV="1">
              <a:off x="4050167" y="3978552"/>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7" name="Oval 106">
              <a:extLst>
                <a:ext uri="{FF2B5EF4-FFF2-40B4-BE49-F238E27FC236}">
                  <a16:creationId xmlns:a16="http://schemas.microsoft.com/office/drawing/2014/main" id="{0CA5CB5D-8FA4-4AA7-9A82-2AFB40447DF1}"/>
                </a:ext>
              </a:extLst>
            </p:cNvPr>
            <p:cNvSpPr/>
            <p:nvPr/>
          </p:nvSpPr>
          <p:spPr>
            <a:xfrm flipV="1">
              <a:off x="4050167" y="3805211"/>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8" name="Group 107">
            <a:extLst>
              <a:ext uri="{FF2B5EF4-FFF2-40B4-BE49-F238E27FC236}">
                <a16:creationId xmlns:a16="http://schemas.microsoft.com/office/drawing/2014/main" id="{1F5A7277-AB1F-4E4B-A990-D293FDD2E4A2}"/>
              </a:ext>
            </a:extLst>
          </p:cNvPr>
          <p:cNvGrpSpPr/>
          <p:nvPr/>
        </p:nvGrpSpPr>
        <p:grpSpPr>
          <a:xfrm rot="16200000">
            <a:off x="4280460" y="2956763"/>
            <a:ext cx="129565" cy="1169613"/>
            <a:chOff x="4050167" y="3805211"/>
            <a:chExt cx="129565" cy="1169613"/>
          </a:xfrm>
        </p:grpSpPr>
        <p:sp>
          <p:nvSpPr>
            <p:cNvPr id="109" name="Oval 108">
              <a:extLst>
                <a:ext uri="{FF2B5EF4-FFF2-40B4-BE49-F238E27FC236}">
                  <a16:creationId xmlns:a16="http://schemas.microsoft.com/office/drawing/2014/main" id="{F404B41E-8CFE-4473-A527-D82E902C0112}"/>
                </a:ext>
              </a:extLst>
            </p:cNvPr>
            <p:cNvSpPr/>
            <p:nvPr/>
          </p:nvSpPr>
          <p:spPr>
            <a:xfrm flipV="1">
              <a:off x="4050167" y="4845259"/>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Oval 109">
              <a:extLst>
                <a:ext uri="{FF2B5EF4-FFF2-40B4-BE49-F238E27FC236}">
                  <a16:creationId xmlns:a16="http://schemas.microsoft.com/office/drawing/2014/main" id="{411AD3CC-BF2B-49AC-BB23-AC4E4002FB72}"/>
                </a:ext>
              </a:extLst>
            </p:cNvPr>
            <p:cNvSpPr/>
            <p:nvPr/>
          </p:nvSpPr>
          <p:spPr>
            <a:xfrm flipV="1">
              <a:off x="4050167" y="4671917"/>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2" name="Oval 121">
              <a:extLst>
                <a:ext uri="{FF2B5EF4-FFF2-40B4-BE49-F238E27FC236}">
                  <a16:creationId xmlns:a16="http://schemas.microsoft.com/office/drawing/2014/main" id="{A38EA588-6EB1-439A-8F74-56AD50C09849}"/>
                </a:ext>
              </a:extLst>
            </p:cNvPr>
            <p:cNvSpPr/>
            <p:nvPr/>
          </p:nvSpPr>
          <p:spPr>
            <a:xfrm flipV="1">
              <a:off x="4050167" y="4498576"/>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Oval 123">
              <a:extLst>
                <a:ext uri="{FF2B5EF4-FFF2-40B4-BE49-F238E27FC236}">
                  <a16:creationId xmlns:a16="http://schemas.microsoft.com/office/drawing/2014/main" id="{0C37188A-CA47-48D7-9D98-6F8B0C03ADF1}"/>
                </a:ext>
              </a:extLst>
            </p:cNvPr>
            <p:cNvSpPr/>
            <p:nvPr/>
          </p:nvSpPr>
          <p:spPr>
            <a:xfrm flipV="1">
              <a:off x="4050167" y="4325235"/>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5" name="Oval 124">
              <a:extLst>
                <a:ext uri="{FF2B5EF4-FFF2-40B4-BE49-F238E27FC236}">
                  <a16:creationId xmlns:a16="http://schemas.microsoft.com/office/drawing/2014/main" id="{238579E9-5EF8-4FAE-91B5-01613DA64FA2}"/>
                </a:ext>
              </a:extLst>
            </p:cNvPr>
            <p:cNvSpPr/>
            <p:nvPr/>
          </p:nvSpPr>
          <p:spPr>
            <a:xfrm flipV="1">
              <a:off x="4050167" y="4151894"/>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6" name="Oval 125">
              <a:extLst>
                <a:ext uri="{FF2B5EF4-FFF2-40B4-BE49-F238E27FC236}">
                  <a16:creationId xmlns:a16="http://schemas.microsoft.com/office/drawing/2014/main" id="{67FCA6CC-B04A-4ABD-B345-F004573DFF21}"/>
                </a:ext>
              </a:extLst>
            </p:cNvPr>
            <p:cNvSpPr/>
            <p:nvPr/>
          </p:nvSpPr>
          <p:spPr>
            <a:xfrm flipV="1">
              <a:off x="4050167" y="3978552"/>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Oval 126">
              <a:extLst>
                <a:ext uri="{FF2B5EF4-FFF2-40B4-BE49-F238E27FC236}">
                  <a16:creationId xmlns:a16="http://schemas.microsoft.com/office/drawing/2014/main" id="{D6CA1C2A-3D7F-42D4-BC19-AB13E71E07D2}"/>
                </a:ext>
              </a:extLst>
            </p:cNvPr>
            <p:cNvSpPr/>
            <p:nvPr/>
          </p:nvSpPr>
          <p:spPr>
            <a:xfrm flipV="1">
              <a:off x="4050167" y="3805211"/>
              <a:ext cx="129565" cy="129565"/>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28" name="Group 127">
            <a:extLst>
              <a:ext uri="{FF2B5EF4-FFF2-40B4-BE49-F238E27FC236}">
                <a16:creationId xmlns:a16="http://schemas.microsoft.com/office/drawing/2014/main" id="{1657131A-A993-498A-A922-F4AE069B742D}"/>
              </a:ext>
            </a:extLst>
          </p:cNvPr>
          <p:cNvGrpSpPr/>
          <p:nvPr/>
        </p:nvGrpSpPr>
        <p:grpSpPr>
          <a:xfrm rot="5400000">
            <a:off x="6506489" y="3736053"/>
            <a:ext cx="150537" cy="754733"/>
            <a:chOff x="6368814" y="4694978"/>
            <a:chExt cx="150537" cy="754733"/>
          </a:xfrm>
        </p:grpSpPr>
        <p:sp>
          <p:nvSpPr>
            <p:cNvPr id="129" name="Oval 128">
              <a:extLst>
                <a:ext uri="{FF2B5EF4-FFF2-40B4-BE49-F238E27FC236}">
                  <a16:creationId xmlns:a16="http://schemas.microsoft.com/office/drawing/2014/main" id="{62E9B9C0-DFF1-4BDB-9AEC-EDA97C26E6CE}"/>
                </a:ext>
              </a:extLst>
            </p:cNvPr>
            <p:cNvSpPr/>
            <p:nvPr/>
          </p:nvSpPr>
          <p:spPr>
            <a:xfrm flipV="1">
              <a:off x="6368814" y="5299174"/>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0" name="Oval 129">
              <a:extLst>
                <a:ext uri="{FF2B5EF4-FFF2-40B4-BE49-F238E27FC236}">
                  <a16:creationId xmlns:a16="http://schemas.microsoft.com/office/drawing/2014/main" id="{A32C349D-43CF-4ECD-8B1F-3D0102B3C856}"/>
                </a:ext>
              </a:extLst>
            </p:cNvPr>
            <p:cNvSpPr/>
            <p:nvPr/>
          </p:nvSpPr>
          <p:spPr>
            <a:xfrm flipV="1">
              <a:off x="6368814" y="5097775"/>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1" name="Oval 130">
              <a:extLst>
                <a:ext uri="{FF2B5EF4-FFF2-40B4-BE49-F238E27FC236}">
                  <a16:creationId xmlns:a16="http://schemas.microsoft.com/office/drawing/2014/main" id="{A9E59878-F894-4837-94E3-6E9A592A57D0}"/>
                </a:ext>
              </a:extLst>
            </p:cNvPr>
            <p:cNvSpPr/>
            <p:nvPr/>
          </p:nvSpPr>
          <p:spPr>
            <a:xfrm flipV="1">
              <a:off x="6368814" y="4896377"/>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2" name="Oval 131">
              <a:extLst>
                <a:ext uri="{FF2B5EF4-FFF2-40B4-BE49-F238E27FC236}">
                  <a16:creationId xmlns:a16="http://schemas.microsoft.com/office/drawing/2014/main" id="{B3E782B1-2B0D-4E5F-8669-294C27570AD1}"/>
                </a:ext>
              </a:extLst>
            </p:cNvPr>
            <p:cNvSpPr/>
            <p:nvPr/>
          </p:nvSpPr>
          <p:spPr>
            <a:xfrm flipV="1">
              <a:off x="6368814" y="4694978"/>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33" name="Group 132">
            <a:extLst>
              <a:ext uri="{FF2B5EF4-FFF2-40B4-BE49-F238E27FC236}">
                <a16:creationId xmlns:a16="http://schemas.microsoft.com/office/drawing/2014/main" id="{5F33300D-94D9-4CC8-944A-3D419FB690CE}"/>
              </a:ext>
            </a:extLst>
          </p:cNvPr>
          <p:cNvGrpSpPr/>
          <p:nvPr/>
        </p:nvGrpSpPr>
        <p:grpSpPr>
          <a:xfrm rot="5400000">
            <a:off x="6506489" y="3164203"/>
            <a:ext cx="150537" cy="754733"/>
            <a:chOff x="6368814" y="4694978"/>
            <a:chExt cx="150537" cy="754733"/>
          </a:xfrm>
        </p:grpSpPr>
        <p:sp>
          <p:nvSpPr>
            <p:cNvPr id="134" name="Oval 133">
              <a:extLst>
                <a:ext uri="{FF2B5EF4-FFF2-40B4-BE49-F238E27FC236}">
                  <a16:creationId xmlns:a16="http://schemas.microsoft.com/office/drawing/2014/main" id="{C39953D7-7D3F-475C-92A3-863829A7E508}"/>
                </a:ext>
              </a:extLst>
            </p:cNvPr>
            <p:cNvSpPr/>
            <p:nvPr/>
          </p:nvSpPr>
          <p:spPr>
            <a:xfrm flipV="1">
              <a:off x="6368814" y="5299174"/>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5" name="Oval 134">
              <a:extLst>
                <a:ext uri="{FF2B5EF4-FFF2-40B4-BE49-F238E27FC236}">
                  <a16:creationId xmlns:a16="http://schemas.microsoft.com/office/drawing/2014/main" id="{5E64AEEE-E8C1-4A69-8C96-AB4F217722D5}"/>
                </a:ext>
              </a:extLst>
            </p:cNvPr>
            <p:cNvSpPr/>
            <p:nvPr/>
          </p:nvSpPr>
          <p:spPr>
            <a:xfrm flipV="1">
              <a:off x="6368814" y="5097775"/>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6" name="Oval 135">
              <a:extLst>
                <a:ext uri="{FF2B5EF4-FFF2-40B4-BE49-F238E27FC236}">
                  <a16:creationId xmlns:a16="http://schemas.microsoft.com/office/drawing/2014/main" id="{8F523DD0-94FE-4710-AA61-18EE70BA0B94}"/>
                </a:ext>
              </a:extLst>
            </p:cNvPr>
            <p:cNvSpPr/>
            <p:nvPr/>
          </p:nvSpPr>
          <p:spPr>
            <a:xfrm flipV="1">
              <a:off x="6368814" y="4896377"/>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 name="Oval 142">
              <a:extLst>
                <a:ext uri="{FF2B5EF4-FFF2-40B4-BE49-F238E27FC236}">
                  <a16:creationId xmlns:a16="http://schemas.microsoft.com/office/drawing/2014/main" id="{B5BC2F06-880D-44AF-912B-667709027656}"/>
                </a:ext>
              </a:extLst>
            </p:cNvPr>
            <p:cNvSpPr/>
            <p:nvPr/>
          </p:nvSpPr>
          <p:spPr>
            <a:xfrm flipV="1">
              <a:off x="6368814" y="4694978"/>
              <a:ext cx="150537" cy="150537"/>
            </a:xfrm>
            <a:prstGeom prst="ellipse">
              <a:avLst/>
            </a:prstGeom>
            <a:solidFill>
              <a:srgbClr val="FFFF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83" name="Rounded Rectangle 9">
            <a:extLst>
              <a:ext uri="{FF2B5EF4-FFF2-40B4-BE49-F238E27FC236}">
                <a16:creationId xmlns:a16="http://schemas.microsoft.com/office/drawing/2014/main" id="{DF0EC41D-A4A4-4D62-A52B-E82340157F7D}"/>
              </a:ext>
            </a:extLst>
          </p:cNvPr>
          <p:cNvSpPr/>
          <p:nvPr/>
        </p:nvSpPr>
        <p:spPr>
          <a:xfrm>
            <a:off x="5879630" y="1553423"/>
            <a:ext cx="1404254" cy="1464617"/>
          </a:xfrm>
          <a:prstGeom prst="roundRect">
            <a:avLst/>
          </a:prstGeom>
          <a:solidFill>
            <a:schemeClr val="bg1"/>
          </a:solidFill>
          <a:ln w="762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chemeClr val="bg1">
                    <a:lumMod val="65000"/>
                  </a:schemeClr>
                </a:solidFill>
                <a:latin typeface="Century Gothic" panose="020B0502020202020204" pitchFamily="34" charset="0"/>
              </a:rPr>
              <a:t>11</a:t>
            </a:r>
          </a:p>
        </p:txBody>
      </p:sp>
      <p:sp>
        <p:nvSpPr>
          <p:cNvPr id="86" name="Rounded Rectangle 8">
            <a:extLst>
              <a:ext uri="{FF2B5EF4-FFF2-40B4-BE49-F238E27FC236}">
                <a16:creationId xmlns:a16="http://schemas.microsoft.com/office/drawing/2014/main" id="{776382F2-46B0-4292-AC3D-BB55AFD48B0F}"/>
              </a:ext>
            </a:extLst>
          </p:cNvPr>
          <p:cNvSpPr/>
          <p:nvPr/>
        </p:nvSpPr>
        <p:spPr>
          <a:xfrm>
            <a:off x="3643115" y="1553423"/>
            <a:ext cx="1404254" cy="1464617"/>
          </a:xfrm>
          <a:prstGeom prst="round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Century Gothic" panose="020B0502020202020204" pitchFamily="34" charset="0"/>
              </a:rPr>
              <a:t>21</a:t>
            </a:r>
          </a:p>
        </p:txBody>
      </p:sp>
      <p:sp>
        <p:nvSpPr>
          <p:cNvPr id="100" name="Rounded Rectangle 10">
            <a:extLst>
              <a:ext uri="{FF2B5EF4-FFF2-40B4-BE49-F238E27FC236}">
                <a16:creationId xmlns:a16="http://schemas.microsoft.com/office/drawing/2014/main" id="{479D6E45-05C0-4CB4-A5AD-3B8F279D0D19}"/>
              </a:ext>
            </a:extLst>
          </p:cNvPr>
          <p:cNvSpPr/>
          <p:nvPr/>
        </p:nvSpPr>
        <p:spPr>
          <a:xfrm>
            <a:off x="1406597" y="1553423"/>
            <a:ext cx="1404254" cy="1464617"/>
          </a:xfrm>
          <a:prstGeom prst="roundRect">
            <a:avLst/>
          </a:prstGeom>
          <a:solidFill>
            <a:schemeClr val="bg1"/>
          </a:solid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000" b="1" dirty="0">
                <a:solidFill>
                  <a:srgbClr val="FF0000"/>
                </a:solidFill>
                <a:latin typeface="Century Gothic" panose="020B0502020202020204" pitchFamily="34" charset="0"/>
              </a:rPr>
              <a:t>15</a:t>
            </a:r>
          </a:p>
        </p:txBody>
      </p:sp>
    </p:spTree>
    <p:extLst>
      <p:ext uri="{BB962C8B-B14F-4D97-AF65-F5344CB8AC3E}">
        <p14:creationId xmlns:p14="http://schemas.microsoft.com/office/powerpoint/2010/main" val="22082927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rgbClr val="E7E6E6">
                    <a:lumMod val="50000"/>
                  </a:srgbClr>
                </a:solidFill>
                <a:latin typeface="Century Gothic" panose="020B0502020202020204" pitchFamily="34" charset="0"/>
              </a:rPr>
              <a:t>Year 2 – Spring Block 1 – Multiplication and Division</a:t>
            </a: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endParaRPr lang="en-GB" sz="1600" b="1" u="sng" dirty="0">
              <a:solidFill>
                <a:srgbClr val="E7E6E6">
                  <a:lumMod val="50000"/>
                </a:srgbClr>
              </a:solidFill>
              <a:latin typeface="Century Gothic" panose="020B0502020202020204" pitchFamily="34" charset="0"/>
            </a:endParaRPr>
          </a:p>
          <a:p>
            <a:pPr algn="ctr"/>
            <a:r>
              <a:rPr lang="en-GB" sz="4800" b="1" dirty="0">
                <a:solidFill>
                  <a:schemeClr val="bg2">
                    <a:lumMod val="25000"/>
                  </a:schemeClr>
                </a:solidFill>
                <a:latin typeface="Century Gothic" panose="020B0502020202020204" pitchFamily="34" charset="0"/>
              </a:rPr>
              <a:t>Step 1: Make Equal Groups – Sharing</a:t>
            </a:r>
            <a:r>
              <a:rPr lang="en-GB" sz="1600" b="1" u="sng" dirty="0">
                <a:solidFill>
                  <a:schemeClr val="bg2">
                    <a:lumMod val="25000"/>
                  </a:schemeClr>
                </a:solidFill>
                <a:latin typeface="Century Gothic" panose="020B0502020202020204" pitchFamily="34" charset="0"/>
              </a:rPr>
              <a:t> </a:t>
            </a:r>
            <a:endParaRPr lang="en-GB" sz="4000" b="1" dirty="0">
              <a:solidFill>
                <a:schemeClr val="bg2">
                  <a:lumMod val="25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fontAlgn="base">
              <a:defRPr/>
            </a:pPr>
            <a:endParaRPr lang="en-GB" sz="1400" dirty="0">
              <a:solidFill>
                <a:prstClr val="black"/>
              </a:solidFill>
              <a:latin typeface="SassoonCRInfantMedium" panose="02000603020000020003" pitchFamily="2" charset="0"/>
            </a:endParaRPr>
          </a:p>
        </p:txBody>
      </p:sp>
      <p:grpSp>
        <p:nvGrpSpPr>
          <p:cNvPr id="10" name="Group 9">
            <a:extLst>
              <a:ext uri="{FF2B5EF4-FFF2-40B4-BE49-F238E27FC236}">
                <a16:creationId xmlns:a16="http://schemas.microsoft.com/office/drawing/2014/main" id="{B3BE7E61-291C-473B-8467-C028BE3FFEF5}"/>
              </a:ext>
            </a:extLst>
          </p:cNvPr>
          <p:cNvGrpSpPr/>
          <p:nvPr/>
        </p:nvGrpSpPr>
        <p:grpSpPr>
          <a:xfrm>
            <a:off x="27814" y="6454317"/>
            <a:ext cx="1231337" cy="403587"/>
            <a:chOff x="36360" y="6454317"/>
            <a:chExt cx="1231337" cy="403587"/>
          </a:xfrm>
        </p:grpSpPr>
        <p:sp>
          <p:nvSpPr>
            <p:cNvPr id="11" name="TextBox 8">
              <a:extLst>
                <a:ext uri="{FF2B5EF4-FFF2-40B4-BE49-F238E27FC236}">
                  <a16:creationId xmlns:a16="http://schemas.microsoft.com/office/drawing/2014/main" id="{54322F9E-5EC9-4D6E-A3DB-637C7C60F44E}"/>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2" name="Picture 11" descr="A close up of a sign&#10;&#10;Description generated with high confidence">
              <a:extLst>
                <a:ext uri="{FF2B5EF4-FFF2-40B4-BE49-F238E27FC236}">
                  <a16:creationId xmlns:a16="http://schemas.microsoft.com/office/drawing/2014/main" id="{ABAAA4F2-C01B-409C-A96A-5C1D6C17ED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algn="ctr"/>
            <a:endParaRPr lang="en-GB" sz="2000" b="1" u="sng"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number sentences.</a:t>
            </a: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graphicFrame>
        <p:nvGraphicFramePr>
          <p:cNvPr id="4" name="Table 3">
            <a:extLst>
              <a:ext uri="{FF2B5EF4-FFF2-40B4-BE49-F238E27FC236}">
                <a16:creationId xmlns:a16="http://schemas.microsoft.com/office/drawing/2014/main" id="{6ACE3F5B-D63E-1840-B15E-FDA7D8A2953E}"/>
              </a:ext>
            </a:extLst>
          </p:cNvPr>
          <p:cNvGraphicFramePr>
            <a:graphicFrameLocks noGrp="1"/>
          </p:cNvGraphicFramePr>
          <p:nvPr>
            <p:extLst>
              <p:ext uri="{D42A27DB-BD31-4B8C-83A1-F6EECF244321}">
                <p14:modId xmlns:p14="http://schemas.microsoft.com/office/powerpoint/2010/main" val="1021632738"/>
              </p:ext>
            </p:extLst>
          </p:nvPr>
        </p:nvGraphicFramePr>
        <p:xfrm>
          <a:off x="2751668" y="1682453"/>
          <a:ext cx="3640664" cy="4029021"/>
        </p:xfrm>
        <a:graphic>
          <a:graphicData uri="http://schemas.openxmlformats.org/drawingml/2006/table">
            <a:tbl>
              <a:tblPr firstRow="1" bandRow="1">
                <a:tableStyleId>{5940675A-B579-460E-94D1-54222C63F5DA}</a:tableStyleId>
              </a:tblPr>
              <a:tblGrid>
                <a:gridCol w="703166">
                  <a:extLst>
                    <a:ext uri="{9D8B030D-6E8A-4147-A177-3AD203B41FA5}">
                      <a16:colId xmlns:a16="http://schemas.microsoft.com/office/drawing/2014/main" val="3721849714"/>
                    </a:ext>
                  </a:extLst>
                </a:gridCol>
                <a:gridCol w="703166">
                  <a:extLst>
                    <a:ext uri="{9D8B030D-6E8A-4147-A177-3AD203B41FA5}">
                      <a16:colId xmlns:a16="http://schemas.microsoft.com/office/drawing/2014/main" val="2275391529"/>
                    </a:ext>
                  </a:extLst>
                </a:gridCol>
                <a:gridCol w="703166">
                  <a:extLst>
                    <a:ext uri="{9D8B030D-6E8A-4147-A177-3AD203B41FA5}">
                      <a16:colId xmlns:a16="http://schemas.microsoft.com/office/drawing/2014/main" val="3871784557"/>
                    </a:ext>
                  </a:extLst>
                </a:gridCol>
                <a:gridCol w="703166">
                  <a:extLst>
                    <a:ext uri="{9D8B030D-6E8A-4147-A177-3AD203B41FA5}">
                      <a16:colId xmlns:a16="http://schemas.microsoft.com/office/drawing/2014/main" val="766365389"/>
                    </a:ext>
                  </a:extLst>
                </a:gridCol>
                <a:gridCol w="828000">
                  <a:extLst>
                    <a:ext uri="{9D8B030D-6E8A-4147-A177-3AD203B41FA5}">
                      <a16:colId xmlns:a16="http://schemas.microsoft.com/office/drawing/2014/main" val="1511992897"/>
                    </a:ext>
                  </a:extLst>
                </a:gridCol>
              </a:tblGrid>
              <a:tr h="828000">
                <a:tc>
                  <a:txBody>
                    <a:bodyPr/>
                    <a:lstStyle/>
                    <a:p>
                      <a:pPr algn="ctr"/>
                      <a:r>
                        <a:rPr lang="en-US" sz="4000" b="1" i="0" dirty="0">
                          <a:latin typeface="Century Gothic" panose="020B0502020202020204" pitchFamily="34" charset="0"/>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i="0" dirty="0">
                          <a:latin typeface="Century Gothic" panose="020B0502020202020204" pitchFamily="34" charset="0"/>
                        </a:rPr>
                        <a:t>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i="0" dirty="0">
                          <a:latin typeface="Century Gothic" panose="020B0502020202020204" pitchFamily="34" charset="0"/>
                        </a:rPr>
                        <a:t>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i="0" dirty="0">
                          <a:latin typeface="Century Gothic" panose="020B0502020202020204" pitchFamily="34" charset="0"/>
                        </a:rPr>
                        <a:t>=</a:t>
                      </a:r>
                    </a:p>
                  </a:txBody>
                  <a:tcPr anchor="ctr">
                    <a:lnL w="12700" cmpd="sng">
                      <a:noFill/>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4000" b="1" i="0" dirty="0">
                        <a:latin typeface="Century Gothic" panose="020B0502020202020204" pitchFamily="34" charset="0"/>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8424192"/>
                  </a:ext>
                </a:extLst>
              </a:tr>
              <a:tr h="212400">
                <a:tc>
                  <a:txBody>
                    <a:bodyPr/>
                    <a:lstStyle/>
                    <a:p>
                      <a:pPr algn="ctr"/>
                      <a:endParaRPr lang="en-US" sz="1200" b="1" i="0"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1" i="0"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1" i="0"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1" i="0"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1" i="0" dirty="0">
                        <a:latin typeface="Century Gothic" panose="020B0502020202020204" pitchFamily="34" charset="0"/>
                      </a:endParaRPr>
                    </a:p>
                  </a:txBody>
                  <a:tcPr anchor="ctr">
                    <a:lnL w="12700" cmpd="sng">
                      <a:noFill/>
                    </a:lnL>
                    <a:lnR w="12700" cmpd="sng">
                      <a:noFill/>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0161158"/>
                  </a:ext>
                </a:extLst>
              </a:tr>
              <a:tr h="792687">
                <a:tc>
                  <a:txBody>
                    <a:bodyPr/>
                    <a:lstStyle/>
                    <a:p>
                      <a:pPr algn="ctr"/>
                      <a:r>
                        <a:rPr lang="en-US" sz="4000" b="1" i="0" dirty="0">
                          <a:latin typeface="Century Gothic" panose="020B0502020202020204" pitchFamily="34" charset="0"/>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i="0" dirty="0">
                          <a:latin typeface="Century Gothic" panose="020B0502020202020204" pitchFamily="34" charset="0"/>
                        </a:rPr>
                        <a:t>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i="0" dirty="0">
                          <a:latin typeface="Century Gothic" panose="020B0502020202020204" pitchFamily="34" charset="0"/>
                        </a:rPr>
                        <a:t>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i="0" dirty="0">
                          <a:latin typeface="Century Gothic" panose="020B0502020202020204" pitchFamily="34" charset="0"/>
                        </a:rPr>
                        <a:t>=</a:t>
                      </a:r>
                    </a:p>
                  </a:txBody>
                  <a:tcPr anchor="ctr">
                    <a:lnL w="12700" cmpd="sng">
                      <a:noFill/>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4000" b="1" i="0" dirty="0">
                        <a:latin typeface="Century Gothic" panose="020B0502020202020204" pitchFamily="34" charset="0"/>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9746119"/>
                  </a:ext>
                </a:extLst>
              </a:tr>
              <a:tr h="212400">
                <a:tc>
                  <a:txBody>
                    <a:bodyPr/>
                    <a:lstStyle/>
                    <a:p>
                      <a:pPr algn="ctr"/>
                      <a:endParaRPr lang="en-US" sz="1200" b="1" i="0"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1" i="0"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1" i="0"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1" i="0"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1" i="0" dirty="0">
                        <a:latin typeface="Century Gothic" panose="020B0502020202020204" pitchFamily="34" charset="0"/>
                      </a:endParaRPr>
                    </a:p>
                  </a:txBody>
                  <a:tcPr anchor="ctr">
                    <a:lnL w="12700" cmpd="sng">
                      <a:noFill/>
                    </a:lnL>
                    <a:lnR w="12700" cmpd="sng">
                      <a:noFill/>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5881671"/>
                  </a:ext>
                </a:extLst>
              </a:tr>
              <a:tr h="792687">
                <a:tc>
                  <a:txBody>
                    <a:bodyPr/>
                    <a:lstStyle/>
                    <a:p>
                      <a:pPr algn="ctr"/>
                      <a:r>
                        <a:rPr lang="en-US" sz="4000" b="1" i="0" dirty="0">
                          <a:latin typeface="Century Gothic" panose="020B0502020202020204" pitchFamily="34" charset="0"/>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i="0" dirty="0">
                          <a:latin typeface="Century Gothic" panose="020B0502020202020204" pitchFamily="34" charset="0"/>
                        </a:rPr>
                        <a:t>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i="0" dirty="0">
                          <a:latin typeface="Century Gothic" panose="020B0502020202020204" pitchFamily="34" charset="0"/>
                        </a:rPr>
                        <a:t>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i="0" dirty="0">
                          <a:latin typeface="Century Gothic" panose="020B0502020202020204" pitchFamily="34" charset="0"/>
                        </a:rPr>
                        <a:t>=</a:t>
                      </a:r>
                    </a:p>
                  </a:txBody>
                  <a:tcPr anchor="ctr">
                    <a:lnL w="12700" cmpd="sng">
                      <a:noFill/>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4000" b="1" i="0" dirty="0">
                        <a:latin typeface="Century Gothic" panose="020B0502020202020204" pitchFamily="34" charset="0"/>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0650844"/>
                  </a:ext>
                </a:extLst>
              </a:tr>
              <a:tr h="212400">
                <a:tc>
                  <a:txBody>
                    <a:bodyPr/>
                    <a:lstStyle/>
                    <a:p>
                      <a:pPr algn="ctr"/>
                      <a:endParaRPr lang="en-US" sz="1200" b="1" i="0"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1" i="0"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1" i="0"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1" i="0"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1" i="0" dirty="0">
                        <a:latin typeface="Century Gothic" panose="020B0502020202020204" pitchFamily="34" charset="0"/>
                      </a:endParaRPr>
                    </a:p>
                  </a:txBody>
                  <a:tcPr anchor="ctr">
                    <a:lnL w="12700" cmpd="sng">
                      <a:noFill/>
                    </a:lnL>
                    <a:lnR w="12700" cmpd="sng">
                      <a:noFill/>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4716578"/>
                  </a:ext>
                </a:extLst>
              </a:tr>
              <a:tr h="792687">
                <a:tc>
                  <a:txBody>
                    <a:bodyPr/>
                    <a:lstStyle/>
                    <a:p>
                      <a:pPr algn="ctr"/>
                      <a:r>
                        <a:rPr lang="en-US" sz="4000" b="1" i="0" dirty="0">
                          <a:latin typeface="Century Gothic" panose="020B0502020202020204" pitchFamily="34" charset="0"/>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i="0" dirty="0">
                          <a:latin typeface="Century Gothic" panose="020B0502020202020204" pitchFamily="34" charset="0"/>
                        </a:rPr>
                        <a:t>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i="0" dirty="0">
                          <a:latin typeface="Century Gothic" panose="020B0502020202020204" pitchFamily="34" charset="0"/>
                        </a:rPr>
                        <a:t>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i="0" dirty="0">
                          <a:latin typeface="Century Gothic" panose="020B0502020202020204" pitchFamily="34" charset="0"/>
                        </a:rPr>
                        <a:t>=</a:t>
                      </a:r>
                    </a:p>
                  </a:txBody>
                  <a:tcPr anchor="ctr">
                    <a:lnL w="12700" cmpd="sng">
                      <a:noFill/>
                    </a:lnL>
                    <a:lnR w="28575" cap="flat" cmpd="sng" algn="ctr">
                      <a:solidFill>
                        <a:srgbClr val="00B0F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4000" b="1" i="0" dirty="0">
                        <a:latin typeface="Century Gothic" panose="020B0502020202020204" pitchFamily="34" charset="0"/>
                      </a:endParaRPr>
                    </a:p>
                  </a:txBody>
                  <a:tcPr anchor="ctr">
                    <a:lnL w="28575" cap="flat" cmpd="sng" algn="ctr">
                      <a:solidFill>
                        <a:srgbClr val="00B0F0"/>
                      </a:solidFill>
                      <a:prstDash val="solid"/>
                      <a:round/>
                      <a:headEnd type="none" w="med" len="med"/>
                      <a:tailEnd type="none" w="med" len="med"/>
                    </a:lnL>
                    <a:lnR w="28575" cap="flat" cmpd="sng" algn="ctr">
                      <a:solidFill>
                        <a:srgbClr val="00B0F0"/>
                      </a:solidFill>
                      <a:prstDash val="solid"/>
                      <a:round/>
                      <a:headEnd type="none" w="med" len="med"/>
                      <a:tailEnd type="none" w="med" len="med"/>
                    </a:lnR>
                    <a:lnT w="28575" cap="flat" cmpd="sng" algn="ctr">
                      <a:solidFill>
                        <a:srgbClr val="00B0F0"/>
                      </a:solidFill>
                      <a:prstDash val="solid"/>
                      <a:round/>
                      <a:headEnd type="none" w="med" len="med"/>
                      <a:tailEnd type="none" w="med" len="med"/>
                    </a:lnT>
                    <a:lnB w="28575"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31665204"/>
                  </a:ext>
                </a:extLst>
              </a:tr>
            </a:tbl>
          </a:graphicData>
        </a:graphic>
      </p:graphicFrame>
      <p:grpSp>
        <p:nvGrpSpPr>
          <p:cNvPr id="12" name="Group 11">
            <a:extLst>
              <a:ext uri="{FF2B5EF4-FFF2-40B4-BE49-F238E27FC236}">
                <a16:creationId xmlns:a16="http://schemas.microsoft.com/office/drawing/2014/main" id="{F7E8ED23-DCFA-4402-A450-397FE2FFEE24}"/>
              </a:ext>
            </a:extLst>
          </p:cNvPr>
          <p:cNvGrpSpPr/>
          <p:nvPr/>
        </p:nvGrpSpPr>
        <p:grpSpPr>
          <a:xfrm>
            <a:off x="27814" y="6454317"/>
            <a:ext cx="1231337" cy="403587"/>
            <a:chOff x="36360" y="6454317"/>
            <a:chExt cx="1231337" cy="403587"/>
          </a:xfrm>
        </p:grpSpPr>
        <p:sp>
          <p:nvSpPr>
            <p:cNvPr id="13" name="TextBox 8">
              <a:extLst>
                <a:ext uri="{FF2B5EF4-FFF2-40B4-BE49-F238E27FC236}">
                  <a16:creationId xmlns:a16="http://schemas.microsoft.com/office/drawing/2014/main" id="{5302C5F0-FB33-4D59-A8C4-329AD80F5830}"/>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4" name="Picture 13" descr="A close up of a sign&#10;&#10;Description generated with high confidence">
              <a:extLst>
                <a:ext uri="{FF2B5EF4-FFF2-40B4-BE49-F238E27FC236}">
                  <a16:creationId xmlns:a16="http://schemas.microsoft.com/office/drawing/2014/main" id="{EFA07137-AD32-4F35-AAC4-EF269E8249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17451298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sz="2000" b="1" u="sng" dirty="0">
              <a:solidFill>
                <a:schemeClr val="bg2">
                  <a:lumMod val="50000"/>
                </a:schemeClr>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a:p>
            <a:pPr lvl="0" algn="ctr"/>
            <a:r>
              <a:rPr lang="en-GB" sz="2000" b="1" dirty="0">
                <a:solidFill>
                  <a:schemeClr val="tx1"/>
                </a:solidFill>
                <a:latin typeface="Century Gothic" panose="020B0502020202020204" pitchFamily="34" charset="0"/>
              </a:rPr>
              <a:t>Complete the number sentences.</a:t>
            </a: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a:p>
            <a:pPr lvl="0" algn="ctr"/>
            <a:endParaRPr lang="en-GB" sz="2400" b="1" dirty="0">
              <a:solidFill>
                <a:schemeClr val="tx1"/>
              </a:solidFill>
              <a:latin typeface="Century Gothic" panose="020B0502020202020204" pitchFamily="34" charset="0"/>
            </a:endParaRPr>
          </a:p>
        </p:txBody>
      </p:sp>
      <p:graphicFrame>
        <p:nvGraphicFramePr>
          <p:cNvPr id="4" name="Table 3">
            <a:extLst>
              <a:ext uri="{FF2B5EF4-FFF2-40B4-BE49-F238E27FC236}">
                <a16:creationId xmlns:a16="http://schemas.microsoft.com/office/drawing/2014/main" id="{6ACE3F5B-D63E-1840-B15E-FDA7D8A2953E}"/>
              </a:ext>
            </a:extLst>
          </p:cNvPr>
          <p:cNvGraphicFramePr>
            <a:graphicFrameLocks noGrp="1"/>
          </p:cNvGraphicFramePr>
          <p:nvPr>
            <p:extLst>
              <p:ext uri="{D42A27DB-BD31-4B8C-83A1-F6EECF244321}">
                <p14:modId xmlns:p14="http://schemas.microsoft.com/office/powerpoint/2010/main" val="1724996425"/>
              </p:ext>
            </p:extLst>
          </p:nvPr>
        </p:nvGraphicFramePr>
        <p:xfrm>
          <a:off x="2751668" y="1682453"/>
          <a:ext cx="3640664" cy="4029021"/>
        </p:xfrm>
        <a:graphic>
          <a:graphicData uri="http://schemas.openxmlformats.org/drawingml/2006/table">
            <a:tbl>
              <a:tblPr firstRow="1" bandRow="1">
                <a:tableStyleId>{5940675A-B579-460E-94D1-54222C63F5DA}</a:tableStyleId>
              </a:tblPr>
              <a:tblGrid>
                <a:gridCol w="703166">
                  <a:extLst>
                    <a:ext uri="{9D8B030D-6E8A-4147-A177-3AD203B41FA5}">
                      <a16:colId xmlns:a16="http://schemas.microsoft.com/office/drawing/2014/main" val="3721849714"/>
                    </a:ext>
                  </a:extLst>
                </a:gridCol>
                <a:gridCol w="703166">
                  <a:extLst>
                    <a:ext uri="{9D8B030D-6E8A-4147-A177-3AD203B41FA5}">
                      <a16:colId xmlns:a16="http://schemas.microsoft.com/office/drawing/2014/main" val="2275391529"/>
                    </a:ext>
                  </a:extLst>
                </a:gridCol>
                <a:gridCol w="703166">
                  <a:extLst>
                    <a:ext uri="{9D8B030D-6E8A-4147-A177-3AD203B41FA5}">
                      <a16:colId xmlns:a16="http://schemas.microsoft.com/office/drawing/2014/main" val="3871784557"/>
                    </a:ext>
                  </a:extLst>
                </a:gridCol>
                <a:gridCol w="703166">
                  <a:extLst>
                    <a:ext uri="{9D8B030D-6E8A-4147-A177-3AD203B41FA5}">
                      <a16:colId xmlns:a16="http://schemas.microsoft.com/office/drawing/2014/main" val="766365389"/>
                    </a:ext>
                  </a:extLst>
                </a:gridCol>
                <a:gridCol w="828000">
                  <a:extLst>
                    <a:ext uri="{9D8B030D-6E8A-4147-A177-3AD203B41FA5}">
                      <a16:colId xmlns:a16="http://schemas.microsoft.com/office/drawing/2014/main" val="1511992897"/>
                    </a:ext>
                  </a:extLst>
                </a:gridCol>
              </a:tblGrid>
              <a:tr h="828000">
                <a:tc>
                  <a:txBody>
                    <a:bodyPr/>
                    <a:lstStyle/>
                    <a:p>
                      <a:pPr algn="ctr"/>
                      <a:r>
                        <a:rPr lang="en-US" sz="4000" b="1" i="0" dirty="0">
                          <a:latin typeface="Century Gothic" panose="020B0502020202020204" pitchFamily="34" charset="0"/>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i="0" dirty="0">
                          <a:latin typeface="Century Gothic" panose="020B0502020202020204" pitchFamily="34" charset="0"/>
                        </a:rPr>
                        <a:t>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i="0" dirty="0">
                          <a:latin typeface="Century Gothic" panose="020B0502020202020204" pitchFamily="34" charset="0"/>
                        </a:rPr>
                        <a:t>8</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i="0" dirty="0">
                          <a:latin typeface="Century Gothic" panose="020B0502020202020204" pitchFamily="34" charset="0"/>
                        </a:rPr>
                        <a:t>=</a:t>
                      </a:r>
                    </a:p>
                  </a:txBody>
                  <a:tcPr anchor="ctr">
                    <a:lnL w="12700" cmpd="sng">
                      <a:noFill/>
                    </a:lnL>
                    <a:lnR w="28575"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i="0" dirty="0">
                          <a:solidFill>
                            <a:srgbClr val="FF0000"/>
                          </a:solidFill>
                          <a:latin typeface="Century Gothic" panose="020B0502020202020204" pitchFamily="34" charset="0"/>
                        </a:rPr>
                        <a:t>16</a:t>
                      </a: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788424192"/>
                  </a:ext>
                </a:extLst>
              </a:tr>
              <a:tr h="212400">
                <a:tc>
                  <a:txBody>
                    <a:bodyPr/>
                    <a:lstStyle/>
                    <a:p>
                      <a:pPr algn="ctr"/>
                      <a:endParaRPr lang="en-US" sz="1200" b="1" i="0"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1" i="0"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1" i="0"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1" i="0"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1" i="0" dirty="0">
                        <a:solidFill>
                          <a:srgbClr val="FF0000"/>
                        </a:solidFill>
                        <a:latin typeface="Century Gothic" panose="020B0502020202020204" pitchFamily="34" charset="0"/>
                      </a:endParaRPr>
                    </a:p>
                  </a:txBody>
                  <a:tcPr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10161158"/>
                  </a:ext>
                </a:extLst>
              </a:tr>
              <a:tr h="792687">
                <a:tc>
                  <a:txBody>
                    <a:bodyPr/>
                    <a:lstStyle/>
                    <a:p>
                      <a:pPr algn="ctr"/>
                      <a:r>
                        <a:rPr lang="en-US" sz="4000" b="1" i="0" dirty="0">
                          <a:latin typeface="Century Gothic" panose="020B0502020202020204" pitchFamily="34" charset="0"/>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i="0" dirty="0">
                          <a:latin typeface="Century Gothic" panose="020B0502020202020204" pitchFamily="34" charset="0"/>
                        </a:rPr>
                        <a:t>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i="0" dirty="0">
                          <a:latin typeface="Century Gothic" panose="020B0502020202020204" pitchFamily="34" charset="0"/>
                        </a:rPr>
                        <a:t>9</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i="0" dirty="0">
                          <a:latin typeface="Century Gothic" panose="020B0502020202020204" pitchFamily="34" charset="0"/>
                        </a:rPr>
                        <a:t>=</a:t>
                      </a:r>
                    </a:p>
                  </a:txBody>
                  <a:tcPr anchor="ctr">
                    <a:lnL w="12700" cmpd="sng">
                      <a:noFill/>
                    </a:lnL>
                    <a:lnR w="28575"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i="0" dirty="0">
                          <a:solidFill>
                            <a:srgbClr val="FF0000"/>
                          </a:solidFill>
                          <a:latin typeface="Century Gothic" panose="020B0502020202020204" pitchFamily="34" charset="0"/>
                        </a:rPr>
                        <a:t>45</a:t>
                      </a: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79746119"/>
                  </a:ext>
                </a:extLst>
              </a:tr>
              <a:tr h="212400">
                <a:tc>
                  <a:txBody>
                    <a:bodyPr/>
                    <a:lstStyle/>
                    <a:p>
                      <a:pPr algn="ctr"/>
                      <a:endParaRPr lang="en-US" sz="1200" b="1" i="0"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1" i="0"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1" i="0"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1" i="0"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1" i="0" dirty="0">
                        <a:solidFill>
                          <a:srgbClr val="FF0000"/>
                        </a:solidFill>
                        <a:latin typeface="Century Gothic" panose="020B0502020202020204" pitchFamily="34" charset="0"/>
                      </a:endParaRPr>
                    </a:p>
                  </a:txBody>
                  <a:tcPr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75881671"/>
                  </a:ext>
                </a:extLst>
              </a:tr>
              <a:tr h="792687">
                <a:tc>
                  <a:txBody>
                    <a:bodyPr/>
                    <a:lstStyle/>
                    <a:p>
                      <a:pPr algn="ctr"/>
                      <a:r>
                        <a:rPr lang="en-US" sz="4000" b="1" i="0" dirty="0">
                          <a:latin typeface="Century Gothic" panose="020B0502020202020204" pitchFamily="34" charset="0"/>
                        </a:rPr>
                        <a:t>2</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i="0" dirty="0">
                          <a:latin typeface="Century Gothic" panose="020B0502020202020204" pitchFamily="34" charset="0"/>
                        </a:rPr>
                        <a:t>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i="0" dirty="0">
                          <a:latin typeface="Century Gothic" panose="020B0502020202020204" pitchFamily="34" charset="0"/>
                        </a:rPr>
                        <a:t>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i="0" dirty="0">
                          <a:latin typeface="Century Gothic" panose="020B0502020202020204" pitchFamily="34" charset="0"/>
                        </a:rPr>
                        <a:t>=</a:t>
                      </a:r>
                    </a:p>
                  </a:txBody>
                  <a:tcPr anchor="ctr">
                    <a:lnL w="12700" cmpd="sng">
                      <a:noFill/>
                    </a:lnL>
                    <a:lnR w="28575"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i="0" dirty="0">
                          <a:solidFill>
                            <a:srgbClr val="FF0000"/>
                          </a:solidFill>
                          <a:latin typeface="Century Gothic" panose="020B0502020202020204" pitchFamily="34" charset="0"/>
                        </a:rPr>
                        <a:t>14</a:t>
                      </a: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0650844"/>
                  </a:ext>
                </a:extLst>
              </a:tr>
              <a:tr h="212400">
                <a:tc>
                  <a:txBody>
                    <a:bodyPr/>
                    <a:lstStyle/>
                    <a:p>
                      <a:pPr algn="ctr"/>
                      <a:endParaRPr lang="en-US" sz="1200" b="1" i="0"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1" i="0"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1" i="0"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1" i="0" dirty="0">
                        <a:latin typeface="Century Gothic" panose="020B0502020202020204" pitchFamily="34" charset="0"/>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US" sz="1200" b="1" i="0" dirty="0">
                        <a:solidFill>
                          <a:srgbClr val="FF0000"/>
                        </a:solidFill>
                        <a:latin typeface="Century Gothic" panose="020B0502020202020204" pitchFamily="34" charset="0"/>
                      </a:endParaRPr>
                    </a:p>
                  </a:txBody>
                  <a:tcPr anchor="ctr">
                    <a:lnL w="12700" cmpd="sng">
                      <a:noFill/>
                    </a:lnL>
                    <a:lnR w="12700" cmpd="sng">
                      <a:noFill/>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14716578"/>
                  </a:ext>
                </a:extLst>
              </a:tr>
              <a:tr h="792687">
                <a:tc>
                  <a:txBody>
                    <a:bodyPr/>
                    <a:lstStyle/>
                    <a:p>
                      <a:pPr algn="ctr"/>
                      <a:r>
                        <a:rPr lang="en-US" sz="4000" b="1" i="0" dirty="0">
                          <a:latin typeface="Century Gothic" panose="020B0502020202020204" pitchFamily="34" charset="0"/>
                        </a:rPr>
                        <a:t>5</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i="0" dirty="0">
                          <a:latin typeface="Century Gothic" panose="020B0502020202020204" pitchFamily="34" charset="0"/>
                        </a:rPr>
                        <a:t>x</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i="0" dirty="0">
                          <a:latin typeface="Century Gothic" panose="020B0502020202020204" pitchFamily="34" charset="0"/>
                        </a:rPr>
                        <a:t>7</a:t>
                      </a: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i="0" dirty="0">
                          <a:latin typeface="Century Gothic" panose="020B0502020202020204" pitchFamily="34" charset="0"/>
                        </a:rPr>
                        <a:t>=</a:t>
                      </a:r>
                    </a:p>
                  </a:txBody>
                  <a:tcPr anchor="ctr">
                    <a:lnL w="12700" cmpd="sng">
                      <a:noFill/>
                    </a:lnL>
                    <a:lnR w="28575"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4000" b="1" i="0" dirty="0">
                          <a:solidFill>
                            <a:srgbClr val="FF0000"/>
                          </a:solidFill>
                          <a:latin typeface="Century Gothic" panose="020B0502020202020204" pitchFamily="34" charset="0"/>
                        </a:rPr>
                        <a:t>35</a:t>
                      </a:r>
                    </a:p>
                  </a:txBody>
                  <a:tcPr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31665204"/>
                  </a:ext>
                </a:extLst>
              </a:tr>
            </a:tbl>
          </a:graphicData>
        </a:graphic>
      </p:graphicFrame>
      <p:grpSp>
        <p:nvGrpSpPr>
          <p:cNvPr id="12" name="Group 11">
            <a:extLst>
              <a:ext uri="{FF2B5EF4-FFF2-40B4-BE49-F238E27FC236}">
                <a16:creationId xmlns:a16="http://schemas.microsoft.com/office/drawing/2014/main" id="{FE2F5D1C-3B58-47AD-B274-FADA3615B9B8}"/>
              </a:ext>
            </a:extLst>
          </p:cNvPr>
          <p:cNvGrpSpPr/>
          <p:nvPr/>
        </p:nvGrpSpPr>
        <p:grpSpPr>
          <a:xfrm>
            <a:off x="27814" y="6454317"/>
            <a:ext cx="1231337" cy="403587"/>
            <a:chOff x="36360" y="6454317"/>
            <a:chExt cx="1231337" cy="403587"/>
          </a:xfrm>
        </p:grpSpPr>
        <p:sp>
          <p:nvSpPr>
            <p:cNvPr id="13" name="TextBox 8">
              <a:extLst>
                <a:ext uri="{FF2B5EF4-FFF2-40B4-BE49-F238E27FC236}">
                  <a16:creationId xmlns:a16="http://schemas.microsoft.com/office/drawing/2014/main" id="{2CC28D3E-56ED-4242-8F93-8D99CC8C9CCB}"/>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14" name="Picture 13" descr="A close up of a sign&#10;&#10;Description generated with high confidence">
              <a:extLst>
                <a:ext uri="{FF2B5EF4-FFF2-40B4-BE49-F238E27FC236}">
                  <a16:creationId xmlns:a16="http://schemas.microsoft.com/office/drawing/2014/main" id="{F831522E-B79C-4E5E-9E61-DD43F12A36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3488168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2" name="Picture 31">
            <a:extLst>
              <a:ext uri="{FF2B5EF4-FFF2-40B4-BE49-F238E27FC236}">
                <a16:creationId xmlns:a16="http://schemas.microsoft.com/office/drawing/2014/main" id="{BEC56B02-7A31-473A-9067-8135755120AA}"/>
              </a:ext>
            </a:extLst>
          </p:cNvPr>
          <p:cNvPicPr>
            <a:picLocks noChangeAspect="1"/>
          </p:cNvPicPr>
          <p:nvPr/>
        </p:nvPicPr>
        <p:blipFill>
          <a:blip r:embed="rId3"/>
          <a:stretch>
            <a:fillRect/>
          </a:stretch>
        </p:blipFill>
        <p:spPr>
          <a:xfrm>
            <a:off x="115438" y="139525"/>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Share the apples into equal groups. Complete the stem sentence.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aphicFrame>
        <p:nvGraphicFramePr>
          <p:cNvPr id="11" name="Table 10">
            <a:extLst>
              <a:ext uri="{FF2B5EF4-FFF2-40B4-BE49-F238E27FC236}">
                <a16:creationId xmlns:a16="http://schemas.microsoft.com/office/drawing/2014/main" id="{0637775F-2EF7-4B28-B9E0-46447BBE69AB}"/>
              </a:ext>
            </a:extLst>
          </p:cNvPr>
          <p:cNvGraphicFramePr>
            <a:graphicFrameLocks noGrp="1"/>
          </p:cNvGraphicFramePr>
          <p:nvPr>
            <p:extLst>
              <p:ext uri="{D42A27DB-BD31-4B8C-83A1-F6EECF244321}">
                <p14:modId xmlns:p14="http://schemas.microsoft.com/office/powerpoint/2010/main" val="1739337447"/>
              </p:ext>
            </p:extLst>
          </p:nvPr>
        </p:nvGraphicFramePr>
        <p:xfrm>
          <a:off x="1289199" y="4849821"/>
          <a:ext cx="6565602" cy="72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329400564"/>
                    </a:ext>
                  </a:extLst>
                </a:gridCol>
                <a:gridCol w="2448000">
                  <a:extLst>
                    <a:ext uri="{9D8B030D-6E8A-4147-A177-3AD203B41FA5}">
                      <a16:colId xmlns:a16="http://schemas.microsoft.com/office/drawing/2014/main" val="3968504452"/>
                    </a:ext>
                  </a:extLst>
                </a:gridCol>
                <a:gridCol w="720000">
                  <a:extLst>
                    <a:ext uri="{9D8B030D-6E8A-4147-A177-3AD203B41FA5}">
                      <a16:colId xmlns:a16="http://schemas.microsoft.com/office/drawing/2014/main" val="4145322650"/>
                    </a:ext>
                  </a:extLst>
                </a:gridCol>
                <a:gridCol w="1957602">
                  <a:extLst>
                    <a:ext uri="{9D8B030D-6E8A-4147-A177-3AD203B41FA5}">
                      <a16:colId xmlns:a16="http://schemas.microsoft.com/office/drawing/2014/main" val="1769457845"/>
                    </a:ext>
                  </a:extLst>
                </a:gridCol>
                <a:gridCol w="720000">
                  <a:extLst>
                    <a:ext uri="{9D8B030D-6E8A-4147-A177-3AD203B41FA5}">
                      <a16:colId xmlns:a16="http://schemas.microsoft.com/office/drawing/2014/main" val="225259376"/>
                    </a:ext>
                  </a:extLst>
                </a:gridCol>
              </a:tblGrid>
              <a:tr h="720000">
                <a:tc>
                  <a:txBody>
                    <a:bodyPr/>
                    <a:lstStyle/>
                    <a:p>
                      <a:pPr algn="ctr"/>
                      <a:endParaRPr lang="en-US" sz="2500" b="1" i="0" dirty="0">
                        <a:solidFill>
                          <a:srgbClr val="FF0000"/>
                        </a:solidFill>
                        <a:latin typeface="Century Gothic" panose="020B0502020202020204" pitchFamily="34" charset="0"/>
                      </a:endParaRPr>
                    </a:p>
                  </a:txBody>
                  <a:tcPr marL="161992" marR="161992" marT="80995" marB="809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i="0" kern="1200" dirty="0">
                          <a:solidFill>
                            <a:schemeClr val="tx1"/>
                          </a:solidFill>
                          <a:effectLst/>
                          <a:latin typeface="Century Gothic" panose="020B0502020202020204" pitchFamily="34" charset="0"/>
                          <a:ea typeface="+mn-ea"/>
                          <a:cs typeface="+mn-cs"/>
                        </a:rPr>
                        <a:t>is shared into</a:t>
                      </a:r>
                      <a:endParaRPr lang="en-US" sz="2500" b="1" i="0" dirty="0">
                        <a:latin typeface="Century Gothic" panose="020B0502020202020204" pitchFamily="34" charset="0"/>
                      </a:endParaRPr>
                    </a:p>
                  </a:txBody>
                  <a:tcPr marL="161992" marR="161992" marT="80995" marB="809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2500" b="1" i="0" dirty="0">
                        <a:latin typeface="Century Gothic" panose="020B0502020202020204" pitchFamily="34" charset="0"/>
                      </a:endParaRPr>
                    </a:p>
                  </a:txBody>
                  <a:tcPr marL="161992" marR="161992" marT="80995" marB="809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500" b="1" i="0" dirty="0">
                          <a:latin typeface="Century Gothic" panose="020B0502020202020204" pitchFamily="34" charset="0"/>
                        </a:rPr>
                        <a:t>groups of</a:t>
                      </a:r>
                    </a:p>
                  </a:txBody>
                  <a:tcPr marL="161992" marR="161992" marT="80995" marB="809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endParaRPr lang="en-US" sz="2500" b="1" i="0" dirty="0">
                        <a:latin typeface="Century Gothic" panose="020B0502020202020204" pitchFamily="34" charset="0"/>
                      </a:endParaRPr>
                    </a:p>
                  </a:txBody>
                  <a:tcPr marL="161992" marR="161992" marT="80995" marB="80995"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7884317"/>
                  </a:ext>
                </a:extLst>
              </a:tr>
            </a:tbl>
          </a:graphicData>
        </a:graphic>
      </p:graphicFrame>
      <p:grpSp>
        <p:nvGrpSpPr>
          <p:cNvPr id="28" name="Group 27">
            <a:extLst>
              <a:ext uri="{FF2B5EF4-FFF2-40B4-BE49-F238E27FC236}">
                <a16:creationId xmlns:a16="http://schemas.microsoft.com/office/drawing/2014/main" id="{7789C2B6-A675-474F-9931-D750AF871221}"/>
              </a:ext>
            </a:extLst>
          </p:cNvPr>
          <p:cNvGrpSpPr/>
          <p:nvPr/>
        </p:nvGrpSpPr>
        <p:grpSpPr>
          <a:xfrm>
            <a:off x="1716814" y="2930530"/>
            <a:ext cx="5710372" cy="1656223"/>
            <a:chOff x="1716814" y="2930530"/>
            <a:chExt cx="5710372" cy="1656223"/>
          </a:xfrm>
          <a:noFill/>
        </p:grpSpPr>
        <p:sp>
          <p:nvSpPr>
            <p:cNvPr id="29" name="Oval 28">
              <a:extLst>
                <a:ext uri="{FF2B5EF4-FFF2-40B4-BE49-F238E27FC236}">
                  <a16:creationId xmlns:a16="http://schemas.microsoft.com/office/drawing/2014/main" id="{E3B67EEC-B221-4709-A746-41C83084246E}"/>
                </a:ext>
              </a:extLst>
            </p:cNvPr>
            <p:cNvSpPr/>
            <p:nvPr/>
          </p:nvSpPr>
          <p:spPr>
            <a:xfrm>
              <a:off x="1716814" y="2930530"/>
              <a:ext cx="1656223" cy="1656223"/>
            </a:xfrm>
            <a:prstGeom prst="ellipse">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18135886-7D52-4645-A497-7AE1D4778424}"/>
                </a:ext>
              </a:extLst>
            </p:cNvPr>
            <p:cNvSpPr/>
            <p:nvPr/>
          </p:nvSpPr>
          <p:spPr>
            <a:xfrm>
              <a:off x="3743888" y="2930530"/>
              <a:ext cx="1656223" cy="1656223"/>
            </a:xfrm>
            <a:prstGeom prst="ellipse">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8ACDCF71-3188-43E1-BBB8-4AF72BFF0DA1}"/>
                </a:ext>
              </a:extLst>
            </p:cNvPr>
            <p:cNvSpPr/>
            <p:nvPr/>
          </p:nvSpPr>
          <p:spPr>
            <a:xfrm>
              <a:off x="5770963" y="2930530"/>
              <a:ext cx="1656223" cy="1656223"/>
            </a:xfrm>
            <a:prstGeom prst="ellipse">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35" name="Group 34">
            <a:extLst>
              <a:ext uri="{FF2B5EF4-FFF2-40B4-BE49-F238E27FC236}">
                <a16:creationId xmlns:a16="http://schemas.microsoft.com/office/drawing/2014/main" id="{8CDA2BCB-514F-47AA-8BC7-A9D7E08E179C}"/>
              </a:ext>
            </a:extLst>
          </p:cNvPr>
          <p:cNvGrpSpPr/>
          <p:nvPr/>
        </p:nvGrpSpPr>
        <p:grpSpPr>
          <a:xfrm>
            <a:off x="27814" y="6454317"/>
            <a:ext cx="1231337" cy="403587"/>
            <a:chOff x="36360" y="6454317"/>
            <a:chExt cx="1231337" cy="403587"/>
          </a:xfrm>
        </p:grpSpPr>
        <p:sp>
          <p:nvSpPr>
            <p:cNvPr id="36" name="TextBox 8">
              <a:extLst>
                <a:ext uri="{FF2B5EF4-FFF2-40B4-BE49-F238E27FC236}">
                  <a16:creationId xmlns:a16="http://schemas.microsoft.com/office/drawing/2014/main" id="{06FC51E6-5480-4395-8530-90739BC8B341}"/>
                </a:ext>
              </a:extLst>
            </p:cNvPr>
            <p:cNvSpPr txBox="1"/>
            <p:nvPr/>
          </p:nvSpPr>
          <p:spPr>
            <a:xfrm>
              <a:off x="36360"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pic>
          <p:nvPicPr>
            <p:cNvPr id="37" name="Picture 36" descr="A close up of a sign&#10;&#10;Description generated with high confidence">
              <a:extLst>
                <a:ext uri="{FF2B5EF4-FFF2-40B4-BE49-F238E27FC236}">
                  <a16:creationId xmlns:a16="http://schemas.microsoft.com/office/drawing/2014/main" id="{C48705E9-8B1C-43E3-BF2B-22AC469EA8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85" y="6454317"/>
              <a:ext cx="1174025" cy="278902"/>
            </a:xfrm>
            <a:prstGeom prst="rect">
              <a:avLst/>
            </a:prstGeom>
          </p:spPr>
        </p:pic>
      </p:grpSp>
    </p:spTree>
    <p:extLst>
      <p:ext uri="{BB962C8B-B14F-4D97-AF65-F5344CB8AC3E}">
        <p14:creationId xmlns:p14="http://schemas.microsoft.com/office/powerpoint/2010/main" val="3691702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pic>
        <p:nvPicPr>
          <p:cNvPr id="31" name="Picture 30">
            <a:extLst>
              <a:ext uri="{FF2B5EF4-FFF2-40B4-BE49-F238E27FC236}">
                <a16:creationId xmlns:a16="http://schemas.microsoft.com/office/drawing/2014/main" id="{B9AFD1CC-758C-4F38-81CC-C116F476C8AD}"/>
              </a:ext>
            </a:extLst>
          </p:cNvPr>
          <p:cNvPicPr>
            <a:picLocks noChangeAspect="1"/>
          </p:cNvPicPr>
          <p:nvPr/>
        </p:nvPicPr>
        <p:blipFill>
          <a:blip r:embed="rId4"/>
          <a:stretch>
            <a:fillRect/>
          </a:stretch>
        </p:blipFill>
        <p:spPr>
          <a:xfrm>
            <a:off x="115438" y="139525"/>
            <a:ext cx="8913124" cy="63221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Share the apples into equal groups. Complete the stem sentence.</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aphicFrame>
        <p:nvGraphicFramePr>
          <p:cNvPr id="30" name="Table 29">
            <a:extLst>
              <a:ext uri="{FF2B5EF4-FFF2-40B4-BE49-F238E27FC236}">
                <a16:creationId xmlns:a16="http://schemas.microsoft.com/office/drawing/2014/main" id="{7C250FA6-52B1-418F-8FBA-CB2B8477800A}"/>
              </a:ext>
            </a:extLst>
          </p:cNvPr>
          <p:cNvGraphicFramePr>
            <a:graphicFrameLocks noGrp="1"/>
          </p:cNvGraphicFramePr>
          <p:nvPr>
            <p:extLst>
              <p:ext uri="{D42A27DB-BD31-4B8C-83A1-F6EECF244321}">
                <p14:modId xmlns:p14="http://schemas.microsoft.com/office/powerpoint/2010/main" val="1915332630"/>
              </p:ext>
            </p:extLst>
          </p:nvPr>
        </p:nvGraphicFramePr>
        <p:xfrm>
          <a:off x="1289199" y="4849821"/>
          <a:ext cx="6565602" cy="720000"/>
        </p:xfrm>
        <a:graphic>
          <a:graphicData uri="http://schemas.openxmlformats.org/drawingml/2006/table">
            <a:tbl>
              <a:tblPr firstRow="1" bandRow="1">
                <a:tableStyleId>{5940675A-B579-460E-94D1-54222C63F5DA}</a:tableStyleId>
              </a:tblPr>
              <a:tblGrid>
                <a:gridCol w="720000">
                  <a:extLst>
                    <a:ext uri="{9D8B030D-6E8A-4147-A177-3AD203B41FA5}">
                      <a16:colId xmlns:a16="http://schemas.microsoft.com/office/drawing/2014/main" val="2329400564"/>
                    </a:ext>
                  </a:extLst>
                </a:gridCol>
                <a:gridCol w="2448000">
                  <a:extLst>
                    <a:ext uri="{9D8B030D-6E8A-4147-A177-3AD203B41FA5}">
                      <a16:colId xmlns:a16="http://schemas.microsoft.com/office/drawing/2014/main" val="3968504452"/>
                    </a:ext>
                  </a:extLst>
                </a:gridCol>
                <a:gridCol w="720000">
                  <a:extLst>
                    <a:ext uri="{9D8B030D-6E8A-4147-A177-3AD203B41FA5}">
                      <a16:colId xmlns:a16="http://schemas.microsoft.com/office/drawing/2014/main" val="4145322650"/>
                    </a:ext>
                  </a:extLst>
                </a:gridCol>
                <a:gridCol w="1957602">
                  <a:extLst>
                    <a:ext uri="{9D8B030D-6E8A-4147-A177-3AD203B41FA5}">
                      <a16:colId xmlns:a16="http://schemas.microsoft.com/office/drawing/2014/main" val="1769457845"/>
                    </a:ext>
                  </a:extLst>
                </a:gridCol>
                <a:gridCol w="720000">
                  <a:extLst>
                    <a:ext uri="{9D8B030D-6E8A-4147-A177-3AD203B41FA5}">
                      <a16:colId xmlns:a16="http://schemas.microsoft.com/office/drawing/2014/main" val="225259376"/>
                    </a:ext>
                  </a:extLst>
                </a:gridCol>
              </a:tblGrid>
              <a:tr h="720000">
                <a:tc>
                  <a:txBody>
                    <a:bodyPr/>
                    <a:lstStyle/>
                    <a:p>
                      <a:pPr algn="ctr"/>
                      <a:r>
                        <a:rPr lang="en-US" sz="2500" b="1" i="0" dirty="0">
                          <a:solidFill>
                            <a:srgbClr val="FF0000"/>
                          </a:solidFill>
                          <a:latin typeface="Century Gothic" panose="020B0502020202020204" pitchFamily="34" charset="0"/>
                        </a:rPr>
                        <a:t>15</a:t>
                      </a:r>
                    </a:p>
                  </a:txBody>
                  <a:tcPr marL="161992" marR="161992" marT="80995" marB="80995"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2500" b="1" i="0" kern="1200" dirty="0">
                          <a:solidFill>
                            <a:schemeClr val="tx1"/>
                          </a:solidFill>
                          <a:effectLst/>
                          <a:latin typeface="Century Gothic" panose="020B0502020202020204" pitchFamily="34" charset="0"/>
                          <a:ea typeface="+mn-ea"/>
                          <a:cs typeface="+mn-cs"/>
                        </a:rPr>
                        <a:t>is shared into</a:t>
                      </a:r>
                      <a:endParaRPr lang="en-US" sz="2500" b="1" i="0" dirty="0">
                        <a:latin typeface="Century Gothic" panose="020B0502020202020204" pitchFamily="34" charset="0"/>
                      </a:endParaRPr>
                    </a:p>
                  </a:txBody>
                  <a:tcPr marL="161992" marR="161992" marT="80995" marB="80995"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500" b="1" i="0" dirty="0">
                          <a:solidFill>
                            <a:srgbClr val="FF0000"/>
                          </a:solidFill>
                          <a:latin typeface="Century Gothic" panose="020B0502020202020204" pitchFamily="34" charset="0"/>
                        </a:rPr>
                        <a:t>3</a:t>
                      </a:r>
                    </a:p>
                  </a:txBody>
                  <a:tcPr marL="161992" marR="161992" marT="80995" marB="80995"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2500" b="1" i="0" dirty="0">
                          <a:latin typeface="Century Gothic" panose="020B0502020202020204" pitchFamily="34" charset="0"/>
                        </a:rPr>
                        <a:t>groups of</a:t>
                      </a:r>
                    </a:p>
                  </a:txBody>
                  <a:tcPr marL="161992" marR="161992" marT="80995" marB="80995"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r>
                        <a:rPr lang="en-US" sz="2500" b="1" i="0" dirty="0">
                          <a:solidFill>
                            <a:srgbClr val="FF0000"/>
                          </a:solidFill>
                          <a:latin typeface="Century Gothic" panose="020B0502020202020204" pitchFamily="34" charset="0"/>
                        </a:rPr>
                        <a:t>5</a:t>
                      </a:r>
                    </a:p>
                  </a:txBody>
                  <a:tcPr marL="161992" marR="161992" marT="80995" marB="80995" anchor="ctr">
                    <a:lnL w="28575" cap="flat" cmpd="sng" algn="ctr">
                      <a:solidFill>
                        <a:srgbClr val="FF0000"/>
                      </a:solidFill>
                      <a:prstDash val="solid"/>
                      <a:round/>
                      <a:headEnd type="none" w="med" len="med"/>
                      <a:tailEnd type="none" w="med" len="med"/>
                    </a:lnL>
                    <a:lnR w="28575" cap="flat" cmpd="sng" algn="ctr">
                      <a:solidFill>
                        <a:srgbClr val="FF0000"/>
                      </a:solidFill>
                      <a:prstDash val="solid"/>
                      <a:round/>
                      <a:headEnd type="none" w="med" len="med"/>
                      <a:tailEnd type="none" w="med" len="med"/>
                    </a:lnR>
                    <a:lnT w="28575" cap="flat" cmpd="sng" algn="ctr">
                      <a:solidFill>
                        <a:srgbClr val="FF0000"/>
                      </a:solidFill>
                      <a:prstDash val="solid"/>
                      <a:round/>
                      <a:headEnd type="none" w="med" len="med"/>
                      <a:tailEnd type="none" w="med" len="med"/>
                    </a:lnT>
                    <a:lnB w="28575" cap="flat" cmpd="sng" algn="ctr">
                      <a:solidFill>
                        <a:srgbClr val="FF0000"/>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67884317"/>
                  </a:ext>
                </a:extLst>
              </a:tr>
            </a:tbl>
          </a:graphicData>
        </a:graphic>
      </p:graphicFrame>
      <p:grpSp>
        <p:nvGrpSpPr>
          <p:cNvPr id="32" name="Group 31">
            <a:extLst>
              <a:ext uri="{FF2B5EF4-FFF2-40B4-BE49-F238E27FC236}">
                <a16:creationId xmlns:a16="http://schemas.microsoft.com/office/drawing/2014/main" id="{DA41D37E-F84C-43F9-9EF3-0E1BD701225F}"/>
              </a:ext>
            </a:extLst>
          </p:cNvPr>
          <p:cNvGrpSpPr/>
          <p:nvPr/>
        </p:nvGrpSpPr>
        <p:grpSpPr>
          <a:xfrm>
            <a:off x="1716814" y="2930530"/>
            <a:ext cx="5710372" cy="1656223"/>
            <a:chOff x="1716814" y="2930530"/>
            <a:chExt cx="5710372" cy="1656223"/>
          </a:xfrm>
          <a:noFill/>
        </p:grpSpPr>
        <p:sp>
          <p:nvSpPr>
            <p:cNvPr id="33" name="Oval 32">
              <a:extLst>
                <a:ext uri="{FF2B5EF4-FFF2-40B4-BE49-F238E27FC236}">
                  <a16:creationId xmlns:a16="http://schemas.microsoft.com/office/drawing/2014/main" id="{FBDB4070-F028-49FA-896C-37C4F25BA7B5}"/>
                </a:ext>
              </a:extLst>
            </p:cNvPr>
            <p:cNvSpPr/>
            <p:nvPr/>
          </p:nvSpPr>
          <p:spPr>
            <a:xfrm>
              <a:off x="1716814" y="2930530"/>
              <a:ext cx="1656223" cy="1656223"/>
            </a:xfrm>
            <a:prstGeom prst="ellipse">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468F8578-5028-4BEE-8AF3-79065A3EA469}"/>
                </a:ext>
              </a:extLst>
            </p:cNvPr>
            <p:cNvSpPr/>
            <p:nvPr/>
          </p:nvSpPr>
          <p:spPr>
            <a:xfrm>
              <a:off x="3743888" y="2930530"/>
              <a:ext cx="1656223" cy="1656223"/>
            </a:xfrm>
            <a:prstGeom prst="ellipse">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8F1AAE86-FAE1-4155-9BDC-E59E9145D908}"/>
                </a:ext>
              </a:extLst>
            </p:cNvPr>
            <p:cNvSpPr/>
            <p:nvPr/>
          </p:nvSpPr>
          <p:spPr>
            <a:xfrm>
              <a:off x="5770963" y="2930530"/>
              <a:ext cx="1656223" cy="1656223"/>
            </a:xfrm>
            <a:prstGeom prst="ellipse">
              <a:avLst/>
            </a:prstGeom>
            <a:grp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055182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3" name="Rectangle 52">
            <a:extLst>
              <a:ext uri="{FF2B5EF4-FFF2-40B4-BE49-F238E27FC236}">
                <a16:creationId xmlns:a16="http://schemas.microsoft.com/office/drawing/2014/main" id="{F0F4C58F-A624-4442-8102-856E1A770B4C}"/>
              </a:ext>
            </a:extLst>
          </p:cNvPr>
          <p:cNvSpPr/>
          <p:nvPr/>
        </p:nvSpPr>
        <p:spPr>
          <a:xfrm>
            <a:off x="275303" y="274545"/>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17 can be shared equally between 6 groups.</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nvGrpSpPr>
          <p:cNvPr id="2" name="Group 1">
            <a:extLst>
              <a:ext uri="{FF2B5EF4-FFF2-40B4-BE49-F238E27FC236}">
                <a16:creationId xmlns:a16="http://schemas.microsoft.com/office/drawing/2014/main" id="{5ACF663B-DB2B-4082-818F-BFB4C0BBC98E}"/>
              </a:ext>
            </a:extLst>
          </p:cNvPr>
          <p:cNvGrpSpPr/>
          <p:nvPr/>
        </p:nvGrpSpPr>
        <p:grpSpPr>
          <a:xfrm>
            <a:off x="607572" y="4178989"/>
            <a:ext cx="7928857" cy="1333500"/>
            <a:chOff x="1009785" y="4266177"/>
            <a:chExt cx="3745917" cy="630000"/>
          </a:xfrm>
        </p:grpSpPr>
        <p:sp>
          <p:nvSpPr>
            <p:cNvPr id="29" name="Rectangle 28">
              <a:extLst>
                <a:ext uri="{FF2B5EF4-FFF2-40B4-BE49-F238E27FC236}">
                  <a16:creationId xmlns:a16="http://schemas.microsoft.com/office/drawing/2014/main" id="{1D06856E-275A-4FFC-9892-E7364B52F688}"/>
                </a:ext>
              </a:extLst>
            </p:cNvPr>
            <p:cNvSpPr/>
            <p:nvPr/>
          </p:nvSpPr>
          <p:spPr>
            <a:xfrm>
              <a:off x="1009785" y="4266177"/>
              <a:ext cx="579756" cy="630000"/>
            </a:xfrm>
            <a:prstGeom prst="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0" name="Rectangle 29">
              <a:extLst>
                <a:ext uri="{FF2B5EF4-FFF2-40B4-BE49-F238E27FC236}">
                  <a16:creationId xmlns:a16="http://schemas.microsoft.com/office/drawing/2014/main" id="{2762E640-68E0-4ECF-AF6C-385B597DAAE8}"/>
                </a:ext>
              </a:extLst>
            </p:cNvPr>
            <p:cNvSpPr/>
            <p:nvPr/>
          </p:nvSpPr>
          <p:spPr>
            <a:xfrm>
              <a:off x="1643017" y="4266177"/>
              <a:ext cx="579756" cy="630000"/>
            </a:xfrm>
            <a:prstGeom prst="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1" name="Rectangle 30">
              <a:extLst>
                <a:ext uri="{FF2B5EF4-FFF2-40B4-BE49-F238E27FC236}">
                  <a16:creationId xmlns:a16="http://schemas.microsoft.com/office/drawing/2014/main" id="{025C6AE3-D031-4780-8990-255597413F32}"/>
                </a:ext>
              </a:extLst>
            </p:cNvPr>
            <p:cNvSpPr/>
            <p:nvPr/>
          </p:nvSpPr>
          <p:spPr>
            <a:xfrm>
              <a:off x="2276249" y="4266177"/>
              <a:ext cx="579756" cy="630000"/>
            </a:xfrm>
            <a:prstGeom prst="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2" name="Rectangle 31">
              <a:extLst>
                <a:ext uri="{FF2B5EF4-FFF2-40B4-BE49-F238E27FC236}">
                  <a16:creationId xmlns:a16="http://schemas.microsoft.com/office/drawing/2014/main" id="{5228B769-D203-4D31-8DFD-86FFA6095AD1}"/>
                </a:ext>
              </a:extLst>
            </p:cNvPr>
            <p:cNvSpPr/>
            <p:nvPr/>
          </p:nvSpPr>
          <p:spPr>
            <a:xfrm>
              <a:off x="2909481" y="4266177"/>
              <a:ext cx="579756" cy="630000"/>
            </a:xfrm>
            <a:prstGeom prst="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3" name="Rectangle 32">
              <a:extLst>
                <a:ext uri="{FF2B5EF4-FFF2-40B4-BE49-F238E27FC236}">
                  <a16:creationId xmlns:a16="http://schemas.microsoft.com/office/drawing/2014/main" id="{A3782946-3D71-4F00-B302-4287EBE238ED}"/>
                </a:ext>
              </a:extLst>
            </p:cNvPr>
            <p:cNvSpPr/>
            <p:nvPr/>
          </p:nvSpPr>
          <p:spPr>
            <a:xfrm>
              <a:off x="3542713" y="4266177"/>
              <a:ext cx="579756" cy="630000"/>
            </a:xfrm>
            <a:prstGeom prst="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4" name="Rectangle 33">
              <a:extLst>
                <a:ext uri="{FF2B5EF4-FFF2-40B4-BE49-F238E27FC236}">
                  <a16:creationId xmlns:a16="http://schemas.microsoft.com/office/drawing/2014/main" id="{FB147AFB-C8CB-47FA-B098-240B0FF3976C}"/>
                </a:ext>
              </a:extLst>
            </p:cNvPr>
            <p:cNvSpPr/>
            <p:nvPr/>
          </p:nvSpPr>
          <p:spPr>
            <a:xfrm>
              <a:off x="4175946" y="4266177"/>
              <a:ext cx="579756" cy="630000"/>
            </a:xfrm>
            <a:prstGeom prst="rect">
              <a:avLst/>
            </a:prstGeom>
            <a:ln w="38100">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grpSp>
        <p:nvGrpSpPr>
          <p:cNvPr id="3" name="Group 2">
            <a:extLst>
              <a:ext uri="{FF2B5EF4-FFF2-40B4-BE49-F238E27FC236}">
                <a16:creationId xmlns:a16="http://schemas.microsoft.com/office/drawing/2014/main" id="{17A6D607-57F2-4A36-906F-93966178A3F6}"/>
              </a:ext>
            </a:extLst>
          </p:cNvPr>
          <p:cNvGrpSpPr/>
          <p:nvPr/>
        </p:nvGrpSpPr>
        <p:grpSpPr>
          <a:xfrm>
            <a:off x="575904" y="1511373"/>
            <a:ext cx="7729084" cy="1963904"/>
            <a:chOff x="575904" y="1511373"/>
            <a:chExt cx="7729084" cy="1963904"/>
          </a:xfrm>
        </p:grpSpPr>
        <p:sp>
          <p:nvSpPr>
            <p:cNvPr id="35" name="Isosceles Triangle 34">
              <a:extLst>
                <a:ext uri="{FF2B5EF4-FFF2-40B4-BE49-F238E27FC236}">
                  <a16:creationId xmlns:a16="http://schemas.microsoft.com/office/drawing/2014/main" id="{1D532888-1983-4306-9D0B-37A71C8EA4A4}"/>
                </a:ext>
              </a:extLst>
            </p:cNvPr>
            <p:cNvSpPr/>
            <p:nvPr/>
          </p:nvSpPr>
          <p:spPr>
            <a:xfrm>
              <a:off x="7279118" y="1592985"/>
              <a:ext cx="672696" cy="579910"/>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Isosceles Triangle 35">
              <a:extLst>
                <a:ext uri="{FF2B5EF4-FFF2-40B4-BE49-F238E27FC236}">
                  <a16:creationId xmlns:a16="http://schemas.microsoft.com/office/drawing/2014/main" id="{F447BC42-0C44-4BC0-98AF-5686878E5A2E}"/>
                </a:ext>
              </a:extLst>
            </p:cNvPr>
            <p:cNvSpPr/>
            <p:nvPr/>
          </p:nvSpPr>
          <p:spPr>
            <a:xfrm>
              <a:off x="4639410" y="2731512"/>
              <a:ext cx="645243" cy="556245"/>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Isosceles Triangle 36">
              <a:extLst>
                <a:ext uri="{FF2B5EF4-FFF2-40B4-BE49-F238E27FC236}">
                  <a16:creationId xmlns:a16="http://schemas.microsoft.com/office/drawing/2014/main" id="{2121D08C-0A81-4215-BFF4-E1577701BC73}"/>
                </a:ext>
              </a:extLst>
            </p:cNvPr>
            <p:cNvSpPr/>
            <p:nvPr/>
          </p:nvSpPr>
          <p:spPr>
            <a:xfrm>
              <a:off x="2750963" y="2830785"/>
              <a:ext cx="326102" cy="281123"/>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Isosceles Triangle 37">
              <a:extLst>
                <a:ext uri="{FF2B5EF4-FFF2-40B4-BE49-F238E27FC236}">
                  <a16:creationId xmlns:a16="http://schemas.microsoft.com/office/drawing/2014/main" id="{69F090D9-EE95-423C-89EE-33A054CDA932}"/>
                </a:ext>
              </a:extLst>
            </p:cNvPr>
            <p:cNvSpPr/>
            <p:nvPr/>
          </p:nvSpPr>
          <p:spPr>
            <a:xfrm>
              <a:off x="3214717" y="2867019"/>
              <a:ext cx="666949" cy="574957"/>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Isosceles Triangle 38">
              <a:extLst>
                <a:ext uri="{FF2B5EF4-FFF2-40B4-BE49-F238E27FC236}">
                  <a16:creationId xmlns:a16="http://schemas.microsoft.com/office/drawing/2014/main" id="{28719EF4-CC91-41AC-89B4-AE195E645936}"/>
                </a:ext>
              </a:extLst>
            </p:cNvPr>
            <p:cNvSpPr/>
            <p:nvPr/>
          </p:nvSpPr>
          <p:spPr>
            <a:xfrm>
              <a:off x="1166487" y="2890163"/>
              <a:ext cx="645243" cy="556245"/>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Isosceles Triangle 39">
              <a:extLst>
                <a:ext uri="{FF2B5EF4-FFF2-40B4-BE49-F238E27FC236}">
                  <a16:creationId xmlns:a16="http://schemas.microsoft.com/office/drawing/2014/main" id="{0D34A21A-FE58-4189-B651-963B66556674}"/>
                </a:ext>
              </a:extLst>
            </p:cNvPr>
            <p:cNvSpPr/>
            <p:nvPr/>
          </p:nvSpPr>
          <p:spPr>
            <a:xfrm>
              <a:off x="2160174" y="2414309"/>
              <a:ext cx="326102" cy="281123"/>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Isosceles Triangle 40">
              <a:extLst>
                <a:ext uri="{FF2B5EF4-FFF2-40B4-BE49-F238E27FC236}">
                  <a16:creationId xmlns:a16="http://schemas.microsoft.com/office/drawing/2014/main" id="{D87E87D8-2EA0-4409-ABE6-5D10BBB12A68}"/>
                </a:ext>
              </a:extLst>
            </p:cNvPr>
            <p:cNvSpPr/>
            <p:nvPr/>
          </p:nvSpPr>
          <p:spPr>
            <a:xfrm>
              <a:off x="2703058" y="1556622"/>
              <a:ext cx="566319" cy="488206"/>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Isosceles Triangle 41">
              <a:extLst>
                <a:ext uri="{FF2B5EF4-FFF2-40B4-BE49-F238E27FC236}">
                  <a16:creationId xmlns:a16="http://schemas.microsoft.com/office/drawing/2014/main" id="{46E19815-4EEE-4BB1-A1E7-C14460E5AF7F}"/>
                </a:ext>
              </a:extLst>
            </p:cNvPr>
            <p:cNvSpPr/>
            <p:nvPr/>
          </p:nvSpPr>
          <p:spPr>
            <a:xfrm>
              <a:off x="7897160" y="2858277"/>
              <a:ext cx="407828" cy="351576"/>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Isosceles Triangle 42">
              <a:extLst>
                <a:ext uri="{FF2B5EF4-FFF2-40B4-BE49-F238E27FC236}">
                  <a16:creationId xmlns:a16="http://schemas.microsoft.com/office/drawing/2014/main" id="{D9DD1D90-B51D-4C38-A2A6-2463318C92A0}"/>
                </a:ext>
              </a:extLst>
            </p:cNvPr>
            <p:cNvSpPr/>
            <p:nvPr/>
          </p:nvSpPr>
          <p:spPr>
            <a:xfrm>
              <a:off x="6318257" y="2919033"/>
              <a:ext cx="645242" cy="556244"/>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Isosceles Triangle 43">
              <a:extLst>
                <a:ext uri="{FF2B5EF4-FFF2-40B4-BE49-F238E27FC236}">
                  <a16:creationId xmlns:a16="http://schemas.microsoft.com/office/drawing/2014/main" id="{452F4403-775D-49BA-85BC-2E169F266D77}"/>
                </a:ext>
              </a:extLst>
            </p:cNvPr>
            <p:cNvSpPr/>
            <p:nvPr/>
          </p:nvSpPr>
          <p:spPr>
            <a:xfrm>
              <a:off x="575904" y="1856610"/>
              <a:ext cx="645243" cy="556245"/>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Isosceles Triangle 44">
              <a:extLst>
                <a:ext uri="{FF2B5EF4-FFF2-40B4-BE49-F238E27FC236}">
                  <a16:creationId xmlns:a16="http://schemas.microsoft.com/office/drawing/2014/main" id="{7FA15779-792E-4896-B788-70A1F9F9CFC1}"/>
                </a:ext>
              </a:extLst>
            </p:cNvPr>
            <p:cNvSpPr/>
            <p:nvPr/>
          </p:nvSpPr>
          <p:spPr>
            <a:xfrm>
              <a:off x="3672947" y="1824437"/>
              <a:ext cx="457764" cy="394625"/>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Isosceles Triangle 45">
              <a:extLst>
                <a:ext uri="{FF2B5EF4-FFF2-40B4-BE49-F238E27FC236}">
                  <a16:creationId xmlns:a16="http://schemas.microsoft.com/office/drawing/2014/main" id="{0F28D91F-3362-4EFA-8100-BEFA333EEA6E}"/>
                </a:ext>
              </a:extLst>
            </p:cNvPr>
            <p:cNvSpPr/>
            <p:nvPr/>
          </p:nvSpPr>
          <p:spPr>
            <a:xfrm>
              <a:off x="5092135" y="1800725"/>
              <a:ext cx="456382" cy="393434"/>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Isosceles Triangle 46">
              <a:extLst>
                <a:ext uri="{FF2B5EF4-FFF2-40B4-BE49-F238E27FC236}">
                  <a16:creationId xmlns:a16="http://schemas.microsoft.com/office/drawing/2014/main" id="{8990A9BC-4427-44BB-A965-B2E94A69FB21}"/>
                </a:ext>
              </a:extLst>
            </p:cNvPr>
            <p:cNvSpPr/>
            <p:nvPr/>
          </p:nvSpPr>
          <p:spPr>
            <a:xfrm>
              <a:off x="5493857" y="2437174"/>
              <a:ext cx="369880" cy="318862"/>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Isosceles Triangle 47">
              <a:extLst>
                <a:ext uri="{FF2B5EF4-FFF2-40B4-BE49-F238E27FC236}">
                  <a16:creationId xmlns:a16="http://schemas.microsoft.com/office/drawing/2014/main" id="{066ABA42-3A20-48E8-9B5D-3CE36774A895}"/>
                </a:ext>
              </a:extLst>
            </p:cNvPr>
            <p:cNvSpPr/>
            <p:nvPr/>
          </p:nvSpPr>
          <p:spPr>
            <a:xfrm>
              <a:off x="4230110" y="2497240"/>
              <a:ext cx="326102" cy="281123"/>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Isosceles Triangle 49">
              <a:extLst>
                <a:ext uri="{FF2B5EF4-FFF2-40B4-BE49-F238E27FC236}">
                  <a16:creationId xmlns:a16="http://schemas.microsoft.com/office/drawing/2014/main" id="{7529DA09-366A-45E8-9910-0C87D2B2F748}"/>
                </a:ext>
              </a:extLst>
            </p:cNvPr>
            <p:cNvSpPr/>
            <p:nvPr/>
          </p:nvSpPr>
          <p:spPr>
            <a:xfrm>
              <a:off x="5809077" y="1511373"/>
              <a:ext cx="563840" cy="486069"/>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Isosceles Triangle 50">
              <a:extLst>
                <a:ext uri="{FF2B5EF4-FFF2-40B4-BE49-F238E27FC236}">
                  <a16:creationId xmlns:a16="http://schemas.microsoft.com/office/drawing/2014/main" id="{47F9DB39-75D9-4D31-AC1A-4B527920DEE7}"/>
                </a:ext>
              </a:extLst>
            </p:cNvPr>
            <p:cNvSpPr/>
            <p:nvPr/>
          </p:nvSpPr>
          <p:spPr>
            <a:xfrm>
              <a:off x="6908839" y="2292722"/>
              <a:ext cx="424939" cy="366327"/>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Isosceles Triangle 51">
              <a:extLst>
                <a:ext uri="{FF2B5EF4-FFF2-40B4-BE49-F238E27FC236}">
                  <a16:creationId xmlns:a16="http://schemas.microsoft.com/office/drawing/2014/main" id="{ABF83828-1C4A-4248-AF97-4D16F5C87CA8}"/>
                </a:ext>
              </a:extLst>
            </p:cNvPr>
            <p:cNvSpPr/>
            <p:nvPr/>
          </p:nvSpPr>
          <p:spPr>
            <a:xfrm>
              <a:off x="1757070" y="1650203"/>
              <a:ext cx="457764" cy="394625"/>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1505419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B632E459-9B27-4467-B89C-78410207B713}"/>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sp>
        <p:nvSpPr>
          <p:cNvPr id="49" name="Rectangle 48">
            <a:extLst>
              <a:ext uri="{FF2B5EF4-FFF2-40B4-BE49-F238E27FC236}">
                <a16:creationId xmlns:a16="http://schemas.microsoft.com/office/drawing/2014/main" id="{0CD762FA-7DF6-401F-B437-D4EE957E6979}"/>
              </a:ext>
            </a:extLst>
          </p:cNvPr>
          <p:cNvSpPr/>
          <p:nvPr/>
        </p:nvSpPr>
        <p:spPr>
          <a:xfrm>
            <a:off x="275303" y="274780"/>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lvl="0"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17 can be shared equally between 6 groups.</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False. The groups are unequal. </a:t>
            </a:r>
          </a:p>
          <a:p>
            <a:pPr lvl="0" algn="ctr"/>
            <a:endParaRPr lang="en-GB" sz="2000" b="1" dirty="0">
              <a:solidFill>
                <a:schemeClr val="tx1"/>
              </a:solidFill>
              <a:latin typeface="Century Gothic" panose="020B0502020202020204" pitchFamily="34" charset="0"/>
            </a:endParaRPr>
          </a:p>
          <a:p>
            <a:pPr lvl="0" algn="ctr"/>
            <a:endParaRPr lang="en-GB" sz="2000" b="1" dirty="0">
              <a:solidFill>
                <a:schemeClr val="tx1"/>
              </a:solidFill>
              <a:latin typeface="Century Gothic" panose="020B0502020202020204" pitchFamily="34" charset="0"/>
            </a:endParaRPr>
          </a:p>
        </p:txBody>
      </p:sp>
      <p:grpSp>
        <p:nvGrpSpPr>
          <p:cNvPr id="12" name="Group 11">
            <a:extLst>
              <a:ext uri="{FF2B5EF4-FFF2-40B4-BE49-F238E27FC236}">
                <a16:creationId xmlns:a16="http://schemas.microsoft.com/office/drawing/2014/main" id="{8E1EBC86-BB1A-4881-9929-1F6554458353}"/>
              </a:ext>
            </a:extLst>
          </p:cNvPr>
          <p:cNvGrpSpPr/>
          <p:nvPr/>
        </p:nvGrpSpPr>
        <p:grpSpPr>
          <a:xfrm>
            <a:off x="607572" y="4178989"/>
            <a:ext cx="7928857" cy="1333500"/>
            <a:chOff x="607572" y="4178989"/>
            <a:chExt cx="7928857" cy="1333500"/>
          </a:xfrm>
        </p:grpSpPr>
        <p:sp>
          <p:nvSpPr>
            <p:cNvPr id="29" name="Rectangle 28">
              <a:extLst>
                <a:ext uri="{FF2B5EF4-FFF2-40B4-BE49-F238E27FC236}">
                  <a16:creationId xmlns:a16="http://schemas.microsoft.com/office/drawing/2014/main" id="{1D06856E-275A-4FFC-9892-E7364B52F688}"/>
                </a:ext>
              </a:extLst>
            </p:cNvPr>
            <p:cNvSpPr/>
            <p:nvPr/>
          </p:nvSpPr>
          <p:spPr>
            <a:xfrm>
              <a:off x="607572" y="4178989"/>
              <a:ext cx="1227150" cy="1333500"/>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0" name="Rectangle 29">
              <a:extLst>
                <a:ext uri="{FF2B5EF4-FFF2-40B4-BE49-F238E27FC236}">
                  <a16:creationId xmlns:a16="http://schemas.microsoft.com/office/drawing/2014/main" id="{2762E640-68E0-4ECF-AF6C-385B597DAAE8}"/>
                </a:ext>
              </a:extLst>
            </p:cNvPr>
            <p:cNvSpPr/>
            <p:nvPr/>
          </p:nvSpPr>
          <p:spPr>
            <a:xfrm>
              <a:off x="1947913" y="4178989"/>
              <a:ext cx="1227150" cy="1333500"/>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1" name="Rectangle 30">
              <a:extLst>
                <a:ext uri="{FF2B5EF4-FFF2-40B4-BE49-F238E27FC236}">
                  <a16:creationId xmlns:a16="http://schemas.microsoft.com/office/drawing/2014/main" id="{025C6AE3-D031-4780-8990-255597413F32}"/>
                </a:ext>
              </a:extLst>
            </p:cNvPr>
            <p:cNvSpPr/>
            <p:nvPr/>
          </p:nvSpPr>
          <p:spPr>
            <a:xfrm>
              <a:off x="3288254" y="4178989"/>
              <a:ext cx="1227150" cy="1333500"/>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2" name="Rectangle 31">
              <a:extLst>
                <a:ext uri="{FF2B5EF4-FFF2-40B4-BE49-F238E27FC236}">
                  <a16:creationId xmlns:a16="http://schemas.microsoft.com/office/drawing/2014/main" id="{5228B769-D203-4D31-8DFD-86FFA6095AD1}"/>
                </a:ext>
              </a:extLst>
            </p:cNvPr>
            <p:cNvSpPr/>
            <p:nvPr/>
          </p:nvSpPr>
          <p:spPr>
            <a:xfrm>
              <a:off x="4628595" y="4178989"/>
              <a:ext cx="1227150" cy="1333500"/>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3" name="Rectangle 32">
              <a:extLst>
                <a:ext uri="{FF2B5EF4-FFF2-40B4-BE49-F238E27FC236}">
                  <a16:creationId xmlns:a16="http://schemas.microsoft.com/office/drawing/2014/main" id="{A3782946-3D71-4F00-B302-4287EBE238ED}"/>
                </a:ext>
              </a:extLst>
            </p:cNvPr>
            <p:cNvSpPr/>
            <p:nvPr/>
          </p:nvSpPr>
          <p:spPr>
            <a:xfrm>
              <a:off x="5968936" y="4178989"/>
              <a:ext cx="1227150" cy="1333500"/>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34" name="Rectangle 33">
              <a:extLst>
                <a:ext uri="{FF2B5EF4-FFF2-40B4-BE49-F238E27FC236}">
                  <a16:creationId xmlns:a16="http://schemas.microsoft.com/office/drawing/2014/main" id="{FB147AFB-C8CB-47FA-B098-240B0FF3976C}"/>
                </a:ext>
              </a:extLst>
            </p:cNvPr>
            <p:cNvSpPr/>
            <p:nvPr/>
          </p:nvSpPr>
          <p:spPr>
            <a:xfrm>
              <a:off x="7309279" y="4178989"/>
              <a:ext cx="1227150" cy="1333500"/>
            </a:xfrm>
            <a:prstGeom prst="rect">
              <a:avLst/>
            </a:prstGeom>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5" name="Group 4">
              <a:extLst>
                <a:ext uri="{FF2B5EF4-FFF2-40B4-BE49-F238E27FC236}">
                  <a16:creationId xmlns:a16="http://schemas.microsoft.com/office/drawing/2014/main" id="{2A91362C-573C-42E3-A23B-C34D3B3001B7}"/>
                </a:ext>
              </a:extLst>
            </p:cNvPr>
            <p:cNvGrpSpPr/>
            <p:nvPr/>
          </p:nvGrpSpPr>
          <p:grpSpPr>
            <a:xfrm>
              <a:off x="2046253" y="4352873"/>
              <a:ext cx="1030470" cy="982993"/>
              <a:chOff x="2067164" y="4352873"/>
              <a:chExt cx="1030470" cy="982993"/>
            </a:xfrm>
          </p:grpSpPr>
          <p:sp>
            <p:nvSpPr>
              <p:cNvPr id="37" name="Isosceles Triangle 36">
                <a:extLst>
                  <a:ext uri="{FF2B5EF4-FFF2-40B4-BE49-F238E27FC236}">
                    <a16:creationId xmlns:a16="http://schemas.microsoft.com/office/drawing/2014/main" id="{2121D08C-0A81-4215-BFF4-E1577701BC73}"/>
                  </a:ext>
                </a:extLst>
              </p:cNvPr>
              <p:cNvSpPr/>
              <p:nvPr/>
            </p:nvSpPr>
            <p:spPr>
              <a:xfrm>
                <a:off x="2756619" y="5036236"/>
                <a:ext cx="326102" cy="281123"/>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Isosceles Triangle 38">
                <a:extLst>
                  <a:ext uri="{FF2B5EF4-FFF2-40B4-BE49-F238E27FC236}">
                    <a16:creationId xmlns:a16="http://schemas.microsoft.com/office/drawing/2014/main" id="{28719EF4-CC91-41AC-89B4-AE195E645936}"/>
                  </a:ext>
                </a:extLst>
              </p:cNvPr>
              <p:cNvSpPr/>
              <p:nvPr/>
            </p:nvSpPr>
            <p:spPr>
              <a:xfrm>
                <a:off x="2067164" y="4779621"/>
                <a:ext cx="645243" cy="556245"/>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Isosceles Triangle 40">
                <a:extLst>
                  <a:ext uri="{FF2B5EF4-FFF2-40B4-BE49-F238E27FC236}">
                    <a16:creationId xmlns:a16="http://schemas.microsoft.com/office/drawing/2014/main" id="{D87E87D8-2EA0-4409-ABE6-5D10BBB12A68}"/>
                  </a:ext>
                </a:extLst>
              </p:cNvPr>
              <p:cNvSpPr/>
              <p:nvPr/>
            </p:nvSpPr>
            <p:spPr>
              <a:xfrm>
                <a:off x="2531315" y="4352873"/>
                <a:ext cx="566319" cy="488206"/>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Group 10">
              <a:extLst>
                <a:ext uri="{FF2B5EF4-FFF2-40B4-BE49-F238E27FC236}">
                  <a16:creationId xmlns:a16="http://schemas.microsoft.com/office/drawing/2014/main" id="{65666CE3-1636-4A29-94FB-98D60D7BFCF5}"/>
                </a:ext>
              </a:extLst>
            </p:cNvPr>
            <p:cNvGrpSpPr/>
            <p:nvPr/>
          </p:nvGrpSpPr>
          <p:grpSpPr>
            <a:xfrm>
              <a:off x="7385777" y="4746282"/>
              <a:ext cx="1074155" cy="579910"/>
              <a:chOff x="7399926" y="4746282"/>
              <a:chExt cx="1074155" cy="579910"/>
            </a:xfrm>
          </p:grpSpPr>
          <p:sp>
            <p:nvSpPr>
              <p:cNvPr id="35" name="Isosceles Triangle 34">
                <a:extLst>
                  <a:ext uri="{FF2B5EF4-FFF2-40B4-BE49-F238E27FC236}">
                    <a16:creationId xmlns:a16="http://schemas.microsoft.com/office/drawing/2014/main" id="{1D532888-1983-4306-9D0B-37A71C8EA4A4}"/>
                  </a:ext>
                </a:extLst>
              </p:cNvPr>
              <p:cNvSpPr/>
              <p:nvPr/>
            </p:nvSpPr>
            <p:spPr>
              <a:xfrm>
                <a:off x="7399926" y="4746282"/>
                <a:ext cx="672696" cy="579910"/>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Isosceles Triangle 41">
                <a:extLst>
                  <a:ext uri="{FF2B5EF4-FFF2-40B4-BE49-F238E27FC236}">
                    <a16:creationId xmlns:a16="http://schemas.microsoft.com/office/drawing/2014/main" id="{46E19815-4EEE-4BB1-A1E7-C14460E5AF7F}"/>
                  </a:ext>
                </a:extLst>
              </p:cNvPr>
              <p:cNvSpPr/>
              <p:nvPr/>
            </p:nvSpPr>
            <p:spPr>
              <a:xfrm>
                <a:off x="8066253" y="4852221"/>
                <a:ext cx="407828" cy="351576"/>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oup 8">
              <a:extLst>
                <a:ext uri="{FF2B5EF4-FFF2-40B4-BE49-F238E27FC236}">
                  <a16:creationId xmlns:a16="http://schemas.microsoft.com/office/drawing/2014/main" id="{8CEB1FCB-483A-4307-BA57-193CA77A6475}"/>
                </a:ext>
              </a:extLst>
            </p:cNvPr>
            <p:cNvGrpSpPr/>
            <p:nvPr/>
          </p:nvGrpSpPr>
          <p:grpSpPr>
            <a:xfrm>
              <a:off x="4692207" y="4352848"/>
              <a:ext cx="1099926" cy="974964"/>
              <a:chOff x="4680128" y="4352848"/>
              <a:chExt cx="1099926" cy="974964"/>
            </a:xfrm>
          </p:grpSpPr>
          <p:sp>
            <p:nvSpPr>
              <p:cNvPr id="36" name="Isosceles Triangle 35">
                <a:extLst>
                  <a:ext uri="{FF2B5EF4-FFF2-40B4-BE49-F238E27FC236}">
                    <a16:creationId xmlns:a16="http://schemas.microsoft.com/office/drawing/2014/main" id="{F447BC42-0C44-4BC0-98AF-5686878E5A2E}"/>
                  </a:ext>
                </a:extLst>
              </p:cNvPr>
              <p:cNvSpPr/>
              <p:nvPr/>
            </p:nvSpPr>
            <p:spPr>
              <a:xfrm>
                <a:off x="4680128" y="4771567"/>
                <a:ext cx="645243" cy="556245"/>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6" name="Isosceles Triangle 45">
                <a:extLst>
                  <a:ext uri="{FF2B5EF4-FFF2-40B4-BE49-F238E27FC236}">
                    <a16:creationId xmlns:a16="http://schemas.microsoft.com/office/drawing/2014/main" id="{0F28D91F-3362-4EFA-8100-BEFA333EEA6E}"/>
                  </a:ext>
                </a:extLst>
              </p:cNvPr>
              <p:cNvSpPr/>
              <p:nvPr/>
            </p:nvSpPr>
            <p:spPr>
              <a:xfrm>
                <a:off x="5146711" y="4352848"/>
                <a:ext cx="456382" cy="393434"/>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Isosceles Triangle 46">
                <a:extLst>
                  <a:ext uri="{FF2B5EF4-FFF2-40B4-BE49-F238E27FC236}">
                    <a16:creationId xmlns:a16="http://schemas.microsoft.com/office/drawing/2014/main" id="{8990A9BC-4427-44BB-A965-B2E94A69FB21}"/>
                  </a:ext>
                </a:extLst>
              </p:cNvPr>
              <p:cNvSpPr/>
              <p:nvPr/>
            </p:nvSpPr>
            <p:spPr>
              <a:xfrm>
                <a:off x="5410174" y="4989297"/>
                <a:ext cx="369880" cy="318862"/>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6" name="Group 5">
              <a:extLst>
                <a:ext uri="{FF2B5EF4-FFF2-40B4-BE49-F238E27FC236}">
                  <a16:creationId xmlns:a16="http://schemas.microsoft.com/office/drawing/2014/main" id="{E8BDFBF1-F3D6-4E46-9699-DE6678606FA3}"/>
                </a:ext>
              </a:extLst>
            </p:cNvPr>
            <p:cNvGrpSpPr/>
            <p:nvPr/>
          </p:nvGrpSpPr>
          <p:grpSpPr>
            <a:xfrm>
              <a:off x="3375337" y="4457596"/>
              <a:ext cx="1052984" cy="900487"/>
              <a:chOff x="3390322" y="4457596"/>
              <a:chExt cx="1052984" cy="900487"/>
            </a:xfrm>
          </p:grpSpPr>
          <p:sp>
            <p:nvSpPr>
              <p:cNvPr id="38" name="Isosceles Triangle 37">
                <a:extLst>
                  <a:ext uri="{FF2B5EF4-FFF2-40B4-BE49-F238E27FC236}">
                    <a16:creationId xmlns:a16="http://schemas.microsoft.com/office/drawing/2014/main" id="{69F090D9-EE95-423C-89EE-33A054CDA932}"/>
                  </a:ext>
                </a:extLst>
              </p:cNvPr>
              <p:cNvSpPr/>
              <p:nvPr/>
            </p:nvSpPr>
            <p:spPr>
              <a:xfrm>
                <a:off x="3390322" y="4783126"/>
                <a:ext cx="666949" cy="574957"/>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Isosceles Triangle 44">
                <a:extLst>
                  <a:ext uri="{FF2B5EF4-FFF2-40B4-BE49-F238E27FC236}">
                    <a16:creationId xmlns:a16="http://schemas.microsoft.com/office/drawing/2014/main" id="{7FA15779-792E-4896-B788-70A1F9F9CFC1}"/>
                  </a:ext>
                </a:extLst>
              </p:cNvPr>
              <p:cNvSpPr/>
              <p:nvPr/>
            </p:nvSpPr>
            <p:spPr>
              <a:xfrm>
                <a:off x="3924830" y="4457596"/>
                <a:ext cx="457764" cy="394625"/>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8" name="Isosceles Triangle 47">
                <a:extLst>
                  <a:ext uri="{FF2B5EF4-FFF2-40B4-BE49-F238E27FC236}">
                    <a16:creationId xmlns:a16="http://schemas.microsoft.com/office/drawing/2014/main" id="{066ABA42-3A20-48E8-9B5D-3CE36774A895}"/>
                  </a:ext>
                </a:extLst>
              </p:cNvPr>
              <p:cNvSpPr/>
              <p:nvPr/>
            </p:nvSpPr>
            <p:spPr>
              <a:xfrm>
                <a:off x="4117204" y="5049363"/>
                <a:ext cx="326102" cy="281123"/>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0" name="Group 9">
              <a:extLst>
                <a:ext uri="{FF2B5EF4-FFF2-40B4-BE49-F238E27FC236}">
                  <a16:creationId xmlns:a16="http://schemas.microsoft.com/office/drawing/2014/main" id="{E38C728D-7F96-4F5F-B5F2-65D846E02542}"/>
                </a:ext>
              </a:extLst>
            </p:cNvPr>
            <p:cNvGrpSpPr/>
            <p:nvPr/>
          </p:nvGrpSpPr>
          <p:grpSpPr>
            <a:xfrm>
              <a:off x="6020459" y="4281376"/>
              <a:ext cx="1124104" cy="1049311"/>
              <a:chOff x="6028869" y="4281376"/>
              <a:chExt cx="1124104" cy="1049311"/>
            </a:xfrm>
          </p:grpSpPr>
          <p:sp>
            <p:nvSpPr>
              <p:cNvPr id="43" name="Isosceles Triangle 42">
                <a:extLst>
                  <a:ext uri="{FF2B5EF4-FFF2-40B4-BE49-F238E27FC236}">
                    <a16:creationId xmlns:a16="http://schemas.microsoft.com/office/drawing/2014/main" id="{D9DD1D90-B51D-4C38-A2A6-2463318C92A0}"/>
                  </a:ext>
                </a:extLst>
              </p:cNvPr>
              <p:cNvSpPr/>
              <p:nvPr/>
            </p:nvSpPr>
            <p:spPr>
              <a:xfrm>
                <a:off x="6028869" y="4769948"/>
                <a:ext cx="645242" cy="556244"/>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Isosceles Triangle 49">
                <a:extLst>
                  <a:ext uri="{FF2B5EF4-FFF2-40B4-BE49-F238E27FC236}">
                    <a16:creationId xmlns:a16="http://schemas.microsoft.com/office/drawing/2014/main" id="{7529DA09-366A-45E8-9910-0C87D2B2F748}"/>
                  </a:ext>
                </a:extLst>
              </p:cNvPr>
              <p:cNvSpPr/>
              <p:nvPr/>
            </p:nvSpPr>
            <p:spPr>
              <a:xfrm>
                <a:off x="6468173" y="4281376"/>
                <a:ext cx="563840" cy="486069"/>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Isosceles Triangle 50">
                <a:extLst>
                  <a:ext uri="{FF2B5EF4-FFF2-40B4-BE49-F238E27FC236}">
                    <a16:creationId xmlns:a16="http://schemas.microsoft.com/office/drawing/2014/main" id="{47F9DB39-75D9-4D31-AC1A-4B527920DEE7}"/>
                  </a:ext>
                </a:extLst>
              </p:cNvPr>
              <p:cNvSpPr/>
              <p:nvPr/>
            </p:nvSpPr>
            <p:spPr>
              <a:xfrm>
                <a:off x="6728034" y="4964360"/>
                <a:ext cx="424939" cy="366327"/>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4" name="Group 3">
              <a:extLst>
                <a:ext uri="{FF2B5EF4-FFF2-40B4-BE49-F238E27FC236}">
                  <a16:creationId xmlns:a16="http://schemas.microsoft.com/office/drawing/2014/main" id="{7167D64E-D55E-4476-A496-424D58A374D1}"/>
                </a:ext>
              </a:extLst>
            </p:cNvPr>
            <p:cNvGrpSpPr/>
            <p:nvPr/>
          </p:nvGrpSpPr>
          <p:grpSpPr>
            <a:xfrm>
              <a:off x="686809" y="4516927"/>
              <a:ext cx="1068677" cy="818939"/>
              <a:chOff x="665151" y="4516927"/>
              <a:chExt cx="1068677" cy="818939"/>
            </a:xfrm>
          </p:grpSpPr>
          <p:sp>
            <p:nvSpPr>
              <p:cNvPr id="40" name="Isosceles Triangle 39">
                <a:extLst>
                  <a:ext uri="{FF2B5EF4-FFF2-40B4-BE49-F238E27FC236}">
                    <a16:creationId xmlns:a16="http://schemas.microsoft.com/office/drawing/2014/main" id="{0D34A21A-FE58-4189-B651-963B66556674}"/>
                  </a:ext>
                </a:extLst>
              </p:cNvPr>
              <p:cNvSpPr/>
              <p:nvPr/>
            </p:nvSpPr>
            <p:spPr>
              <a:xfrm>
                <a:off x="1407726" y="5036237"/>
                <a:ext cx="326102" cy="281123"/>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4" name="Isosceles Triangle 43">
                <a:extLst>
                  <a:ext uri="{FF2B5EF4-FFF2-40B4-BE49-F238E27FC236}">
                    <a16:creationId xmlns:a16="http://schemas.microsoft.com/office/drawing/2014/main" id="{452F4403-775D-49BA-85BC-2E169F266D77}"/>
                  </a:ext>
                </a:extLst>
              </p:cNvPr>
              <p:cNvSpPr/>
              <p:nvPr/>
            </p:nvSpPr>
            <p:spPr>
              <a:xfrm>
                <a:off x="665151" y="4779621"/>
                <a:ext cx="645243" cy="556245"/>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Isosceles Triangle 51">
                <a:extLst>
                  <a:ext uri="{FF2B5EF4-FFF2-40B4-BE49-F238E27FC236}">
                    <a16:creationId xmlns:a16="http://schemas.microsoft.com/office/drawing/2014/main" id="{ABF83828-1C4A-4248-AF97-4D16F5C87CA8}"/>
                  </a:ext>
                </a:extLst>
              </p:cNvPr>
              <p:cNvSpPr/>
              <p:nvPr/>
            </p:nvSpPr>
            <p:spPr>
              <a:xfrm>
                <a:off x="1255224" y="4516927"/>
                <a:ext cx="457764" cy="394625"/>
              </a:xfrm>
              <a:prstGeom prst="triangle">
                <a:avLst/>
              </a:prstGeom>
              <a:solidFill>
                <a:srgbClr val="00B0F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Tree>
    <p:extLst>
      <p:ext uri="{BB962C8B-B14F-4D97-AF65-F5344CB8AC3E}">
        <p14:creationId xmlns:p14="http://schemas.microsoft.com/office/powerpoint/2010/main" val="3051162334"/>
      </p:ext>
    </p:extLst>
  </p:cSld>
  <p:clrMapOvr>
    <a:masterClrMapping/>
  </p:clrMapOvr>
</p:sld>
</file>

<file path=ppt/theme/theme1.xml><?xml version="1.0" encoding="utf-8"?>
<a:theme xmlns:a="http://schemas.openxmlformats.org/drawingml/2006/main" name="Office Theme">
  <a:themeElements>
    <a:clrScheme name="Custom 5">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0563C1"/>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3" ma:contentTypeDescription="Create a new document." ma:contentTypeScope="" ma:versionID="226396999748aedaccaef4cb0e3d951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920329ea04f01889b6ffc9cde7973b4"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2.xml><?xml version="1.0" encoding="utf-8"?>
<ds:datastoreItem xmlns:ds="http://schemas.openxmlformats.org/officeDocument/2006/customXml" ds:itemID="{0EF8F11D-A449-4684-B8E0-461263A2E192}">
  <ds:schemaRefs>
    <ds:schemaRef ds:uri="http://purl.org/dc/dcmitype/"/>
    <ds:schemaRef ds:uri="0f0ae0ff-29c4-4766-b250-c1a9bee8d430"/>
    <ds:schemaRef ds:uri="http://purl.org/dc/elements/1.1/"/>
    <ds:schemaRef ds:uri="http://www.w3.org/XML/1998/namespace"/>
    <ds:schemaRef ds:uri="http://schemas.openxmlformats.org/package/2006/metadata/core-properties"/>
    <ds:schemaRef ds:uri="http://schemas.microsoft.com/office/infopath/2007/PartnerControls"/>
    <ds:schemaRef ds:uri="http://schemas.microsoft.com/office/2006/metadata/properties"/>
    <ds:schemaRef ds:uri="http://schemas.microsoft.com/office/2006/documentManagement/types"/>
    <ds:schemaRef ds:uri="http://purl.org/dc/terms/"/>
    <ds:schemaRef ds:uri="86144f90-c7b6-48d0-aae5-f5e9e48cc3df"/>
    <ds:schemaRef ds:uri="http://schemas.microsoft.com/sharepoint/v3"/>
  </ds:schemaRefs>
</ds:datastoreItem>
</file>

<file path=customXml/itemProps3.xml><?xml version="1.0" encoding="utf-8"?>
<ds:datastoreItem xmlns:ds="http://schemas.openxmlformats.org/officeDocument/2006/customXml" ds:itemID="{7B170BC8-F631-41D1-80B9-4BE6F8482CF1}"/>
</file>

<file path=docProps/app.xml><?xml version="1.0" encoding="utf-8"?>
<Properties xmlns="http://schemas.openxmlformats.org/officeDocument/2006/extended-properties" xmlns:vt="http://schemas.openxmlformats.org/officeDocument/2006/docPropsVTypes">
  <Template>Office Theme</Template>
  <TotalTime>0</TotalTime>
  <Words>932</Words>
  <Application>Microsoft Office PowerPoint</Application>
  <PresentationFormat>On-screen Show (4:3)</PresentationFormat>
  <Paragraphs>302</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Katie Cockroft</cp:lastModifiedBy>
  <cp:revision>47</cp:revision>
  <dcterms:created xsi:type="dcterms:W3CDTF">2018-03-17T10:08:43Z</dcterms:created>
  <dcterms:modified xsi:type="dcterms:W3CDTF">2019-12-16T15:15:13Z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y fmtid="{D5CDD505-2E9C-101B-9397-08002B2CF9AE}" pid="4" name="AuthorIds_UIVersion_19456">
    <vt:lpwstr>268</vt:lpwstr>
  </property>
</Properties>
</file>