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85" r:id="rId8"/>
    <p:sldId id="386" r:id="rId9"/>
    <p:sldId id="368" r:id="rId10"/>
    <p:sldId id="412" r:id="rId11"/>
    <p:sldId id="428" r:id="rId12"/>
    <p:sldId id="429" r:id="rId13"/>
    <p:sldId id="415" r:id="rId14"/>
    <p:sldId id="416" r:id="rId15"/>
    <p:sldId id="431" r:id="rId16"/>
    <p:sldId id="430" r:id="rId17"/>
    <p:sldId id="432" r:id="rId18"/>
    <p:sldId id="434" r:id="rId19"/>
    <p:sldId id="433" r:id="rId20"/>
    <p:sldId id="355" r:id="rId21"/>
    <p:sldId id="424" r:id="rId22"/>
    <p:sldId id="435" r:id="rId23"/>
    <p:sldId id="437" r:id="rId24"/>
    <p:sldId id="43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9999FF"/>
    <a:srgbClr val="CC99FF"/>
    <a:srgbClr val="FF99FF"/>
    <a:srgbClr val="FFCCFF"/>
    <a:srgbClr val="00CC99"/>
    <a:srgbClr val="99FFCC"/>
    <a:srgbClr val="3399FF"/>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946D4-7802-4547-86C5-658C0D2E3C74}" v="30" dt="2020-02-20T12:56:0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7" d="100"/>
          <a:sy n="67" d="100"/>
        </p:scale>
        <p:origin x="1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568946D4-7802-4547-86C5-658C0D2E3C74}"/>
    <pc:docChg chg="undo custSel addSld delSld modSld sldOrd">
      <pc:chgData name="Hannah Saunders" userId="4acd6fa6-2685-4aaa-85f8-4ec2b6dbf9d1" providerId="ADAL" clId="{568946D4-7802-4547-86C5-658C0D2E3C74}" dt="2020-02-20T12:56:16.673" v="129" actId="47"/>
      <pc:docMkLst>
        <pc:docMk/>
      </pc:docMkLst>
      <pc:sldChg chg="modSp">
        <pc:chgData name="Hannah Saunders" userId="4acd6fa6-2685-4aaa-85f8-4ec2b6dbf9d1" providerId="ADAL" clId="{568946D4-7802-4547-86C5-658C0D2E3C74}" dt="2020-02-20T12:20:34.731" v="1" actId="6549"/>
        <pc:sldMkLst>
          <pc:docMk/>
          <pc:sldMk cId="1414133553" sldId="412"/>
        </pc:sldMkLst>
        <pc:spChg chg="mod">
          <ac:chgData name="Hannah Saunders" userId="4acd6fa6-2685-4aaa-85f8-4ec2b6dbf9d1" providerId="ADAL" clId="{568946D4-7802-4547-86C5-658C0D2E3C74}" dt="2020-02-20T12:20:34.731" v="1" actId="6549"/>
          <ac:spMkLst>
            <pc:docMk/>
            <pc:sldMk cId="1414133553" sldId="412"/>
            <ac:spMk id="19" creationId="{5252A847-DE45-4FA3-A1F8-EEBEB845FF8E}"/>
          </ac:spMkLst>
        </pc:spChg>
      </pc:sldChg>
      <pc:sldChg chg="del">
        <pc:chgData name="Hannah Saunders" userId="4acd6fa6-2685-4aaa-85f8-4ec2b6dbf9d1" providerId="ADAL" clId="{568946D4-7802-4547-86C5-658C0D2E3C74}" dt="2020-02-20T12:50:41.952" v="26" actId="47"/>
        <pc:sldMkLst>
          <pc:docMk/>
          <pc:sldMk cId="2873411699" sldId="413"/>
        </pc:sldMkLst>
      </pc:sldChg>
      <pc:sldChg chg="modSp del">
        <pc:chgData name="Hannah Saunders" userId="4acd6fa6-2685-4aaa-85f8-4ec2b6dbf9d1" providerId="ADAL" clId="{568946D4-7802-4547-86C5-658C0D2E3C74}" dt="2020-02-20T12:50:41.219" v="25" actId="47"/>
        <pc:sldMkLst>
          <pc:docMk/>
          <pc:sldMk cId="1126239951" sldId="414"/>
        </pc:sldMkLst>
        <pc:spChg chg="mod">
          <ac:chgData name="Hannah Saunders" userId="4acd6fa6-2685-4aaa-85f8-4ec2b6dbf9d1" providerId="ADAL" clId="{568946D4-7802-4547-86C5-658C0D2E3C74}" dt="2020-02-20T12:50:26.971" v="20" actId="2085"/>
          <ac:spMkLst>
            <pc:docMk/>
            <pc:sldMk cId="1126239951" sldId="414"/>
            <ac:spMk id="19" creationId="{5252A847-DE45-4FA3-A1F8-EEBEB845FF8E}"/>
          </ac:spMkLst>
        </pc:spChg>
      </pc:sldChg>
      <pc:sldChg chg="del">
        <pc:chgData name="Hannah Saunders" userId="4acd6fa6-2685-4aaa-85f8-4ec2b6dbf9d1" providerId="ADAL" clId="{568946D4-7802-4547-86C5-658C0D2E3C74}" dt="2020-02-20T12:52:30.120" v="61" actId="47"/>
        <pc:sldMkLst>
          <pc:docMk/>
          <pc:sldMk cId="3644006588" sldId="417"/>
        </pc:sldMkLst>
      </pc:sldChg>
      <pc:sldChg chg="modSp del ord">
        <pc:chgData name="Hannah Saunders" userId="4acd6fa6-2685-4aaa-85f8-4ec2b6dbf9d1" providerId="ADAL" clId="{568946D4-7802-4547-86C5-658C0D2E3C74}" dt="2020-02-20T12:52:29.102" v="60" actId="47"/>
        <pc:sldMkLst>
          <pc:docMk/>
          <pc:sldMk cId="1850578192" sldId="419"/>
        </pc:sldMkLst>
        <pc:spChg chg="mod">
          <ac:chgData name="Hannah Saunders" userId="4acd6fa6-2685-4aaa-85f8-4ec2b6dbf9d1" providerId="ADAL" clId="{568946D4-7802-4547-86C5-658C0D2E3C74}" dt="2020-02-20T12:51:59.641" v="53" actId="2085"/>
          <ac:spMkLst>
            <pc:docMk/>
            <pc:sldMk cId="1850578192" sldId="419"/>
            <ac:spMk id="19" creationId="{5252A847-DE45-4FA3-A1F8-EEBEB845FF8E}"/>
          </ac:spMkLst>
        </pc:spChg>
      </pc:sldChg>
      <pc:sldChg chg="del">
        <pc:chgData name="Hannah Saunders" userId="4acd6fa6-2685-4aaa-85f8-4ec2b6dbf9d1" providerId="ADAL" clId="{568946D4-7802-4547-86C5-658C0D2E3C74}" dt="2020-02-20T12:54:34.269" v="93" actId="47"/>
        <pc:sldMkLst>
          <pc:docMk/>
          <pc:sldMk cId="1452420504" sldId="420"/>
        </pc:sldMkLst>
      </pc:sldChg>
      <pc:sldChg chg="del">
        <pc:chgData name="Hannah Saunders" userId="4acd6fa6-2685-4aaa-85f8-4ec2b6dbf9d1" providerId="ADAL" clId="{568946D4-7802-4547-86C5-658C0D2E3C74}" dt="2020-02-20T12:54:35.694" v="94" actId="47"/>
        <pc:sldMkLst>
          <pc:docMk/>
          <pc:sldMk cId="2551386038" sldId="421"/>
        </pc:sldMkLst>
      </pc:sldChg>
      <pc:sldChg chg="modSp del">
        <pc:chgData name="Hannah Saunders" userId="4acd6fa6-2685-4aaa-85f8-4ec2b6dbf9d1" providerId="ADAL" clId="{568946D4-7802-4547-86C5-658C0D2E3C74}" dt="2020-02-20T12:54:36.943" v="95" actId="47"/>
        <pc:sldMkLst>
          <pc:docMk/>
          <pc:sldMk cId="139763439" sldId="422"/>
        </pc:sldMkLst>
        <pc:spChg chg="mod">
          <ac:chgData name="Hannah Saunders" userId="4acd6fa6-2685-4aaa-85f8-4ec2b6dbf9d1" providerId="ADAL" clId="{568946D4-7802-4547-86C5-658C0D2E3C74}" dt="2020-02-20T12:53:41.321" v="83" actId="2085"/>
          <ac:spMkLst>
            <pc:docMk/>
            <pc:sldMk cId="139763439" sldId="422"/>
            <ac:spMk id="19" creationId="{5252A847-DE45-4FA3-A1F8-EEBEB845FF8E}"/>
          </ac:spMkLst>
        </pc:spChg>
      </pc:sldChg>
      <pc:sldChg chg="del">
        <pc:chgData name="Hannah Saunders" userId="4acd6fa6-2685-4aaa-85f8-4ec2b6dbf9d1" providerId="ADAL" clId="{568946D4-7802-4547-86C5-658C0D2E3C74}" dt="2020-02-20T12:56:16.673" v="129" actId="47"/>
        <pc:sldMkLst>
          <pc:docMk/>
          <pc:sldMk cId="1380405184" sldId="425"/>
        </pc:sldMkLst>
      </pc:sldChg>
      <pc:sldChg chg="del">
        <pc:chgData name="Hannah Saunders" userId="4acd6fa6-2685-4aaa-85f8-4ec2b6dbf9d1" providerId="ADAL" clId="{568946D4-7802-4547-86C5-658C0D2E3C74}" dt="2020-02-20T12:56:15.739" v="128" actId="47"/>
        <pc:sldMkLst>
          <pc:docMk/>
          <pc:sldMk cId="3402155256" sldId="426"/>
        </pc:sldMkLst>
      </pc:sldChg>
      <pc:sldChg chg="modSp del">
        <pc:chgData name="Hannah Saunders" userId="4acd6fa6-2685-4aaa-85f8-4ec2b6dbf9d1" providerId="ADAL" clId="{568946D4-7802-4547-86C5-658C0D2E3C74}" dt="2020-02-20T12:56:14.783" v="127" actId="47"/>
        <pc:sldMkLst>
          <pc:docMk/>
          <pc:sldMk cId="1771303294" sldId="427"/>
        </pc:sldMkLst>
        <pc:spChg chg="mod">
          <ac:chgData name="Hannah Saunders" userId="4acd6fa6-2685-4aaa-85f8-4ec2b6dbf9d1" providerId="ADAL" clId="{568946D4-7802-4547-86C5-658C0D2E3C74}" dt="2020-02-20T12:55:28.851" v="114" actId="2085"/>
          <ac:spMkLst>
            <pc:docMk/>
            <pc:sldMk cId="1771303294" sldId="427"/>
            <ac:spMk id="19" creationId="{5252A847-DE45-4FA3-A1F8-EEBEB845FF8E}"/>
          </ac:spMkLst>
        </pc:spChg>
      </pc:sldChg>
      <pc:sldChg chg="addSp delSp modSp add">
        <pc:chgData name="Hannah Saunders" userId="4acd6fa6-2685-4aaa-85f8-4ec2b6dbf9d1" providerId="ADAL" clId="{568946D4-7802-4547-86C5-658C0D2E3C74}" dt="2020-02-20T12:50:39.172" v="24" actId="20577"/>
        <pc:sldMkLst>
          <pc:docMk/>
          <pc:sldMk cId="3913566466" sldId="428"/>
        </pc:sldMkLst>
        <pc:spChg chg="del mod">
          <ac:chgData name="Hannah Saunders" userId="4acd6fa6-2685-4aaa-85f8-4ec2b6dbf9d1" providerId="ADAL" clId="{568946D4-7802-4547-86C5-658C0D2E3C74}" dt="2020-02-20T12:49:55.041" v="4"/>
          <ac:spMkLst>
            <pc:docMk/>
            <pc:sldMk cId="3913566466" sldId="428"/>
            <ac:spMk id="19" creationId="{5252A847-DE45-4FA3-A1F8-EEBEB845FF8E}"/>
          </ac:spMkLst>
        </pc:spChg>
        <pc:spChg chg="add mod">
          <ac:chgData name="Hannah Saunders" userId="4acd6fa6-2685-4aaa-85f8-4ec2b6dbf9d1" providerId="ADAL" clId="{568946D4-7802-4547-86C5-658C0D2E3C74}" dt="2020-02-20T12:50:39.172" v="24" actId="20577"/>
          <ac:spMkLst>
            <pc:docMk/>
            <pc:sldMk cId="3913566466" sldId="428"/>
            <ac:spMk id="57" creationId="{4E331C19-85C2-4F5B-843A-A16E6008EBF4}"/>
          </ac:spMkLst>
        </pc:spChg>
        <pc:grpChg chg="del">
          <ac:chgData name="Hannah Saunders" userId="4acd6fa6-2685-4aaa-85f8-4ec2b6dbf9d1" providerId="ADAL" clId="{568946D4-7802-4547-86C5-658C0D2E3C74}" dt="2020-02-20T12:49:55.041" v="4"/>
          <ac:grpSpMkLst>
            <pc:docMk/>
            <pc:sldMk cId="3913566466" sldId="428"/>
            <ac:grpSpMk id="56" creationId="{D137C720-D8F8-448D-B0CE-8048344CFB0D}"/>
          </ac:grpSpMkLst>
        </pc:grpChg>
        <pc:picChg chg="add mod">
          <ac:chgData name="Hannah Saunders" userId="4acd6fa6-2685-4aaa-85f8-4ec2b6dbf9d1" providerId="ADAL" clId="{568946D4-7802-4547-86C5-658C0D2E3C74}" dt="2020-02-20T12:50:19.411" v="18" actId="1035"/>
          <ac:picMkLst>
            <pc:docMk/>
            <pc:sldMk cId="3913566466" sldId="428"/>
            <ac:picMk id="2" creationId="{94C0A81F-0986-45B5-BF2E-4397A200CE0A}"/>
          </ac:picMkLst>
        </pc:picChg>
      </pc:sldChg>
      <pc:sldChg chg="add">
        <pc:chgData name="Hannah Saunders" userId="4acd6fa6-2685-4aaa-85f8-4ec2b6dbf9d1" providerId="ADAL" clId="{568946D4-7802-4547-86C5-658C0D2E3C74}" dt="2020-02-20T12:50:33.852" v="22"/>
        <pc:sldMkLst>
          <pc:docMk/>
          <pc:sldMk cId="2255179222" sldId="429"/>
        </pc:sldMkLst>
      </pc:sldChg>
      <pc:sldChg chg="addSp delSp modSp add">
        <pc:chgData name="Hannah Saunders" userId="4acd6fa6-2685-4aaa-85f8-4ec2b6dbf9d1" providerId="ADAL" clId="{568946D4-7802-4547-86C5-658C0D2E3C74}" dt="2020-02-20T12:52:10.200" v="54"/>
        <pc:sldMkLst>
          <pc:docMk/>
          <pc:sldMk cId="2692854855" sldId="430"/>
        </pc:sldMkLst>
        <pc:spChg chg="del mod">
          <ac:chgData name="Hannah Saunders" userId="4acd6fa6-2685-4aaa-85f8-4ec2b6dbf9d1" providerId="ADAL" clId="{568946D4-7802-4547-86C5-658C0D2E3C74}" dt="2020-02-20T12:51:36.161" v="37"/>
          <ac:spMkLst>
            <pc:docMk/>
            <pc:sldMk cId="2692854855" sldId="430"/>
            <ac:spMk id="19" creationId="{5252A847-DE45-4FA3-A1F8-EEBEB845FF8E}"/>
          </ac:spMkLst>
        </pc:spChg>
        <pc:spChg chg="del">
          <ac:chgData name="Hannah Saunders" userId="4acd6fa6-2685-4aaa-85f8-4ec2b6dbf9d1" providerId="ADAL" clId="{568946D4-7802-4547-86C5-658C0D2E3C74}" dt="2020-02-20T12:51:31.761" v="36" actId="478"/>
          <ac:spMkLst>
            <pc:docMk/>
            <pc:sldMk cId="2692854855" sldId="430"/>
            <ac:spMk id="24" creationId="{520B7EAB-97B7-461A-8021-E545CAFAAF99}"/>
          </ac:spMkLst>
        </pc:spChg>
        <pc:spChg chg="del">
          <ac:chgData name="Hannah Saunders" userId="4acd6fa6-2685-4aaa-85f8-4ec2b6dbf9d1" providerId="ADAL" clId="{568946D4-7802-4547-86C5-658C0D2E3C74}" dt="2020-02-20T12:51:23.601" v="31" actId="478"/>
          <ac:spMkLst>
            <pc:docMk/>
            <pc:sldMk cId="2692854855" sldId="430"/>
            <ac:spMk id="29" creationId="{26B01B46-E766-4DF0-94B3-D94741088182}"/>
          </ac:spMkLst>
        </pc:spChg>
        <pc:spChg chg="del">
          <ac:chgData name="Hannah Saunders" userId="4acd6fa6-2685-4aaa-85f8-4ec2b6dbf9d1" providerId="ADAL" clId="{568946D4-7802-4547-86C5-658C0D2E3C74}" dt="2020-02-20T12:51:24.814" v="32" actId="478"/>
          <ac:spMkLst>
            <pc:docMk/>
            <pc:sldMk cId="2692854855" sldId="430"/>
            <ac:spMk id="34" creationId="{CE0C2615-E2C9-405A-B46C-6F4B98D6502B}"/>
          </ac:spMkLst>
        </pc:spChg>
        <pc:spChg chg="del mod">
          <ac:chgData name="Hannah Saunders" userId="4acd6fa6-2685-4aaa-85f8-4ec2b6dbf9d1" providerId="ADAL" clId="{568946D4-7802-4547-86C5-658C0D2E3C74}" dt="2020-02-20T12:51:30.120" v="35" actId="478"/>
          <ac:spMkLst>
            <pc:docMk/>
            <pc:sldMk cId="2692854855" sldId="430"/>
            <ac:spMk id="39" creationId="{2E5B36D4-64D8-4AF7-B6E0-549D5ACC3AE7}"/>
          </ac:spMkLst>
        </pc:spChg>
        <pc:spChg chg="add">
          <ac:chgData name="Hannah Saunders" userId="4acd6fa6-2685-4aaa-85f8-4ec2b6dbf9d1" providerId="ADAL" clId="{568946D4-7802-4547-86C5-658C0D2E3C74}" dt="2020-02-20T12:52:10.200" v="54"/>
          <ac:spMkLst>
            <pc:docMk/>
            <pc:sldMk cId="2692854855" sldId="430"/>
            <ac:spMk id="40" creationId="{BD064F4F-30DE-4915-8302-AB8F86432D3C}"/>
          </ac:spMkLst>
        </pc:spChg>
        <pc:spChg chg="add">
          <ac:chgData name="Hannah Saunders" userId="4acd6fa6-2685-4aaa-85f8-4ec2b6dbf9d1" providerId="ADAL" clId="{568946D4-7802-4547-86C5-658C0D2E3C74}" dt="2020-02-20T12:52:10.200" v="54"/>
          <ac:spMkLst>
            <pc:docMk/>
            <pc:sldMk cId="2692854855" sldId="430"/>
            <ac:spMk id="41" creationId="{EDFB0608-8EA3-4605-9A46-E3BE80F5738B}"/>
          </ac:spMkLst>
        </pc:spChg>
        <pc:spChg chg="add">
          <ac:chgData name="Hannah Saunders" userId="4acd6fa6-2685-4aaa-85f8-4ec2b6dbf9d1" providerId="ADAL" clId="{568946D4-7802-4547-86C5-658C0D2E3C74}" dt="2020-02-20T12:52:10.200" v="54"/>
          <ac:spMkLst>
            <pc:docMk/>
            <pc:sldMk cId="2692854855" sldId="430"/>
            <ac:spMk id="42" creationId="{0A689D6E-E07B-4224-AD55-587918551230}"/>
          </ac:spMkLst>
        </pc:spChg>
        <pc:spChg chg="add">
          <ac:chgData name="Hannah Saunders" userId="4acd6fa6-2685-4aaa-85f8-4ec2b6dbf9d1" providerId="ADAL" clId="{568946D4-7802-4547-86C5-658C0D2E3C74}" dt="2020-02-20T12:52:10.200" v="54"/>
          <ac:spMkLst>
            <pc:docMk/>
            <pc:sldMk cId="2692854855" sldId="430"/>
            <ac:spMk id="43" creationId="{D5918610-E772-4DE6-A234-0353534CB272}"/>
          </ac:spMkLst>
        </pc:spChg>
        <pc:spChg chg="add">
          <ac:chgData name="Hannah Saunders" userId="4acd6fa6-2685-4aaa-85f8-4ec2b6dbf9d1" providerId="ADAL" clId="{568946D4-7802-4547-86C5-658C0D2E3C74}" dt="2020-02-20T12:52:10.200" v="54"/>
          <ac:spMkLst>
            <pc:docMk/>
            <pc:sldMk cId="2692854855" sldId="430"/>
            <ac:spMk id="44" creationId="{0C937D6A-4406-4A71-8072-91D5049025B6}"/>
          </ac:spMkLst>
        </pc:spChg>
        <pc:picChg chg="add mod">
          <ac:chgData name="Hannah Saunders" userId="4acd6fa6-2685-4aaa-85f8-4ec2b6dbf9d1" providerId="ADAL" clId="{568946D4-7802-4547-86C5-658C0D2E3C74}" dt="2020-02-20T12:51:55.145" v="51" actId="1035"/>
          <ac:picMkLst>
            <pc:docMk/>
            <pc:sldMk cId="2692854855" sldId="430"/>
            <ac:picMk id="2" creationId="{F183321A-E038-4550-9783-6FBD5DD8DD61}"/>
          </ac:picMkLst>
        </pc:picChg>
        <pc:picChg chg="del">
          <ac:chgData name="Hannah Saunders" userId="4acd6fa6-2685-4aaa-85f8-4ec2b6dbf9d1" providerId="ADAL" clId="{568946D4-7802-4547-86C5-658C0D2E3C74}" dt="2020-02-20T12:51:36.161" v="37"/>
          <ac:picMkLst>
            <pc:docMk/>
            <pc:sldMk cId="2692854855" sldId="430"/>
            <ac:picMk id="3" creationId="{BE52C947-7186-40DF-B9AF-F7D98716663C}"/>
          </ac:picMkLst>
        </pc:picChg>
        <pc:picChg chg="del">
          <ac:chgData name="Hannah Saunders" userId="4acd6fa6-2685-4aaa-85f8-4ec2b6dbf9d1" providerId="ADAL" clId="{568946D4-7802-4547-86C5-658C0D2E3C74}" dt="2020-02-20T12:51:36.161" v="37"/>
          <ac:picMkLst>
            <pc:docMk/>
            <pc:sldMk cId="2692854855" sldId="430"/>
            <ac:picMk id="18" creationId="{7D04862C-3B5D-4EDB-AE62-C175D2C617A1}"/>
          </ac:picMkLst>
        </pc:picChg>
        <pc:picChg chg="del">
          <ac:chgData name="Hannah Saunders" userId="4acd6fa6-2685-4aaa-85f8-4ec2b6dbf9d1" providerId="ADAL" clId="{568946D4-7802-4547-86C5-658C0D2E3C74}" dt="2020-02-20T12:51:36.161" v="37"/>
          <ac:picMkLst>
            <pc:docMk/>
            <pc:sldMk cId="2692854855" sldId="430"/>
            <ac:picMk id="22" creationId="{F31CC530-29F8-4430-ADB8-B55C0D31961C}"/>
          </ac:picMkLst>
        </pc:picChg>
        <pc:picChg chg="del">
          <ac:chgData name="Hannah Saunders" userId="4acd6fa6-2685-4aaa-85f8-4ec2b6dbf9d1" providerId="ADAL" clId="{568946D4-7802-4547-86C5-658C0D2E3C74}" dt="2020-02-20T12:51:36.161" v="37"/>
          <ac:picMkLst>
            <pc:docMk/>
            <pc:sldMk cId="2692854855" sldId="430"/>
            <ac:picMk id="23" creationId="{90194BAB-7F6F-4B5E-B90B-CFD3F11ADD2E}"/>
          </ac:picMkLst>
        </pc:picChg>
        <pc:picChg chg="del">
          <ac:chgData name="Hannah Saunders" userId="4acd6fa6-2685-4aaa-85f8-4ec2b6dbf9d1" providerId="ADAL" clId="{568946D4-7802-4547-86C5-658C0D2E3C74}" dt="2020-02-20T12:51:36.161" v="37"/>
          <ac:picMkLst>
            <pc:docMk/>
            <pc:sldMk cId="2692854855" sldId="430"/>
            <ac:picMk id="25" creationId="{0143A1D8-8297-47AC-B882-DFC8638AA939}"/>
          </ac:picMkLst>
        </pc:picChg>
        <pc:picChg chg="del">
          <ac:chgData name="Hannah Saunders" userId="4acd6fa6-2685-4aaa-85f8-4ec2b6dbf9d1" providerId="ADAL" clId="{568946D4-7802-4547-86C5-658C0D2E3C74}" dt="2020-02-20T12:51:36.161" v="37"/>
          <ac:picMkLst>
            <pc:docMk/>
            <pc:sldMk cId="2692854855" sldId="430"/>
            <ac:picMk id="26" creationId="{0F3F3321-BC06-47A2-9E6C-1C1DC81EC2EE}"/>
          </ac:picMkLst>
        </pc:picChg>
        <pc:picChg chg="del">
          <ac:chgData name="Hannah Saunders" userId="4acd6fa6-2685-4aaa-85f8-4ec2b6dbf9d1" providerId="ADAL" clId="{568946D4-7802-4547-86C5-658C0D2E3C74}" dt="2020-02-20T12:51:36.161" v="37"/>
          <ac:picMkLst>
            <pc:docMk/>
            <pc:sldMk cId="2692854855" sldId="430"/>
            <ac:picMk id="27" creationId="{7CAD98A4-2FBA-4236-9A8F-FCEE1ECE424F}"/>
          </ac:picMkLst>
        </pc:picChg>
        <pc:picChg chg="del">
          <ac:chgData name="Hannah Saunders" userId="4acd6fa6-2685-4aaa-85f8-4ec2b6dbf9d1" providerId="ADAL" clId="{568946D4-7802-4547-86C5-658C0D2E3C74}" dt="2020-02-20T12:51:36.161" v="37"/>
          <ac:picMkLst>
            <pc:docMk/>
            <pc:sldMk cId="2692854855" sldId="430"/>
            <ac:picMk id="28" creationId="{B8F900F7-CC76-4122-9374-AE9B6DE5363E}"/>
          </ac:picMkLst>
        </pc:picChg>
        <pc:picChg chg="del">
          <ac:chgData name="Hannah Saunders" userId="4acd6fa6-2685-4aaa-85f8-4ec2b6dbf9d1" providerId="ADAL" clId="{568946D4-7802-4547-86C5-658C0D2E3C74}" dt="2020-02-20T12:51:36.161" v="37"/>
          <ac:picMkLst>
            <pc:docMk/>
            <pc:sldMk cId="2692854855" sldId="430"/>
            <ac:picMk id="30" creationId="{6A79F9CE-0BEA-494B-B1B6-AF41A21CD30A}"/>
          </ac:picMkLst>
        </pc:picChg>
        <pc:picChg chg="del">
          <ac:chgData name="Hannah Saunders" userId="4acd6fa6-2685-4aaa-85f8-4ec2b6dbf9d1" providerId="ADAL" clId="{568946D4-7802-4547-86C5-658C0D2E3C74}" dt="2020-02-20T12:51:36.161" v="37"/>
          <ac:picMkLst>
            <pc:docMk/>
            <pc:sldMk cId="2692854855" sldId="430"/>
            <ac:picMk id="31" creationId="{BA1ADFF6-6ED2-4D78-A488-4BC436E2749C}"/>
          </ac:picMkLst>
        </pc:picChg>
        <pc:picChg chg="del">
          <ac:chgData name="Hannah Saunders" userId="4acd6fa6-2685-4aaa-85f8-4ec2b6dbf9d1" providerId="ADAL" clId="{568946D4-7802-4547-86C5-658C0D2E3C74}" dt="2020-02-20T12:51:36.161" v="37"/>
          <ac:picMkLst>
            <pc:docMk/>
            <pc:sldMk cId="2692854855" sldId="430"/>
            <ac:picMk id="32" creationId="{1B886FAC-BF4E-469B-B278-37EFB718A9BC}"/>
          </ac:picMkLst>
        </pc:picChg>
        <pc:picChg chg="del">
          <ac:chgData name="Hannah Saunders" userId="4acd6fa6-2685-4aaa-85f8-4ec2b6dbf9d1" providerId="ADAL" clId="{568946D4-7802-4547-86C5-658C0D2E3C74}" dt="2020-02-20T12:51:36.161" v="37"/>
          <ac:picMkLst>
            <pc:docMk/>
            <pc:sldMk cId="2692854855" sldId="430"/>
            <ac:picMk id="33" creationId="{20EE186E-4DAD-4010-A91B-D9EA96359766}"/>
          </ac:picMkLst>
        </pc:picChg>
        <pc:picChg chg="del">
          <ac:chgData name="Hannah Saunders" userId="4acd6fa6-2685-4aaa-85f8-4ec2b6dbf9d1" providerId="ADAL" clId="{568946D4-7802-4547-86C5-658C0D2E3C74}" dt="2020-02-20T12:51:36.161" v="37"/>
          <ac:picMkLst>
            <pc:docMk/>
            <pc:sldMk cId="2692854855" sldId="430"/>
            <ac:picMk id="35" creationId="{E4C47933-C6DC-4B5B-80A9-553439A3AA68}"/>
          </ac:picMkLst>
        </pc:picChg>
        <pc:picChg chg="del">
          <ac:chgData name="Hannah Saunders" userId="4acd6fa6-2685-4aaa-85f8-4ec2b6dbf9d1" providerId="ADAL" clId="{568946D4-7802-4547-86C5-658C0D2E3C74}" dt="2020-02-20T12:51:36.161" v="37"/>
          <ac:picMkLst>
            <pc:docMk/>
            <pc:sldMk cId="2692854855" sldId="430"/>
            <ac:picMk id="36" creationId="{026A7712-F8BA-448B-846F-D286C79C39F7}"/>
          </ac:picMkLst>
        </pc:picChg>
        <pc:picChg chg="del">
          <ac:chgData name="Hannah Saunders" userId="4acd6fa6-2685-4aaa-85f8-4ec2b6dbf9d1" providerId="ADAL" clId="{568946D4-7802-4547-86C5-658C0D2E3C74}" dt="2020-02-20T12:51:36.161" v="37"/>
          <ac:picMkLst>
            <pc:docMk/>
            <pc:sldMk cId="2692854855" sldId="430"/>
            <ac:picMk id="37" creationId="{98EF2003-3EE7-4A84-803B-940003EA82C9}"/>
          </ac:picMkLst>
        </pc:picChg>
        <pc:picChg chg="del">
          <ac:chgData name="Hannah Saunders" userId="4acd6fa6-2685-4aaa-85f8-4ec2b6dbf9d1" providerId="ADAL" clId="{568946D4-7802-4547-86C5-658C0D2E3C74}" dt="2020-02-20T12:51:36.161" v="37"/>
          <ac:picMkLst>
            <pc:docMk/>
            <pc:sldMk cId="2692854855" sldId="430"/>
            <ac:picMk id="38" creationId="{17A3DA47-B740-4CE4-A611-57F9FB294510}"/>
          </ac:picMkLst>
        </pc:picChg>
      </pc:sldChg>
      <pc:sldChg chg="delSp modSp add ord">
        <pc:chgData name="Hannah Saunders" userId="4acd6fa6-2685-4aaa-85f8-4ec2b6dbf9d1" providerId="ADAL" clId="{568946D4-7802-4547-86C5-658C0D2E3C74}" dt="2020-02-20T12:52:27.647" v="59"/>
        <pc:sldMkLst>
          <pc:docMk/>
          <pc:sldMk cId="3324083666" sldId="431"/>
        </pc:sldMkLst>
        <pc:spChg chg="mod">
          <ac:chgData name="Hannah Saunders" userId="4acd6fa6-2685-4aaa-85f8-4ec2b6dbf9d1" providerId="ADAL" clId="{568946D4-7802-4547-86C5-658C0D2E3C74}" dt="2020-02-20T12:52:24.106" v="57" actId="20577"/>
          <ac:spMkLst>
            <pc:docMk/>
            <pc:sldMk cId="3324083666" sldId="431"/>
            <ac:spMk id="40" creationId="{BD064F4F-30DE-4915-8302-AB8F86432D3C}"/>
          </ac:spMkLst>
        </pc:spChg>
        <pc:spChg chg="del">
          <ac:chgData name="Hannah Saunders" userId="4acd6fa6-2685-4aaa-85f8-4ec2b6dbf9d1" providerId="ADAL" clId="{568946D4-7802-4547-86C5-658C0D2E3C74}" dt="2020-02-20T12:52:20.398" v="56" actId="478"/>
          <ac:spMkLst>
            <pc:docMk/>
            <pc:sldMk cId="3324083666" sldId="431"/>
            <ac:spMk id="41" creationId="{EDFB0608-8EA3-4605-9A46-E3BE80F5738B}"/>
          </ac:spMkLst>
        </pc:spChg>
        <pc:spChg chg="del">
          <ac:chgData name="Hannah Saunders" userId="4acd6fa6-2685-4aaa-85f8-4ec2b6dbf9d1" providerId="ADAL" clId="{568946D4-7802-4547-86C5-658C0D2E3C74}" dt="2020-02-20T12:52:20.398" v="56" actId="478"/>
          <ac:spMkLst>
            <pc:docMk/>
            <pc:sldMk cId="3324083666" sldId="431"/>
            <ac:spMk id="42" creationId="{0A689D6E-E07B-4224-AD55-587918551230}"/>
          </ac:spMkLst>
        </pc:spChg>
        <pc:spChg chg="del">
          <ac:chgData name="Hannah Saunders" userId="4acd6fa6-2685-4aaa-85f8-4ec2b6dbf9d1" providerId="ADAL" clId="{568946D4-7802-4547-86C5-658C0D2E3C74}" dt="2020-02-20T12:52:20.398" v="56" actId="478"/>
          <ac:spMkLst>
            <pc:docMk/>
            <pc:sldMk cId="3324083666" sldId="431"/>
            <ac:spMk id="43" creationId="{D5918610-E772-4DE6-A234-0353534CB272}"/>
          </ac:spMkLst>
        </pc:spChg>
        <pc:spChg chg="del">
          <ac:chgData name="Hannah Saunders" userId="4acd6fa6-2685-4aaa-85f8-4ec2b6dbf9d1" providerId="ADAL" clId="{568946D4-7802-4547-86C5-658C0D2E3C74}" dt="2020-02-20T12:52:20.398" v="56" actId="478"/>
          <ac:spMkLst>
            <pc:docMk/>
            <pc:sldMk cId="3324083666" sldId="431"/>
            <ac:spMk id="44" creationId="{0C937D6A-4406-4A71-8072-91D5049025B6}"/>
          </ac:spMkLst>
        </pc:spChg>
      </pc:sldChg>
      <pc:sldChg chg="addSp delSp modSp add">
        <pc:chgData name="Hannah Saunders" userId="4acd6fa6-2685-4aaa-85f8-4ec2b6dbf9d1" providerId="ADAL" clId="{568946D4-7802-4547-86C5-658C0D2E3C74}" dt="2020-02-20T12:54:28.470" v="92" actId="20577"/>
        <pc:sldMkLst>
          <pc:docMk/>
          <pc:sldMk cId="37976965" sldId="432"/>
        </pc:sldMkLst>
        <pc:spChg chg="del">
          <ac:chgData name="Hannah Saunders" userId="4acd6fa6-2685-4aaa-85f8-4ec2b6dbf9d1" providerId="ADAL" clId="{568946D4-7802-4547-86C5-658C0D2E3C74}" dt="2020-02-20T12:53:04.419" v="64" actId="478"/>
          <ac:spMkLst>
            <pc:docMk/>
            <pc:sldMk cId="37976965" sldId="432"/>
            <ac:spMk id="2" creationId="{9734448E-444E-472F-AB79-25D3D05CDE4C}"/>
          </ac:spMkLst>
        </pc:spChg>
        <pc:spChg chg="del mod">
          <ac:chgData name="Hannah Saunders" userId="4acd6fa6-2685-4aaa-85f8-4ec2b6dbf9d1" providerId="ADAL" clId="{568946D4-7802-4547-86C5-658C0D2E3C74}" dt="2020-02-20T12:53:12.944" v="67"/>
          <ac:spMkLst>
            <pc:docMk/>
            <pc:sldMk cId="37976965" sldId="432"/>
            <ac:spMk id="19" creationId="{5252A847-DE45-4FA3-A1F8-EEBEB845FF8E}"/>
          </ac:spMkLst>
        </pc:spChg>
        <pc:spChg chg="del">
          <ac:chgData name="Hannah Saunders" userId="4acd6fa6-2685-4aaa-85f8-4ec2b6dbf9d1" providerId="ADAL" clId="{568946D4-7802-4547-86C5-658C0D2E3C74}" dt="2020-02-20T12:53:04.419" v="64" actId="478"/>
          <ac:spMkLst>
            <pc:docMk/>
            <pc:sldMk cId="37976965" sldId="432"/>
            <ac:spMk id="37" creationId="{4B340BED-7251-4560-8A50-8DE2582D7F7F}"/>
          </ac:spMkLst>
        </pc:spChg>
        <pc:spChg chg="del">
          <ac:chgData name="Hannah Saunders" userId="4acd6fa6-2685-4aaa-85f8-4ec2b6dbf9d1" providerId="ADAL" clId="{568946D4-7802-4547-86C5-658C0D2E3C74}" dt="2020-02-20T12:53:04.419" v="64" actId="478"/>
          <ac:spMkLst>
            <pc:docMk/>
            <pc:sldMk cId="37976965" sldId="432"/>
            <ac:spMk id="38" creationId="{33732630-E148-4C74-A65F-7E6FF58F1EC8}"/>
          </ac:spMkLst>
        </pc:spChg>
        <pc:spChg chg="del">
          <ac:chgData name="Hannah Saunders" userId="4acd6fa6-2685-4aaa-85f8-4ec2b6dbf9d1" providerId="ADAL" clId="{568946D4-7802-4547-86C5-658C0D2E3C74}" dt="2020-02-20T12:53:04.419" v="64" actId="478"/>
          <ac:spMkLst>
            <pc:docMk/>
            <pc:sldMk cId="37976965" sldId="432"/>
            <ac:spMk id="39" creationId="{9DE65396-0074-45C3-8E95-3865989F6DE4}"/>
          </ac:spMkLst>
        </pc:spChg>
        <pc:spChg chg="add mod">
          <ac:chgData name="Hannah Saunders" userId="4acd6fa6-2685-4aaa-85f8-4ec2b6dbf9d1" providerId="ADAL" clId="{568946D4-7802-4547-86C5-658C0D2E3C74}" dt="2020-02-20T12:54:28.470" v="92" actId="20577"/>
          <ac:spMkLst>
            <pc:docMk/>
            <pc:sldMk cId="37976965" sldId="432"/>
            <ac:spMk id="41" creationId="{5D80DD4F-AFA0-44F1-BF91-7C1F796DF437}"/>
          </ac:spMkLst>
        </pc:spChg>
        <pc:spChg chg="add del">
          <ac:chgData name="Hannah Saunders" userId="4acd6fa6-2685-4aaa-85f8-4ec2b6dbf9d1" providerId="ADAL" clId="{568946D4-7802-4547-86C5-658C0D2E3C74}" dt="2020-02-20T12:54:08.553" v="86" actId="478"/>
          <ac:spMkLst>
            <pc:docMk/>
            <pc:sldMk cId="37976965" sldId="432"/>
            <ac:spMk id="42" creationId="{C8232049-ED20-4452-BBF4-ABD38C57F46C}"/>
          </ac:spMkLst>
        </pc:spChg>
        <pc:spChg chg="add del">
          <ac:chgData name="Hannah Saunders" userId="4acd6fa6-2685-4aaa-85f8-4ec2b6dbf9d1" providerId="ADAL" clId="{568946D4-7802-4547-86C5-658C0D2E3C74}" dt="2020-02-20T12:54:08.553" v="86" actId="478"/>
          <ac:spMkLst>
            <pc:docMk/>
            <pc:sldMk cId="37976965" sldId="432"/>
            <ac:spMk id="43" creationId="{6BD2E776-7305-41AC-BDD9-97F3427135FC}"/>
          </ac:spMkLst>
        </pc:spChg>
        <pc:spChg chg="add del">
          <ac:chgData name="Hannah Saunders" userId="4acd6fa6-2685-4aaa-85f8-4ec2b6dbf9d1" providerId="ADAL" clId="{568946D4-7802-4547-86C5-658C0D2E3C74}" dt="2020-02-20T12:54:08.553" v="86" actId="478"/>
          <ac:spMkLst>
            <pc:docMk/>
            <pc:sldMk cId="37976965" sldId="432"/>
            <ac:spMk id="44" creationId="{A8524D5D-F0FB-460F-9465-F0803E80706A}"/>
          </ac:spMkLst>
        </pc:spChg>
        <pc:spChg chg="add del">
          <ac:chgData name="Hannah Saunders" userId="4acd6fa6-2685-4aaa-85f8-4ec2b6dbf9d1" providerId="ADAL" clId="{568946D4-7802-4547-86C5-658C0D2E3C74}" dt="2020-02-20T12:54:08.553" v="86" actId="478"/>
          <ac:spMkLst>
            <pc:docMk/>
            <pc:sldMk cId="37976965" sldId="432"/>
            <ac:spMk id="45" creationId="{0B10E0C8-0A7F-470A-9667-A5CB6DC720F6}"/>
          </ac:spMkLst>
        </pc:spChg>
        <pc:grpChg chg="del">
          <ac:chgData name="Hannah Saunders" userId="4acd6fa6-2685-4aaa-85f8-4ec2b6dbf9d1" providerId="ADAL" clId="{568946D4-7802-4547-86C5-658C0D2E3C74}" dt="2020-02-20T12:53:12.944" v="67"/>
          <ac:grpSpMkLst>
            <pc:docMk/>
            <pc:sldMk cId="37976965" sldId="432"/>
            <ac:grpSpMk id="66" creationId="{806F0434-9378-4535-BDBE-FEAEAE7CACBD}"/>
          </ac:grpSpMkLst>
        </pc:grpChg>
        <pc:picChg chg="add mod">
          <ac:chgData name="Hannah Saunders" userId="4acd6fa6-2685-4aaa-85f8-4ec2b6dbf9d1" providerId="ADAL" clId="{568946D4-7802-4547-86C5-658C0D2E3C74}" dt="2020-02-20T12:53:32.508" v="81" actId="1035"/>
          <ac:picMkLst>
            <pc:docMk/>
            <pc:sldMk cId="37976965" sldId="432"/>
            <ac:picMk id="3" creationId="{928F53A6-67E6-4C40-B4FE-E41709B49716}"/>
          </ac:picMkLst>
        </pc:picChg>
      </pc:sldChg>
      <pc:sldChg chg="add">
        <pc:chgData name="Hannah Saunders" userId="4acd6fa6-2685-4aaa-85f8-4ec2b6dbf9d1" providerId="ADAL" clId="{568946D4-7802-4547-86C5-658C0D2E3C74}" dt="2020-02-20T12:53:54.697" v="85"/>
        <pc:sldMkLst>
          <pc:docMk/>
          <pc:sldMk cId="2246165167" sldId="433"/>
        </pc:sldMkLst>
      </pc:sldChg>
      <pc:sldChg chg="add">
        <pc:chgData name="Hannah Saunders" userId="4acd6fa6-2685-4aaa-85f8-4ec2b6dbf9d1" providerId="ADAL" clId="{568946D4-7802-4547-86C5-658C0D2E3C74}" dt="2020-02-20T12:54:24.823" v="91"/>
        <pc:sldMkLst>
          <pc:docMk/>
          <pc:sldMk cId="3739842629" sldId="434"/>
        </pc:sldMkLst>
      </pc:sldChg>
      <pc:sldChg chg="addSp delSp modSp add">
        <pc:chgData name="Hannah Saunders" userId="4acd6fa6-2685-4aaa-85f8-4ec2b6dbf9d1" providerId="ADAL" clId="{568946D4-7802-4547-86C5-658C0D2E3C74}" dt="2020-02-20T12:56:10.294" v="126" actId="20577"/>
        <pc:sldMkLst>
          <pc:docMk/>
          <pc:sldMk cId="3363770017" sldId="435"/>
        </pc:sldMkLst>
        <pc:spChg chg="del mod">
          <ac:chgData name="Hannah Saunders" userId="4acd6fa6-2685-4aaa-85f8-4ec2b6dbf9d1" providerId="ADAL" clId="{568946D4-7802-4547-86C5-658C0D2E3C74}" dt="2020-02-20T12:55:09.219" v="98"/>
          <ac:spMkLst>
            <pc:docMk/>
            <pc:sldMk cId="3363770017" sldId="435"/>
            <ac:spMk id="19" creationId="{5252A847-DE45-4FA3-A1F8-EEBEB845FF8E}"/>
          </ac:spMkLst>
        </pc:spChg>
        <pc:spChg chg="add mod">
          <ac:chgData name="Hannah Saunders" userId="4acd6fa6-2685-4aaa-85f8-4ec2b6dbf9d1" providerId="ADAL" clId="{568946D4-7802-4547-86C5-658C0D2E3C74}" dt="2020-02-20T12:56:10.294" v="126" actId="20577"/>
          <ac:spMkLst>
            <pc:docMk/>
            <pc:sldMk cId="3363770017" sldId="435"/>
            <ac:spMk id="34" creationId="{5B3CA630-A1E0-4C20-B9D7-5A9FD052F0DA}"/>
          </ac:spMkLst>
        </pc:spChg>
        <pc:picChg chg="add mod">
          <ac:chgData name="Hannah Saunders" userId="4acd6fa6-2685-4aaa-85f8-4ec2b6dbf9d1" providerId="ADAL" clId="{568946D4-7802-4547-86C5-658C0D2E3C74}" dt="2020-02-20T12:55:23.333" v="112" actId="1035"/>
          <ac:picMkLst>
            <pc:docMk/>
            <pc:sldMk cId="3363770017" sldId="435"/>
            <ac:picMk id="2" creationId="{F8252B05-FACD-4F67-A3BB-C61337593656}"/>
          </ac:picMkLst>
        </pc:picChg>
        <pc:picChg chg="del">
          <ac:chgData name="Hannah Saunders" userId="4acd6fa6-2685-4aaa-85f8-4ec2b6dbf9d1" providerId="ADAL" clId="{568946D4-7802-4547-86C5-658C0D2E3C74}" dt="2020-02-20T12:55:09.219" v="98"/>
          <ac:picMkLst>
            <pc:docMk/>
            <pc:sldMk cId="3363770017" sldId="435"/>
            <ac:picMk id="3" creationId="{CC0E1BCE-32E0-4329-8554-BE62D91A6044}"/>
          </ac:picMkLst>
        </pc:picChg>
        <pc:picChg chg="del">
          <ac:chgData name="Hannah Saunders" userId="4acd6fa6-2685-4aaa-85f8-4ec2b6dbf9d1" providerId="ADAL" clId="{568946D4-7802-4547-86C5-658C0D2E3C74}" dt="2020-02-20T12:55:09.219" v="98"/>
          <ac:picMkLst>
            <pc:docMk/>
            <pc:sldMk cId="3363770017" sldId="435"/>
            <ac:picMk id="21" creationId="{6BABB0FB-DA84-4181-83C5-B78320C68BB1}"/>
          </ac:picMkLst>
        </pc:picChg>
        <pc:picChg chg="del">
          <ac:chgData name="Hannah Saunders" userId="4acd6fa6-2685-4aaa-85f8-4ec2b6dbf9d1" providerId="ADAL" clId="{568946D4-7802-4547-86C5-658C0D2E3C74}" dt="2020-02-20T12:55:09.219" v="98"/>
          <ac:picMkLst>
            <pc:docMk/>
            <pc:sldMk cId="3363770017" sldId="435"/>
            <ac:picMk id="22" creationId="{31DCE390-5766-4919-BC19-2960F1ED20E7}"/>
          </ac:picMkLst>
        </pc:picChg>
        <pc:picChg chg="del">
          <ac:chgData name="Hannah Saunders" userId="4acd6fa6-2685-4aaa-85f8-4ec2b6dbf9d1" providerId="ADAL" clId="{568946D4-7802-4547-86C5-658C0D2E3C74}" dt="2020-02-20T12:55:09.219" v="98"/>
          <ac:picMkLst>
            <pc:docMk/>
            <pc:sldMk cId="3363770017" sldId="435"/>
            <ac:picMk id="23" creationId="{52CAE428-3899-48D9-A0F6-92550562CD31}"/>
          </ac:picMkLst>
        </pc:picChg>
        <pc:picChg chg="del">
          <ac:chgData name="Hannah Saunders" userId="4acd6fa6-2685-4aaa-85f8-4ec2b6dbf9d1" providerId="ADAL" clId="{568946D4-7802-4547-86C5-658C0D2E3C74}" dt="2020-02-20T12:55:09.219" v="98"/>
          <ac:picMkLst>
            <pc:docMk/>
            <pc:sldMk cId="3363770017" sldId="435"/>
            <ac:picMk id="24" creationId="{99440E83-38DF-4E2F-A44F-028C7232BCE8}"/>
          </ac:picMkLst>
        </pc:picChg>
        <pc:picChg chg="del">
          <ac:chgData name="Hannah Saunders" userId="4acd6fa6-2685-4aaa-85f8-4ec2b6dbf9d1" providerId="ADAL" clId="{568946D4-7802-4547-86C5-658C0D2E3C74}" dt="2020-02-20T12:55:09.219" v="98"/>
          <ac:picMkLst>
            <pc:docMk/>
            <pc:sldMk cId="3363770017" sldId="435"/>
            <ac:picMk id="25" creationId="{FD7A3C3C-F9D0-467A-A4A8-9EE407078C40}"/>
          </ac:picMkLst>
        </pc:picChg>
        <pc:picChg chg="del">
          <ac:chgData name="Hannah Saunders" userId="4acd6fa6-2685-4aaa-85f8-4ec2b6dbf9d1" providerId="ADAL" clId="{568946D4-7802-4547-86C5-658C0D2E3C74}" dt="2020-02-20T12:55:09.219" v="98"/>
          <ac:picMkLst>
            <pc:docMk/>
            <pc:sldMk cId="3363770017" sldId="435"/>
            <ac:picMk id="27" creationId="{5FAC3DEE-99E2-440D-B2DE-CE9BD9246331}"/>
          </ac:picMkLst>
        </pc:picChg>
        <pc:picChg chg="del">
          <ac:chgData name="Hannah Saunders" userId="4acd6fa6-2685-4aaa-85f8-4ec2b6dbf9d1" providerId="ADAL" clId="{568946D4-7802-4547-86C5-658C0D2E3C74}" dt="2020-02-20T12:55:09.219" v="98"/>
          <ac:picMkLst>
            <pc:docMk/>
            <pc:sldMk cId="3363770017" sldId="435"/>
            <ac:picMk id="28" creationId="{9C79F95A-F3E2-49B6-A1AE-1228E36931E9}"/>
          </ac:picMkLst>
        </pc:picChg>
        <pc:picChg chg="del">
          <ac:chgData name="Hannah Saunders" userId="4acd6fa6-2685-4aaa-85f8-4ec2b6dbf9d1" providerId="ADAL" clId="{568946D4-7802-4547-86C5-658C0D2E3C74}" dt="2020-02-20T12:55:09.219" v="98"/>
          <ac:picMkLst>
            <pc:docMk/>
            <pc:sldMk cId="3363770017" sldId="435"/>
            <ac:picMk id="29" creationId="{94284259-65A2-45C3-AF2C-7841A08EDEAF}"/>
          </ac:picMkLst>
        </pc:picChg>
        <pc:picChg chg="del">
          <ac:chgData name="Hannah Saunders" userId="4acd6fa6-2685-4aaa-85f8-4ec2b6dbf9d1" providerId="ADAL" clId="{568946D4-7802-4547-86C5-658C0D2E3C74}" dt="2020-02-20T12:55:09.219" v="98"/>
          <ac:picMkLst>
            <pc:docMk/>
            <pc:sldMk cId="3363770017" sldId="435"/>
            <ac:picMk id="31" creationId="{59B5A4F0-0992-4F30-A995-DBED079721B8}"/>
          </ac:picMkLst>
        </pc:picChg>
        <pc:picChg chg="del">
          <ac:chgData name="Hannah Saunders" userId="4acd6fa6-2685-4aaa-85f8-4ec2b6dbf9d1" providerId="ADAL" clId="{568946D4-7802-4547-86C5-658C0D2E3C74}" dt="2020-02-20T12:55:09.219" v="98"/>
          <ac:picMkLst>
            <pc:docMk/>
            <pc:sldMk cId="3363770017" sldId="435"/>
            <ac:picMk id="32" creationId="{9D9631C5-D818-4FF8-AB0F-2676B441CC3A}"/>
          </ac:picMkLst>
        </pc:picChg>
        <pc:picChg chg="del">
          <ac:chgData name="Hannah Saunders" userId="4acd6fa6-2685-4aaa-85f8-4ec2b6dbf9d1" providerId="ADAL" clId="{568946D4-7802-4547-86C5-658C0D2E3C74}" dt="2020-02-20T12:55:09.219" v="98"/>
          <ac:picMkLst>
            <pc:docMk/>
            <pc:sldMk cId="3363770017" sldId="435"/>
            <ac:picMk id="33" creationId="{CA50A7E2-2475-4297-AE5E-1D1DA7F60EB7}"/>
          </ac:picMkLst>
        </pc:picChg>
        <pc:picChg chg="del">
          <ac:chgData name="Hannah Saunders" userId="4acd6fa6-2685-4aaa-85f8-4ec2b6dbf9d1" providerId="ADAL" clId="{568946D4-7802-4547-86C5-658C0D2E3C74}" dt="2020-02-20T12:55:09.219" v="98"/>
          <ac:picMkLst>
            <pc:docMk/>
            <pc:sldMk cId="3363770017" sldId="435"/>
            <ac:picMk id="35" creationId="{3DAA1C3A-28B2-44D5-8350-5E6CC7CA3C8D}"/>
          </ac:picMkLst>
        </pc:picChg>
        <pc:picChg chg="del">
          <ac:chgData name="Hannah Saunders" userId="4acd6fa6-2685-4aaa-85f8-4ec2b6dbf9d1" providerId="ADAL" clId="{568946D4-7802-4547-86C5-658C0D2E3C74}" dt="2020-02-20T12:55:09.219" v="98"/>
          <ac:picMkLst>
            <pc:docMk/>
            <pc:sldMk cId="3363770017" sldId="435"/>
            <ac:picMk id="36" creationId="{1C93CC45-F25D-4928-9CC6-4B24FA2CA440}"/>
          </ac:picMkLst>
        </pc:picChg>
        <pc:picChg chg="del">
          <ac:chgData name="Hannah Saunders" userId="4acd6fa6-2685-4aaa-85f8-4ec2b6dbf9d1" providerId="ADAL" clId="{568946D4-7802-4547-86C5-658C0D2E3C74}" dt="2020-02-20T12:55:09.219" v="98"/>
          <ac:picMkLst>
            <pc:docMk/>
            <pc:sldMk cId="3363770017" sldId="435"/>
            <ac:picMk id="37" creationId="{86F25AC1-11AD-4106-81F2-DBB5D13D055F}"/>
          </ac:picMkLst>
        </pc:picChg>
        <pc:picChg chg="del">
          <ac:chgData name="Hannah Saunders" userId="4acd6fa6-2685-4aaa-85f8-4ec2b6dbf9d1" providerId="ADAL" clId="{568946D4-7802-4547-86C5-658C0D2E3C74}" dt="2020-02-20T12:55:09.219" v="98"/>
          <ac:picMkLst>
            <pc:docMk/>
            <pc:sldMk cId="3363770017" sldId="435"/>
            <ac:picMk id="39" creationId="{2AEF3331-B57F-4F38-B202-6FD7EC09CAD0}"/>
          </ac:picMkLst>
        </pc:picChg>
        <pc:picChg chg="del">
          <ac:chgData name="Hannah Saunders" userId="4acd6fa6-2685-4aaa-85f8-4ec2b6dbf9d1" providerId="ADAL" clId="{568946D4-7802-4547-86C5-658C0D2E3C74}" dt="2020-02-20T12:55:09.219" v="98"/>
          <ac:picMkLst>
            <pc:docMk/>
            <pc:sldMk cId="3363770017" sldId="435"/>
            <ac:picMk id="40" creationId="{71974DA0-6488-4F6D-8C1A-8DA7BAD78079}"/>
          </ac:picMkLst>
        </pc:picChg>
        <pc:picChg chg="del">
          <ac:chgData name="Hannah Saunders" userId="4acd6fa6-2685-4aaa-85f8-4ec2b6dbf9d1" providerId="ADAL" clId="{568946D4-7802-4547-86C5-658C0D2E3C74}" dt="2020-02-20T12:55:09.219" v="98"/>
          <ac:picMkLst>
            <pc:docMk/>
            <pc:sldMk cId="3363770017" sldId="435"/>
            <ac:picMk id="41" creationId="{61126905-0D75-4BFB-9BDA-A851FBCA0D9D}"/>
          </ac:picMkLst>
        </pc:picChg>
        <pc:picChg chg="del">
          <ac:chgData name="Hannah Saunders" userId="4acd6fa6-2685-4aaa-85f8-4ec2b6dbf9d1" providerId="ADAL" clId="{568946D4-7802-4547-86C5-658C0D2E3C74}" dt="2020-02-20T12:55:09.219" v="98"/>
          <ac:picMkLst>
            <pc:docMk/>
            <pc:sldMk cId="3363770017" sldId="435"/>
            <ac:picMk id="43" creationId="{685B57F1-B866-49E0-A161-8E8AAC1743BF}"/>
          </ac:picMkLst>
        </pc:picChg>
        <pc:picChg chg="del">
          <ac:chgData name="Hannah Saunders" userId="4acd6fa6-2685-4aaa-85f8-4ec2b6dbf9d1" providerId="ADAL" clId="{568946D4-7802-4547-86C5-658C0D2E3C74}" dt="2020-02-20T12:55:09.219" v="98"/>
          <ac:picMkLst>
            <pc:docMk/>
            <pc:sldMk cId="3363770017" sldId="435"/>
            <ac:picMk id="44" creationId="{EEDFC4B0-D388-4863-879C-B95CE3E72853}"/>
          </ac:picMkLst>
        </pc:picChg>
        <pc:picChg chg="del">
          <ac:chgData name="Hannah Saunders" userId="4acd6fa6-2685-4aaa-85f8-4ec2b6dbf9d1" providerId="ADAL" clId="{568946D4-7802-4547-86C5-658C0D2E3C74}" dt="2020-02-20T12:55:09.219" v="98"/>
          <ac:picMkLst>
            <pc:docMk/>
            <pc:sldMk cId="3363770017" sldId="435"/>
            <ac:picMk id="45" creationId="{3401798A-880A-4A6C-B78D-5E0077E3E27F}"/>
          </ac:picMkLst>
        </pc:picChg>
        <pc:picChg chg="del">
          <ac:chgData name="Hannah Saunders" userId="4acd6fa6-2685-4aaa-85f8-4ec2b6dbf9d1" providerId="ADAL" clId="{568946D4-7802-4547-86C5-658C0D2E3C74}" dt="2020-02-20T12:55:09.219" v="98"/>
          <ac:picMkLst>
            <pc:docMk/>
            <pc:sldMk cId="3363770017" sldId="435"/>
            <ac:picMk id="47" creationId="{61A20C28-CD3E-475D-B92F-85E0ED7421EC}"/>
          </ac:picMkLst>
        </pc:picChg>
        <pc:picChg chg="del">
          <ac:chgData name="Hannah Saunders" userId="4acd6fa6-2685-4aaa-85f8-4ec2b6dbf9d1" providerId="ADAL" clId="{568946D4-7802-4547-86C5-658C0D2E3C74}" dt="2020-02-20T12:55:09.219" v="98"/>
          <ac:picMkLst>
            <pc:docMk/>
            <pc:sldMk cId="3363770017" sldId="435"/>
            <ac:picMk id="48" creationId="{C3BC5013-2D76-4F16-A1C8-B1C0CB84680E}"/>
          </ac:picMkLst>
        </pc:picChg>
        <pc:picChg chg="del">
          <ac:chgData name="Hannah Saunders" userId="4acd6fa6-2685-4aaa-85f8-4ec2b6dbf9d1" providerId="ADAL" clId="{568946D4-7802-4547-86C5-658C0D2E3C74}" dt="2020-02-20T12:55:09.219" v="98"/>
          <ac:picMkLst>
            <pc:docMk/>
            <pc:sldMk cId="3363770017" sldId="435"/>
            <ac:picMk id="49" creationId="{534A2B98-F527-4DF3-9EA8-857696D5A33E}"/>
          </ac:picMkLst>
        </pc:picChg>
        <pc:cxnChg chg="del">
          <ac:chgData name="Hannah Saunders" userId="4acd6fa6-2685-4aaa-85f8-4ec2b6dbf9d1" providerId="ADAL" clId="{568946D4-7802-4547-86C5-658C0D2E3C74}" dt="2020-02-20T12:55:09.219" v="98"/>
          <ac:cxnSpMkLst>
            <pc:docMk/>
            <pc:sldMk cId="3363770017" sldId="435"/>
            <ac:cxnSpMk id="16" creationId="{C8874230-4DE5-4085-8180-E58CFE123E9E}"/>
          </ac:cxnSpMkLst>
        </pc:cxnChg>
        <pc:cxnChg chg="del">
          <ac:chgData name="Hannah Saunders" userId="4acd6fa6-2685-4aaa-85f8-4ec2b6dbf9d1" providerId="ADAL" clId="{568946D4-7802-4547-86C5-658C0D2E3C74}" dt="2020-02-20T12:55:09.219" v="98"/>
          <ac:cxnSpMkLst>
            <pc:docMk/>
            <pc:sldMk cId="3363770017" sldId="435"/>
            <ac:cxnSpMk id="20" creationId="{3527A045-5D87-42F8-A0E0-DC57361F235E}"/>
          </ac:cxnSpMkLst>
        </pc:cxnChg>
      </pc:sldChg>
      <pc:sldChg chg="add">
        <pc:chgData name="Hannah Saunders" userId="4acd6fa6-2685-4aaa-85f8-4ec2b6dbf9d1" providerId="ADAL" clId="{568946D4-7802-4547-86C5-658C0D2E3C74}" dt="2020-02-20T12:55:46.169" v="118"/>
        <pc:sldMkLst>
          <pc:docMk/>
          <pc:sldMk cId="666406248" sldId="436"/>
        </pc:sldMkLst>
      </pc:sldChg>
      <pc:sldChg chg="add del">
        <pc:chgData name="Hannah Saunders" userId="4acd6fa6-2685-4aaa-85f8-4ec2b6dbf9d1" providerId="ADAL" clId="{568946D4-7802-4547-86C5-658C0D2E3C74}" dt="2020-02-20T12:55:44.336" v="117" actId="47"/>
        <pc:sldMkLst>
          <pc:docMk/>
          <pc:sldMk cId="3928242819" sldId="436"/>
        </pc:sldMkLst>
      </pc:sldChg>
      <pc:sldChg chg="add">
        <pc:chgData name="Hannah Saunders" userId="4acd6fa6-2685-4aaa-85f8-4ec2b6dbf9d1" providerId="ADAL" clId="{568946D4-7802-4547-86C5-658C0D2E3C74}" dt="2020-02-20T12:56:06.288" v="125"/>
        <pc:sldMkLst>
          <pc:docMk/>
          <pc:sldMk cId="6003793" sldId="43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f1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make-equal-parts-year-2-fractions-free-resource-pack" TargetMode="External"/><Relationship Id="rId4" Type="http://schemas.openxmlformats.org/officeDocument/2006/relationships/hyperlink" Target="https://classroomsecrets.co.uk/category/maths/year-2/spring-block-4-fract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F33B31-0843-4F0C-9FFC-9B34E464D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839" t="23884" r="14256" b="33576"/>
          <a:stretch/>
        </p:blipFill>
        <p:spPr>
          <a:xfrm>
            <a:off x="1839310" y="763479"/>
            <a:ext cx="5433849"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shapes split into equal or unequal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57" name="Table 56">
            <a:extLst>
              <a:ext uri="{FF2B5EF4-FFF2-40B4-BE49-F238E27FC236}">
                <a16:creationId xmlns:a16="http://schemas.microsoft.com/office/drawing/2014/main" id="{7EA2CFED-385C-4894-91BA-FF2EE7F3331A}"/>
              </a:ext>
            </a:extLst>
          </p:cNvPr>
          <p:cNvGraphicFramePr>
            <a:graphicFrameLocks noGrp="1"/>
          </p:cNvGraphicFramePr>
          <p:nvPr>
            <p:extLst>
              <p:ext uri="{D42A27DB-BD31-4B8C-83A1-F6EECF244321}">
                <p14:modId xmlns:p14="http://schemas.microsoft.com/office/powerpoint/2010/main" val="2260293111"/>
              </p:ext>
            </p:extLst>
          </p:nvPr>
        </p:nvGraphicFramePr>
        <p:xfrm>
          <a:off x="1370126" y="1353456"/>
          <a:ext cx="6403748" cy="4367999"/>
        </p:xfrm>
        <a:graphic>
          <a:graphicData uri="http://schemas.openxmlformats.org/drawingml/2006/table">
            <a:tbl>
              <a:tblPr firstRow="1" bandRow="1">
                <a:tableStyleId>{5940675A-B579-460E-94D1-54222C63F5DA}</a:tableStyleId>
              </a:tblPr>
              <a:tblGrid>
                <a:gridCol w="3549785">
                  <a:extLst>
                    <a:ext uri="{9D8B030D-6E8A-4147-A177-3AD203B41FA5}">
                      <a16:colId xmlns:a16="http://schemas.microsoft.com/office/drawing/2014/main" val="3862267694"/>
                    </a:ext>
                  </a:extLst>
                </a:gridCol>
                <a:gridCol w="308675">
                  <a:extLst>
                    <a:ext uri="{9D8B030D-6E8A-4147-A177-3AD203B41FA5}">
                      <a16:colId xmlns:a16="http://schemas.microsoft.com/office/drawing/2014/main" val="3430632819"/>
                    </a:ext>
                  </a:extLst>
                </a:gridCol>
                <a:gridCol w="770400">
                  <a:extLst>
                    <a:ext uri="{9D8B030D-6E8A-4147-A177-3AD203B41FA5}">
                      <a16:colId xmlns:a16="http://schemas.microsoft.com/office/drawing/2014/main" val="4033491032"/>
                    </a:ext>
                  </a:extLst>
                </a:gridCol>
                <a:gridCol w="385846">
                  <a:extLst>
                    <a:ext uri="{9D8B030D-6E8A-4147-A177-3AD203B41FA5}">
                      <a16:colId xmlns:a16="http://schemas.microsoft.com/office/drawing/2014/main" val="2418403815"/>
                    </a:ext>
                  </a:extLst>
                </a:gridCol>
                <a:gridCol w="308675">
                  <a:extLst>
                    <a:ext uri="{9D8B030D-6E8A-4147-A177-3AD203B41FA5}">
                      <a16:colId xmlns:a16="http://schemas.microsoft.com/office/drawing/2014/main" val="2854649430"/>
                    </a:ext>
                  </a:extLst>
                </a:gridCol>
                <a:gridCol w="771692">
                  <a:extLst>
                    <a:ext uri="{9D8B030D-6E8A-4147-A177-3AD203B41FA5}">
                      <a16:colId xmlns:a16="http://schemas.microsoft.com/office/drawing/2014/main" val="819790210"/>
                    </a:ext>
                  </a:extLst>
                </a:gridCol>
                <a:gridCol w="308675">
                  <a:extLst>
                    <a:ext uri="{9D8B030D-6E8A-4147-A177-3AD203B41FA5}">
                      <a16:colId xmlns:a16="http://schemas.microsoft.com/office/drawing/2014/main" val="4142490276"/>
                    </a:ext>
                  </a:extLst>
                </a:gridCol>
              </a:tblGrid>
              <a:tr h="751051">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r>
                        <a:rPr lang="en-US" sz="1900" b="1" dirty="0">
                          <a:latin typeface="Century Gothic" panose="020B0502020202020204" pitchFamily="34" charset="0"/>
                        </a:rPr>
                        <a:t>Equal</a:t>
                      </a:r>
                    </a:p>
                  </a:txBody>
                  <a:tcPr marL="100584" marR="10058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b="0" dirty="0">
                        <a:latin typeface="Century Gothic" panose="020B0502020202020204" pitchFamily="34" charset="0"/>
                      </a:endParaRPr>
                    </a:p>
                  </a:txBody>
                  <a:tcPr/>
                </a:tc>
                <a:tc hMerge="1">
                  <a:txBody>
                    <a:bodyPr/>
                    <a:lstStyle/>
                    <a:p>
                      <a:endParaRPr lang="en-US" b="0" dirty="0">
                        <a:latin typeface="Century Gothic" panose="020B0502020202020204" pitchFamily="34" charset="0"/>
                      </a:endParaRPr>
                    </a:p>
                  </a:txBody>
                  <a:tcPr/>
                </a:tc>
                <a:tc gridSpan="3">
                  <a:txBody>
                    <a:bodyPr/>
                    <a:lstStyle/>
                    <a:p>
                      <a:pPr algn="ctr"/>
                      <a:r>
                        <a:rPr lang="en-US" sz="1900" b="1" dirty="0">
                          <a:latin typeface="Century Gothic" panose="020B0502020202020204" pitchFamily="34" charset="0"/>
                        </a:rPr>
                        <a:t>Unequal</a:t>
                      </a:r>
                    </a:p>
                  </a:txBody>
                  <a:tcPr marL="100584" marR="10058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b="1">
                        <a:latin typeface="Century Gothic" panose="020B0502020202020204" pitchFamily="34" charset="0"/>
                      </a:endParaRPr>
                    </a:p>
                  </a:txBody>
                  <a:tcPr/>
                </a:tc>
                <a:tc hMerge="1">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3800647410"/>
                  </a:ext>
                </a:extLst>
              </a:tr>
              <a:tr h="770400">
                <a:tc>
                  <a:txBody>
                    <a:bodyPr/>
                    <a:lstStyle/>
                    <a:p>
                      <a:r>
                        <a:rPr lang="en-US" sz="1900" b="1" dirty="0">
                          <a:latin typeface="Century Gothic" panose="020B0502020202020204" pitchFamily="34" charset="0"/>
                        </a:rPr>
                        <a:t>A.</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3200" dirty="0"/>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3507351"/>
                  </a:ext>
                </a:extLst>
              </a:tr>
              <a:tr h="652874">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9017184"/>
                  </a:ext>
                </a:extLst>
              </a:tr>
              <a:tr h="770400">
                <a:tc>
                  <a:txBody>
                    <a:bodyPr/>
                    <a:lstStyle/>
                    <a:p>
                      <a:r>
                        <a:rPr lang="en-US" sz="1900" b="1" dirty="0">
                          <a:latin typeface="Century Gothic" panose="020B0502020202020204" pitchFamily="34" charset="0"/>
                        </a:rPr>
                        <a:t>B.</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1756137"/>
                  </a:ext>
                </a:extLst>
              </a:tr>
              <a:tr h="652874">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509697"/>
                  </a:ext>
                </a:extLst>
              </a:tr>
              <a:tr h="770400">
                <a:tc>
                  <a:txBody>
                    <a:bodyPr/>
                    <a:lstStyle/>
                    <a:p>
                      <a:r>
                        <a:rPr lang="en-US" sz="1900" b="1" dirty="0">
                          <a:latin typeface="Century Gothic" panose="020B0502020202020204" pitchFamily="34" charset="0"/>
                        </a:rPr>
                        <a:t>C.</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484647"/>
                  </a:ext>
                </a:extLst>
              </a:tr>
            </a:tbl>
          </a:graphicData>
        </a:graphic>
      </p:graphicFrame>
      <p:sp>
        <p:nvSpPr>
          <p:cNvPr id="68" name="Rectangle 67">
            <a:extLst>
              <a:ext uri="{FF2B5EF4-FFF2-40B4-BE49-F238E27FC236}">
                <a16:creationId xmlns:a16="http://schemas.microsoft.com/office/drawing/2014/main" id="{7A6B6C61-5B0F-448F-8D72-54DA241FF26A}"/>
              </a:ext>
            </a:extLst>
          </p:cNvPr>
          <p:cNvSpPr/>
          <p:nvPr/>
        </p:nvSpPr>
        <p:spPr>
          <a:xfrm>
            <a:off x="2493118" y="2126328"/>
            <a:ext cx="1933782" cy="755704"/>
          </a:xfrm>
          <a:prstGeom prst="rect">
            <a:avLst/>
          </a:prstGeom>
          <a:solidFill>
            <a:srgbClr val="99FFCC"/>
          </a:solid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7DDE64B7-884F-4CF4-A2BE-96FC989D5763}"/>
              </a:ext>
            </a:extLst>
          </p:cNvPr>
          <p:cNvSpPr/>
          <p:nvPr/>
        </p:nvSpPr>
        <p:spPr>
          <a:xfrm>
            <a:off x="3042963" y="3430107"/>
            <a:ext cx="831273" cy="831273"/>
          </a:xfrm>
          <a:prstGeom prst="rect">
            <a:avLst/>
          </a:prstGeom>
          <a:solidFill>
            <a:srgbClr val="FFCCFF"/>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Isosceles Triangle 69">
            <a:extLst>
              <a:ext uri="{FF2B5EF4-FFF2-40B4-BE49-F238E27FC236}">
                <a16:creationId xmlns:a16="http://schemas.microsoft.com/office/drawing/2014/main" id="{2BA11223-3812-4A92-BD36-6BBDA99C5042}"/>
              </a:ext>
            </a:extLst>
          </p:cNvPr>
          <p:cNvSpPr/>
          <p:nvPr/>
        </p:nvSpPr>
        <p:spPr>
          <a:xfrm>
            <a:off x="2958409" y="4809455"/>
            <a:ext cx="1003200" cy="912000"/>
          </a:xfrm>
          <a:prstGeom prst="triangle">
            <a:avLst/>
          </a:prstGeom>
          <a:solidFill>
            <a:srgbClr val="CC99FF"/>
          </a:solidFill>
          <a:ln w="190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386B0F5A-E77F-4953-BF2B-C99AD007DB5D}"/>
              </a:ext>
            </a:extLst>
          </p:cNvPr>
          <p:cNvCxnSpPr>
            <a:cxnSpLocks/>
          </p:cNvCxnSpPr>
          <p:nvPr/>
        </p:nvCxnSpPr>
        <p:spPr>
          <a:xfrm flipV="1">
            <a:off x="2410238" y="2089006"/>
            <a:ext cx="2094247" cy="82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EE2DFD-5D3D-4D4C-89A6-D854EF13867C}"/>
              </a:ext>
            </a:extLst>
          </p:cNvPr>
          <p:cNvCxnSpPr>
            <a:cxnSpLocks/>
          </p:cNvCxnSpPr>
          <p:nvPr/>
        </p:nvCxnSpPr>
        <p:spPr>
          <a:xfrm flipV="1">
            <a:off x="3460009" y="3314452"/>
            <a:ext cx="0" cy="1062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D18831C-74D1-4474-A799-89CFF3ED2F4D}"/>
              </a:ext>
            </a:extLst>
          </p:cNvPr>
          <p:cNvCxnSpPr>
            <a:cxnSpLocks/>
          </p:cNvCxnSpPr>
          <p:nvPr/>
        </p:nvCxnSpPr>
        <p:spPr>
          <a:xfrm rot="5400000" flipV="1">
            <a:off x="3458599" y="3314453"/>
            <a:ext cx="0" cy="1062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3DF875-0BE4-496B-AE9F-0DF7817D09C2}"/>
              </a:ext>
            </a:extLst>
          </p:cNvPr>
          <p:cNvCxnSpPr>
            <a:cxnSpLocks/>
          </p:cNvCxnSpPr>
          <p:nvPr/>
        </p:nvCxnSpPr>
        <p:spPr>
          <a:xfrm flipH="1" flipV="1">
            <a:off x="2996633" y="5472107"/>
            <a:ext cx="964976" cy="249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F6440F-95C2-4526-8BE8-13A40825A110}"/>
              </a:ext>
            </a:extLst>
          </p:cNvPr>
          <p:cNvCxnSpPr>
            <a:cxnSpLocks/>
          </p:cNvCxnSpPr>
          <p:nvPr/>
        </p:nvCxnSpPr>
        <p:spPr>
          <a:xfrm flipH="1" flipV="1">
            <a:off x="3271935" y="4891437"/>
            <a:ext cx="689674" cy="83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6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shapes split into equal or unequal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57" name="Table 56">
            <a:extLst>
              <a:ext uri="{FF2B5EF4-FFF2-40B4-BE49-F238E27FC236}">
                <a16:creationId xmlns:a16="http://schemas.microsoft.com/office/drawing/2014/main" id="{7EA2CFED-385C-4894-91BA-FF2EE7F3331A}"/>
              </a:ext>
            </a:extLst>
          </p:cNvPr>
          <p:cNvGraphicFramePr>
            <a:graphicFrameLocks noGrp="1"/>
          </p:cNvGraphicFramePr>
          <p:nvPr>
            <p:extLst>
              <p:ext uri="{D42A27DB-BD31-4B8C-83A1-F6EECF244321}">
                <p14:modId xmlns:p14="http://schemas.microsoft.com/office/powerpoint/2010/main" val="863416706"/>
              </p:ext>
            </p:extLst>
          </p:nvPr>
        </p:nvGraphicFramePr>
        <p:xfrm>
          <a:off x="1370126" y="1353456"/>
          <a:ext cx="6403748" cy="4371569"/>
        </p:xfrm>
        <a:graphic>
          <a:graphicData uri="http://schemas.openxmlformats.org/drawingml/2006/table">
            <a:tbl>
              <a:tblPr firstRow="1" bandRow="1">
                <a:tableStyleId>{5940675A-B579-460E-94D1-54222C63F5DA}</a:tableStyleId>
              </a:tblPr>
              <a:tblGrid>
                <a:gridCol w="3549785">
                  <a:extLst>
                    <a:ext uri="{9D8B030D-6E8A-4147-A177-3AD203B41FA5}">
                      <a16:colId xmlns:a16="http://schemas.microsoft.com/office/drawing/2014/main" val="3862267694"/>
                    </a:ext>
                  </a:extLst>
                </a:gridCol>
                <a:gridCol w="308675">
                  <a:extLst>
                    <a:ext uri="{9D8B030D-6E8A-4147-A177-3AD203B41FA5}">
                      <a16:colId xmlns:a16="http://schemas.microsoft.com/office/drawing/2014/main" val="3430632819"/>
                    </a:ext>
                  </a:extLst>
                </a:gridCol>
                <a:gridCol w="770400">
                  <a:extLst>
                    <a:ext uri="{9D8B030D-6E8A-4147-A177-3AD203B41FA5}">
                      <a16:colId xmlns:a16="http://schemas.microsoft.com/office/drawing/2014/main" val="4033491032"/>
                    </a:ext>
                  </a:extLst>
                </a:gridCol>
                <a:gridCol w="385846">
                  <a:extLst>
                    <a:ext uri="{9D8B030D-6E8A-4147-A177-3AD203B41FA5}">
                      <a16:colId xmlns:a16="http://schemas.microsoft.com/office/drawing/2014/main" val="2418403815"/>
                    </a:ext>
                  </a:extLst>
                </a:gridCol>
                <a:gridCol w="308675">
                  <a:extLst>
                    <a:ext uri="{9D8B030D-6E8A-4147-A177-3AD203B41FA5}">
                      <a16:colId xmlns:a16="http://schemas.microsoft.com/office/drawing/2014/main" val="2854649430"/>
                    </a:ext>
                  </a:extLst>
                </a:gridCol>
                <a:gridCol w="771692">
                  <a:extLst>
                    <a:ext uri="{9D8B030D-6E8A-4147-A177-3AD203B41FA5}">
                      <a16:colId xmlns:a16="http://schemas.microsoft.com/office/drawing/2014/main" val="819790210"/>
                    </a:ext>
                  </a:extLst>
                </a:gridCol>
                <a:gridCol w="308675">
                  <a:extLst>
                    <a:ext uri="{9D8B030D-6E8A-4147-A177-3AD203B41FA5}">
                      <a16:colId xmlns:a16="http://schemas.microsoft.com/office/drawing/2014/main" val="4142490276"/>
                    </a:ext>
                  </a:extLst>
                </a:gridCol>
              </a:tblGrid>
              <a:tr h="751051">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r>
                        <a:rPr lang="en-US" sz="1900" b="1" dirty="0">
                          <a:latin typeface="Century Gothic" panose="020B0502020202020204" pitchFamily="34" charset="0"/>
                        </a:rPr>
                        <a:t>Equal</a:t>
                      </a:r>
                    </a:p>
                  </a:txBody>
                  <a:tcPr marL="100584" marR="10058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b="0" dirty="0">
                        <a:latin typeface="Century Gothic" panose="020B0502020202020204" pitchFamily="34" charset="0"/>
                      </a:endParaRPr>
                    </a:p>
                  </a:txBody>
                  <a:tcPr/>
                </a:tc>
                <a:tc hMerge="1">
                  <a:txBody>
                    <a:bodyPr/>
                    <a:lstStyle/>
                    <a:p>
                      <a:endParaRPr lang="en-US" b="0" dirty="0">
                        <a:latin typeface="Century Gothic" panose="020B0502020202020204" pitchFamily="34" charset="0"/>
                      </a:endParaRPr>
                    </a:p>
                  </a:txBody>
                  <a:tcPr/>
                </a:tc>
                <a:tc gridSpan="3">
                  <a:txBody>
                    <a:bodyPr/>
                    <a:lstStyle/>
                    <a:p>
                      <a:pPr algn="ctr"/>
                      <a:r>
                        <a:rPr lang="en-US" sz="1900" b="1" dirty="0">
                          <a:latin typeface="Century Gothic" panose="020B0502020202020204" pitchFamily="34" charset="0"/>
                        </a:rPr>
                        <a:t>Unequal</a:t>
                      </a:r>
                    </a:p>
                  </a:txBody>
                  <a:tcPr marL="100584" marR="10058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b="1">
                        <a:latin typeface="Century Gothic" panose="020B0502020202020204" pitchFamily="34" charset="0"/>
                      </a:endParaRPr>
                    </a:p>
                  </a:txBody>
                  <a:tcPr/>
                </a:tc>
                <a:tc hMerge="1">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3800647410"/>
                  </a:ext>
                </a:extLst>
              </a:tr>
              <a:tr h="770400">
                <a:tc>
                  <a:txBody>
                    <a:bodyPr/>
                    <a:lstStyle/>
                    <a:p>
                      <a:r>
                        <a:rPr lang="en-US" sz="1900" b="1" dirty="0">
                          <a:latin typeface="Century Gothic" panose="020B0502020202020204" pitchFamily="34" charset="0"/>
                        </a:rPr>
                        <a:t>A.</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b="1" dirty="0">
                          <a:solidFill>
                            <a:srgbClr val="FF0000"/>
                          </a:solidFill>
                          <a:latin typeface="Century Gothic" panose="020B0502020202020204" pitchFamily="34" charset="0"/>
                          <a:sym typeface="Wingdings" panose="05000000000000000000" pitchFamily="2" charset="2"/>
                        </a:rPr>
                        <a:t></a:t>
                      </a:r>
                      <a:endParaRPr lang="en-US" sz="4000" b="1" dirty="0">
                        <a:solidFill>
                          <a:srgbClr val="FF0000"/>
                        </a:solidFill>
                        <a:latin typeface="Century Gothic" panose="020B0502020202020204" pitchFamily="34" charset="0"/>
                      </a:endParaRPr>
                    </a:p>
                  </a:txBody>
                  <a:tcPr marL="196010" marR="196010" marT="80995" marB="8099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3507351"/>
                  </a:ext>
                </a:extLst>
              </a:tr>
              <a:tr h="652874">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9017184"/>
                  </a:ext>
                </a:extLst>
              </a:tr>
              <a:tr h="770400">
                <a:tc>
                  <a:txBody>
                    <a:bodyPr/>
                    <a:lstStyle/>
                    <a:p>
                      <a:r>
                        <a:rPr lang="en-US" sz="1900" b="1" dirty="0">
                          <a:latin typeface="Century Gothic" panose="020B0502020202020204" pitchFamily="34" charset="0"/>
                        </a:rPr>
                        <a:t>B.</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sym typeface="Wingdings" panose="05000000000000000000" pitchFamily="2" charset="2"/>
                        </a:rPr>
                        <a:t></a:t>
                      </a:r>
                      <a:endParaRPr lang="en-US" sz="4000" b="1" dirty="0">
                        <a:solidFill>
                          <a:srgbClr val="FF0000"/>
                        </a:solidFill>
                        <a:latin typeface="Century Gothic" panose="020B0502020202020204" pitchFamily="34" charset="0"/>
                      </a:endParaRPr>
                    </a:p>
                  </a:txBody>
                  <a:tcPr marL="196010" marR="196010" marT="80995" marB="8099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1756137"/>
                  </a:ext>
                </a:extLst>
              </a:tr>
              <a:tr h="652874">
                <a:tc>
                  <a:txBody>
                    <a:bodyPr/>
                    <a:lstStyle/>
                    <a:p>
                      <a:endParaRPr lang="en-US" sz="1900" b="1" dirty="0">
                        <a:latin typeface="Century Gothic" panose="020B0502020202020204" pitchFamily="34" charset="0"/>
                      </a:endParaRP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196010" marR="196010" marT="80995" marB="80995">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509697"/>
                  </a:ext>
                </a:extLst>
              </a:tr>
              <a:tr h="770400">
                <a:tc>
                  <a:txBody>
                    <a:bodyPr/>
                    <a:lstStyle/>
                    <a:p>
                      <a:r>
                        <a:rPr lang="en-US" sz="1900" b="1" dirty="0">
                          <a:latin typeface="Century Gothic" panose="020B0502020202020204" pitchFamily="34" charset="0"/>
                        </a:rPr>
                        <a:t>C.</a:t>
                      </a:r>
                    </a:p>
                  </a:txBody>
                  <a:tcPr marL="196010" marR="196010"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b="1" dirty="0"/>
                    </a:p>
                  </a:txBody>
                  <a:tcPr marL="196010" marR="196010" marT="80995" marB="8099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dirty="0"/>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b="1" dirty="0">
                        <a:latin typeface="Century Gothic" panose="020B0502020202020204" pitchFamily="34" charset="0"/>
                      </a:endParaRPr>
                    </a:p>
                  </a:txBody>
                  <a:tcPr marL="0" marR="0" marT="0" marB="0">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sym typeface="Wingdings" panose="05000000000000000000" pitchFamily="2" charset="2"/>
                        </a:rPr>
                        <a:t></a:t>
                      </a:r>
                      <a:endParaRPr lang="en-US" sz="4000" b="1" dirty="0">
                        <a:solidFill>
                          <a:srgbClr val="FF0000"/>
                        </a:solidFill>
                        <a:latin typeface="Century Gothic" panose="020B0502020202020204" pitchFamily="34" charset="0"/>
                      </a:endParaRPr>
                    </a:p>
                  </a:txBody>
                  <a:tcPr marL="196010" marR="196010" marT="80995" marB="8099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200" b="1" dirty="0">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484647"/>
                  </a:ext>
                </a:extLst>
              </a:tr>
            </a:tbl>
          </a:graphicData>
        </a:graphic>
      </p:graphicFrame>
      <p:sp>
        <p:nvSpPr>
          <p:cNvPr id="68" name="Rectangle 67">
            <a:extLst>
              <a:ext uri="{FF2B5EF4-FFF2-40B4-BE49-F238E27FC236}">
                <a16:creationId xmlns:a16="http://schemas.microsoft.com/office/drawing/2014/main" id="{7A6B6C61-5B0F-448F-8D72-54DA241FF26A}"/>
              </a:ext>
            </a:extLst>
          </p:cNvPr>
          <p:cNvSpPr/>
          <p:nvPr/>
        </p:nvSpPr>
        <p:spPr>
          <a:xfrm>
            <a:off x="2493118" y="2126328"/>
            <a:ext cx="1933782" cy="755704"/>
          </a:xfrm>
          <a:prstGeom prst="rect">
            <a:avLst/>
          </a:prstGeom>
          <a:solidFill>
            <a:srgbClr val="99FFCC"/>
          </a:solid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7DDE64B7-884F-4CF4-A2BE-96FC989D5763}"/>
              </a:ext>
            </a:extLst>
          </p:cNvPr>
          <p:cNvSpPr/>
          <p:nvPr/>
        </p:nvSpPr>
        <p:spPr>
          <a:xfrm>
            <a:off x="3042963" y="3430107"/>
            <a:ext cx="831273" cy="831273"/>
          </a:xfrm>
          <a:prstGeom prst="rect">
            <a:avLst/>
          </a:prstGeom>
          <a:solidFill>
            <a:srgbClr val="FFCCFF"/>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Isosceles Triangle 69">
            <a:extLst>
              <a:ext uri="{FF2B5EF4-FFF2-40B4-BE49-F238E27FC236}">
                <a16:creationId xmlns:a16="http://schemas.microsoft.com/office/drawing/2014/main" id="{2BA11223-3812-4A92-BD36-6BBDA99C5042}"/>
              </a:ext>
            </a:extLst>
          </p:cNvPr>
          <p:cNvSpPr/>
          <p:nvPr/>
        </p:nvSpPr>
        <p:spPr>
          <a:xfrm>
            <a:off x="2958409" y="4809455"/>
            <a:ext cx="1003200" cy="912000"/>
          </a:xfrm>
          <a:prstGeom prst="triangle">
            <a:avLst/>
          </a:prstGeom>
          <a:solidFill>
            <a:srgbClr val="CC99FF"/>
          </a:solidFill>
          <a:ln w="190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386B0F5A-E77F-4953-BF2B-C99AD007DB5D}"/>
              </a:ext>
            </a:extLst>
          </p:cNvPr>
          <p:cNvCxnSpPr>
            <a:cxnSpLocks/>
          </p:cNvCxnSpPr>
          <p:nvPr/>
        </p:nvCxnSpPr>
        <p:spPr>
          <a:xfrm flipV="1">
            <a:off x="2410238" y="2089006"/>
            <a:ext cx="2094247" cy="82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EE2DFD-5D3D-4D4C-89A6-D854EF13867C}"/>
              </a:ext>
            </a:extLst>
          </p:cNvPr>
          <p:cNvCxnSpPr>
            <a:cxnSpLocks/>
          </p:cNvCxnSpPr>
          <p:nvPr/>
        </p:nvCxnSpPr>
        <p:spPr>
          <a:xfrm flipV="1">
            <a:off x="3460009" y="3314452"/>
            <a:ext cx="0" cy="1062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D18831C-74D1-4474-A799-89CFF3ED2F4D}"/>
              </a:ext>
            </a:extLst>
          </p:cNvPr>
          <p:cNvCxnSpPr>
            <a:cxnSpLocks/>
          </p:cNvCxnSpPr>
          <p:nvPr/>
        </p:nvCxnSpPr>
        <p:spPr>
          <a:xfrm rot="5400000" flipV="1">
            <a:off x="3458599" y="3314453"/>
            <a:ext cx="0" cy="1062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3DF875-0BE4-496B-AE9F-0DF7817D09C2}"/>
              </a:ext>
            </a:extLst>
          </p:cNvPr>
          <p:cNvCxnSpPr>
            <a:cxnSpLocks/>
          </p:cNvCxnSpPr>
          <p:nvPr/>
        </p:nvCxnSpPr>
        <p:spPr>
          <a:xfrm flipH="1" flipV="1">
            <a:off x="2996633" y="5472107"/>
            <a:ext cx="964976" cy="249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F6440F-95C2-4526-8BE8-13A40825A110}"/>
              </a:ext>
            </a:extLst>
          </p:cNvPr>
          <p:cNvCxnSpPr>
            <a:cxnSpLocks/>
          </p:cNvCxnSpPr>
          <p:nvPr/>
        </p:nvCxnSpPr>
        <p:spPr>
          <a:xfrm flipH="1" flipV="1">
            <a:off x="3271935" y="4891437"/>
            <a:ext cx="689674" cy="83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4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F183321A-E038-4550-9783-6FBD5DD8DD6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0" name="Rectangle 39">
            <a:extLst>
              <a:ext uri="{FF2B5EF4-FFF2-40B4-BE49-F238E27FC236}">
                <a16:creationId xmlns:a16="http://schemas.microsoft.com/office/drawing/2014/main" id="{BD064F4F-30DE-4915-8302-AB8F86432D3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Divide the fans into 4 equal groups by circling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408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F183321A-E038-4550-9783-6FBD5DD8DD6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0" name="Rectangle 39">
            <a:extLst>
              <a:ext uri="{FF2B5EF4-FFF2-40B4-BE49-F238E27FC236}">
                <a16:creationId xmlns:a16="http://schemas.microsoft.com/office/drawing/2014/main" id="{BD064F4F-30DE-4915-8302-AB8F86432D3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Divide the fans into 4 equal groups by circling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fans could be split vertically (as shown above) or horizontally.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1" name="Oval 40">
            <a:extLst>
              <a:ext uri="{FF2B5EF4-FFF2-40B4-BE49-F238E27FC236}">
                <a16:creationId xmlns:a16="http://schemas.microsoft.com/office/drawing/2014/main" id="{EDFB0608-8EA3-4605-9A46-E3BE80F5738B}"/>
              </a:ext>
            </a:extLst>
          </p:cNvPr>
          <p:cNvSpPr/>
          <p:nvPr/>
        </p:nvSpPr>
        <p:spPr>
          <a:xfrm>
            <a:off x="820271" y="1260879"/>
            <a:ext cx="2151409" cy="4410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A689D6E-E07B-4224-AD55-587918551230}"/>
              </a:ext>
            </a:extLst>
          </p:cNvPr>
          <p:cNvSpPr/>
          <p:nvPr/>
        </p:nvSpPr>
        <p:spPr>
          <a:xfrm>
            <a:off x="2584728" y="1260879"/>
            <a:ext cx="2151409" cy="4410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D5918610-E772-4DE6-A234-0353534CB272}"/>
              </a:ext>
            </a:extLst>
          </p:cNvPr>
          <p:cNvSpPr/>
          <p:nvPr/>
        </p:nvSpPr>
        <p:spPr>
          <a:xfrm>
            <a:off x="4349185" y="1260879"/>
            <a:ext cx="2151409" cy="4410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C937D6A-4406-4A71-8072-91D5049025B6}"/>
              </a:ext>
            </a:extLst>
          </p:cNvPr>
          <p:cNvSpPr/>
          <p:nvPr/>
        </p:nvSpPr>
        <p:spPr>
          <a:xfrm>
            <a:off x="6113643" y="1260879"/>
            <a:ext cx="2151409" cy="4410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85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 name="Picture 2">
            <a:extLst>
              <a:ext uri="{FF2B5EF4-FFF2-40B4-BE49-F238E27FC236}">
                <a16:creationId xmlns:a16="http://schemas.microsoft.com/office/drawing/2014/main" id="{928F53A6-67E6-4C40-B4FE-E41709B4971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1" name="Rectangle 40">
            <a:extLst>
              <a:ext uri="{FF2B5EF4-FFF2-40B4-BE49-F238E27FC236}">
                <a16:creationId xmlns:a16="http://schemas.microsoft.com/office/drawing/2014/main" id="{5D80DD4F-AFA0-44F1-BF91-7C1F796DF43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Evie thinks that if she divides the eggs into 4 equal groups, </a:t>
            </a:r>
          </a:p>
          <a:p>
            <a:pPr lvl="0" algn="ctr" defTabSz="514350">
              <a:defRPr/>
            </a:pPr>
            <a:r>
              <a:rPr lang="en-GB" sz="2000" b="1" dirty="0">
                <a:solidFill>
                  <a:schemeClr val="tx1"/>
                </a:solidFill>
                <a:latin typeface="Century Gothic" panose="020B0502020202020204" pitchFamily="34" charset="0"/>
              </a:rPr>
              <a:t>there will be 7 in each group.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1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Evie correct? Explain why.</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97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 name="Picture 2">
            <a:extLst>
              <a:ext uri="{FF2B5EF4-FFF2-40B4-BE49-F238E27FC236}">
                <a16:creationId xmlns:a16="http://schemas.microsoft.com/office/drawing/2014/main" id="{928F53A6-67E6-4C40-B4FE-E41709B4971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1" name="Rectangle 40">
            <a:extLst>
              <a:ext uri="{FF2B5EF4-FFF2-40B4-BE49-F238E27FC236}">
                <a16:creationId xmlns:a16="http://schemas.microsoft.com/office/drawing/2014/main" id="{5D80DD4F-AFA0-44F1-BF91-7C1F796DF43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Evie thinks that if she divides the eggs into 4 equal groups, </a:t>
            </a:r>
          </a:p>
          <a:p>
            <a:pPr lvl="0" algn="ctr" defTabSz="514350">
              <a:defRPr/>
            </a:pPr>
            <a:r>
              <a:rPr lang="en-GB" sz="2000" b="1" dirty="0">
                <a:solidFill>
                  <a:schemeClr val="tx1"/>
                </a:solidFill>
                <a:latin typeface="Century Gothic" panose="020B0502020202020204" pitchFamily="34" charset="0"/>
              </a:rPr>
              <a:t>there will be 7 in each group.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1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Evie correct? Explain why.</a:t>
            </a:r>
          </a:p>
          <a:p>
            <a:pPr lvl="0" algn="ctr"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chemeClr val="tx1"/>
                </a:solidFill>
                <a:latin typeface="Century Gothic" panose="020B0502020202020204" pitchFamily="34" charset="0"/>
              </a:rPr>
              <a:t>Evie is correct because...</a:t>
            </a: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3984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 name="Picture 2">
            <a:extLst>
              <a:ext uri="{FF2B5EF4-FFF2-40B4-BE49-F238E27FC236}">
                <a16:creationId xmlns:a16="http://schemas.microsoft.com/office/drawing/2014/main" id="{928F53A6-67E6-4C40-B4FE-E41709B4971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41" name="Rectangle 40">
            <a:extLst>
              <a:ext uri="{FF2B5EF4-FFF2-40B4-BE49-F238E27FC236}">
                <a16:creationId xmlns:a16="http://schemas.microsoft.com/office/drawing/2014/main" id="{5D80DD4F-AFA0-44F1-BF91-7C1F796DF43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Evie thinks that if she divides the eggs into 4 equal groups, </a:t>
            </a:r>
          </a:p>
          <a:p>
            <a:pPr lvl="0" algn="ctr" defTabSz="514350">
              <a:defRPr/>
            </a:pPr>
            <a:r>
              <a:rPr lang="en-GB" sz="2000" b="1" dirty="0">
                <a:solidFill>
                  <a:schemeClr val="tx1"/>
                </a:solidFill>
                <a:latin typeface="Century Gothic" panose="020B0502020202020204" pitchFamily="34" charset="0"/>
              </a:rPr>
              <a:t>there will be 7 in each group.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1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Evie correct? Explain why.</a:t>
            </a:r>
          </a:p>
          <a:p>
            <a:pPr lvl="0" algn="ctr"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Evie is correct because 28 eggs shared into 4 equal groups is 7.</a:t>
            </a: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C8232049-ED20-4452-BBF4-ABD38C57F46C}"/>
              </a:ext>
            </a:extLst>
          </p:cNvPr>
          <p:cNvSpPr/>
          <p:nvPr/>
        </p:nvSpPr>
        <p:spPr>
          <a:xfrm>
            <a:off x="828358" y="3251606"/>
            <a:ext cx="3708000" cy="1609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6BD2E776-7305-41AC-BDD9-97F3427135FC}"/>
              </a:ext>
            </a:extLst>
          </p:cNvPr>
          <p:cNvSpPr/>
          <p:nvPr/>
        </p:nvSpPr>
        <p:spPr>
          <a:xfrm>
            <a:off x="4625281" y="3251606"/>
            <a:ext cx="3708000" cy="1609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A8524D5D-F0FB-460F-9465-F0803E80706A}"/>
              </a:ext>
            </a:extLst>
          </p:cNvPr>
          <p:cNvSpPr/>
          <p:nvPr/>
        </p:nvSpPr>
        <p:spPr>
          <a:xfrm>
            <a:off x="828358" y="1593598"/>
            <a:ext cx="3708000" cy="1609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0B10E0C8-0A7F-470A-9667-A5CB6DC720F6}"/>
              </a:ext>
            </a:extLst>
          </p:cNvPr>
          <p:cNvSpPr/>
          <p:nvPr/>
        </p:nvSpPr>
        <p:spPr>
          <a:xfrm>
            <a:off x="4625281" y="1593598"/>
            <a:ext cx="3708000" cy="1609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616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Divide the shapes below into 3 unequal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31B76666-AD71-400F-8249-4BBB4E49C73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CF37D54B-9031-4C47-A801-F19DD81408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C6D34645-DE8E-4E77-9B79-F564760E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4" name="Table 13">
            <a:extLst>
              <a:ext uri="{FF2B5EF4-FFF2-40B4-BE49-F238E27FC236}">
                <a16:creationId xmlns:a16="http://schemas.microsoft.com/office/drawing/2014/main" id="{DE50FFA1-647A-47C0-829C-9675B9B11373}"/>
              </a:ext>
            </a:extLst>
          </p:cNvPr>
          <p:cNvGraphicFramePr>
            <a:graphicFrameLocks noGrp="1"/>
          </p:cNvGraphicFramePr>
          <p:nvPr>
            <p:extLst>
              <p:ext uri="{D42A27DB-BD31-4B8C-83A1-F6EECF244321}">
                <p14:modId xmlns:p14="http://schemas.microsoft.com/office/powerpoint/2010/main" val="3137922787"/>
              </p:ext>
            </p:extLst>
          </p:nvPr>
        </p:nvGraphicFramePr>
        <p:xfrm>
          <a:off x="1602000" y="1520443"/>
          <a:ext cx="5940000" cy="3561132"/>
        </p:xfrm>
        <a:graphic>
          <a:graphicData uri="http://schemas.openxmlformats.org/drawingml/2006/table">
            <a:tbl>
              <a:tblPr firstRow="1" bandRow="1">
                <a:tableStyleId>{5940675A-B579-460E-94D1-54222C63F5DA}</a:tableStyleId>
              </a:tblPr>
              <a:tblGrid>
                <a:gridCol w="594000">
                  <a:extLst>
                    <a:ext uri="{9D8B030D-6E8A-4147-A177-3AD203B41FA5}">
                      <a16:colId xmlns:a16="http://schemas.microsoft.com/office/drawing/2014/main" val="2503326759"/>
                    </a:ext>
                  </a:extLst>
                </a:gridCol>
                <a:gridCol w="594000">
                  <a:extLst>
                    <a:ext uri="{9D8B030D-6E8A-4147-A177-3AD203B41FA5}">
                      <a16:colId xmlns:a16="http://schemas.microsoft.com/office/drawing/2014/main" val="4233083424"/>
                    </a:ext>
                  </a:extLst>
                </a:gridCol>
                <a:gridCol w="594000">
                  <a:extLst>
                    <a:ext uri="{9D8B030D-6E8A-4147-A177-3AD203B41FA5}">
                      <a16:colId xmlns:a16="http://schemas.microsoft.com/office/drawing/2014/main" val="2993316839"/>
                    </a:ext>
                  </a:extLst>
                </a:gridCol>
                <a:gridCol w="594000">
                  <a:extLst>
                    <a:ext uri="{9D8B030D-6E8A-4147-A177-3AD203B41FA5}">
                      <a16:colId xmlns:a16="http://schemas.microsoft.com/office/drawing/2014/main" val="1011716609"/>
                    </a:ext>
                  </a:extLst>
                </a:gridCol>
                <a:gridCol w="594000">
                  <a:extLst>
                    <a:ext uri="{9D8B030D-6E8A-4147-A177-3AD203B41FA5}">
                      <a16:colId xmlns:a16="http://schemas.microsoft.com/office/drawing/2014/main" val="1906267419"/>
                    </a:ext>
                  </a:extLst>
                </a:gridCol>
                <a:gridCol w="594000">
                  <a:extLst>
                    <a:ext uri="{9D8B030D-6E8A-4147-A177-3AD203B41FA5}">
                      <a16:colId xmlns:a16="http://schemas.microsoft.com/office/drawing/2014/main" val="3972689859"/>
                    </a:ext>
                  </a:extLst>
                </a:gridCol>
                <a:gridCol w="594000">
                  <a:extLst>
                    <a:ext uri="{9D8B030D-6E8A-4147-A177-3AD203B41FA5}">
                      <a16:colId xmlns:a16="http://schemas.microsoft.com/office/drawing/2014/main" val="3630790596"/>
                    </a:ext>
                  </a:extLst>
                </a:gridCol>
                <a:gridCol w="594000">
                  <a:extLst>
                    <a:ext uri="{9D8B030D-6E8A-4147-A177-3AD203B41FA5}">
                      <a16:colId xmlns:a16="http://schemas.microsoft.com/office/drawing/2014/main" val="2430288570"/>
                    </a:ext>
                  </a:extLst>
                </a:gridCol>
                <a:gridCol w="594000">
                  <a:extLst>
                    <a:ext uri="{9D8B030D-6E8A-4147-A177-3AD203B41FA5}">
                      <a16:colId xmlns:a16="http://schemas.microsoft.com/office/drawing/2014/main" val="3283489533"/>
                    </a:ext>
                  </a:extLst>
                </a:gridCol>
                <a:gridCol w="594000">
                  <a:extLst>
                    <a:ext uri="{9D8B030D-6E8A-4147-A177-3AD203B41FA5}">
                      <a16:colId xmlns:a16="http://schemas.microsoft.com/office/drawing/2014/main" val="2077980171"/>
                    </a:ext>
                  </a:extLst>
                </a:gridCol>
              </a:tblGrid>
              <a:tr h="593522">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437459"/>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2166374"/>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9375145"/>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659575"/>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1393801"/>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7429791"/>
                  </a:ext>
                </a:extLst>
              </a:tr>
            </a:tbl>
          </a:graphicData>
        </a:graphic>
      </p:graphicFrame>
      <p:sp>
        <p:nvSpPr>
          <p:cNvPr id="15" name="Oval 14">
            <a:extLst>
              <a:ext uri="{FF2B5EF4-FFF2-40B4-BE49-F238E27FC236}">
                <a16:creationId xmlns:a16="http://schemas.microsoft.com/office/drawing/2014/main" id="{99479CA8-D63F-423E-9E41-63375BCDC931}"/>
              </a:ext>
            </a:extLst>
          </p:cNvPr>
          <p:cNvSpPr>
            <a:spLocks noChangeAspect="1"/>
          </p:cNvSpPr>
          <p:nvPr/>
        </p:nvSpPr>
        <p:spPr>
          <a:xfrm>
            <a:off x="2191120" y="2676939"/>
            <a:ext cx="1802480" cy="180229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58741AB-94D6-43EC-BE01-9A552B6079D7}"/>
              </a:ext>
            </a:extLst>
          </p:cNvPr>
          <p:cNvSpPr/>
          <p:nvPr/>
        </p:nvSpPr>
        <p:spPr>
          <a:xfrm>
            <a:off x="5160992" y="2093566"/>
            <a:ext cx="1802480" cy="23856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Divide the shapes below into 3 unequal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One example is shown above.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C30EADDF-D714-4EEA-B4A8-EFBE844B2E92}"/>
              </a:ext>
            </a:extLst>
          </p:cNvPr>
          <p:cNvGraphicFramePr>
            <a:graphicFrameLocks noGrp="1"/>
          </p:cNvGraphicFramePr>
          <p:nvPr/>
        </p:nvGraphicFramePr>
        <p:xfrm>
          <a:off x="1602000" y="1520443"/>
          <a:ext cx="5940000" cy="3561132"/>
        </p:xfrm>
        <a:graphic>
          <a:graphicData uri="http://schemas.openxmlformats.org/drawingml/2006/table">
            <a:tbl>
              <a:tblPr firstRow="1" bandRow="1">
                <a:tableStyleId>{5940675A-B579-460E-94D1-54222C63F5DA}</a:tableStyleId>
              </a:tblPr>
              <a:tblGrid>
                <a:gridCol w="594000">
                  <a:extLst>
                    <a:ext uri="{9D8B030D-6E8A-4147-A177-3AD203B41FA5}">
                      <a16:colId xmlns:a16="http://schemas.microsoft.com/office/drawing/2014/main" val="2503326759"/>
                    </a:ext>
                  </a:extLst>
                </a:gridCol>
                <a:gridCol w="594000">
                  <a:extLst>
                    <a:ext uri="{9D8B030D-6E8A-4147-A177-3AD203B41FA5}">
                      <a16:colId xmlns:a16="http://schemas.microsoft.com/office/drawing/2014/main" val="4233083424"/>
                    </a:ext>
                  </a:extLst>
                </a:gridCol>
                <a:gridCol w="594000">
                  <a:extLst>
                    <a:ext uri="{9D8B030D-6E8A-4147-A177-3AD203B41FA5}">
                      <a16:colId xmlns:a16="http://schemas.microsoft.com/office/drawing/2014/main" val="2993316839"/>
                    </a:ext>
                  </a:extLst>
                </a:gridCol>
                <a:gridCol w="594000">
                  <a:extLst>
                    <a:ext uri="{9D8B030D-6E8A-4147-A177-3AD203B41FA5}">
                      <a16:colId xmlns:a16="http://schemas.microsoft.com/office/drawing/2014/main" val="1011716609"/>
                    </a:ext>
                  </a:extLst>
                </a:gridCol>
                <a:gridCol w="594000">
                  <a:extLst>
                    <a:ext uri="{9D8B030D-6E8A-4147-A177-3AD203B41FA5}">
                      <a16:colId xmlns:a16="http://schemas.microsoft.com/office/drawing/2014/main" val="1906267419"/>
                    </a:ext>
                  </a:extLst>
                </a:gridCol>
                <a:gridCol w="594000">
                  <a:extLst>
                    <a:ext uri="{9D8B030D-6E8A-4147-A177-3AD203B41FA5}">
                      <a16:colId xmlns:a16="http://schemas.microsoft.com/office/drawing/2014/main" val="3972689859"/>
                    </a:ext>
                  </a:extLst>
                </a:gridCol>
                <a:gridCol w="594000">
                  <a:extLst>
                    <a:ext uri="{9D8B030D-6E8A-4147-A177-3AD203B41FA5}">
                      <a16:colId xmlns:a16="http://schemas.microsoft.com/office/drawing/2014/main" val="3630790596"/>
                    </a:ext>
                  </a:extLst>
                </a:gridCol>
                <a:gridCol w="594000">
                  <a:extLst>
                    <a:ext uri="{9D8B030D-6E8A-4147-A177-3AD203B41FA5}">
                      <a16:colId xmlns:a16="http://schemas.microsoft.com/office/drawing/2014/main" val="2430288570"/>
                    </a:ext>
                  </a:extLst>
                </a:gridCol>
                <a:gridCol w="594000">
                  <a:extLst>
                    <a:ext uri="{9D8B030D-6E8A-4147-A177-3AD203B41FA5}">
                      <a16:colId xmlns:a16="http://schemas.microsoft.com/office/drawing/2014/main" val="3283489533"/>
                    </a:ext>
                  </a:extLst>
                </a:gridCol>
                <a:gridCol w="594000">
                  <a:extLst>
                    <a:ext uri="{9D8B030D-6E8A-4147-A177-3AD203B41FA5}">
                      <a16:colId xmlns:a16="http://schemas.microsoft.com/office/drawing/2014/main" val="2077980171"/>
                    </a:ext>
                  </a:extLst>
                </a:gridCol>
              </a:tblGrid>
              <a:tr h="593522">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437459"/>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2166374"/>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9375145"/>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659575"/>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1393801"/>
                  </a:ext>
                </a:extLst>
              </a:tr>
              <a:tr h="593522">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2900" dirty="0"/>
                    </a:p>
                  </a:txBody>
                  <a:tcPr marL="178191" marR="178191" marT="73632" marB="7363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7429791"/>
                  </a:ext>
                </a:extLst>
              </a:tr>
            </a:tbl>
          </a:graphicData>
        </a:graphic>
      </p:graphicFrame>
      <p:sp>
        <p:nvSpPr>
          <p:cNvPr id="9" name="Oval 8">
            <a:extLst>
              <a:ext uri="{FF2B5EF4-FFF2-40B4-BE49-F238E27FC236}">
                <a16:creationId xmlns:a16="http://schemas.microsoft.com/office/drawing/2014/main" id="{D1F14D75-9AE7-4711-BE32-D3E8ED6133FA}"/>
              </a:ext>
            </a:extLst>
          </p:cNvPr>
          <p:cNvSpPr>
            <a:spLocks noChangeAspect="1"/>
          </p:cNvSpPr>
          <p:nvPr/>
        </p:nvSpPr>
        <p:spPr>
          <a:xfrm>
            <a:off x="2191120" y="2676939"/>
            <a:ext cx="1802480" cy="180229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0ECA051-7BF1-4152-9D73-62026B4F4BD2}"/>
              </a:ext>
            </a:extLst>
          </p:cNvPr>
          <p:cNvSpPr/>
          <p:nvPr/>
        </p:nvSpPr>
        <p:spPr>
          <a:xfrm>
            <a:off x="5160992" y="2093566"/>
            <a:ext cx="1802480" cy="23856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31B76666-AD71-400F-8249-4BBB4E49C73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CF37D54B-9031-4C47-A801-F19DD81408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C6D34645-DE8E-4E77-9B79-F564760E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14" name="Straight Connector 13">
            <a:extLst>
              <a:ext uri="{FF2B5EF4-FFF2-40B4-BE49-F238E27FC236}">
                <a16:creationId xmlns:a16="http://schemas.microsoft.com/office/drawing/2014/main" id="{C0F07385-1236-4D93-B9E1-E3B65D15F2AE}"/>
              </a:ext>
            </a:extLst>
          </p:cNvPr>
          <p:cNvCxnSpPr>
            <a:cxnSpLocks/>
          </p:cNvCxnSpPr>
          <p:nvPr/>
        </p:nvCxnSpPr>
        <p:spPr>
          <a:xfrm>
            <a:off x="3022027" y="2467170"/>
            <a:ext cx="6609" cy="225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57E376-1962-4BE0-BA40-9F9449232545}"/>
              </a:ext>
            </a:extLst>
          </p:cNvPr>
          <p:cNvCxnSpPr>
            <a:cxnSpLocks/>
          </p:cNvCxnSpPr>
          <p:nvPr/>
        </p:nvCxnSpPr>
        <p:spPr>
          <a:xfrm>
            <a:off x="3604107" y="2467170"/>
            <a:ext cx="6609" cy="225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09DD28-9D52-40E2-ACE2-83AA6DDB44D2}"/>
              </a:ext>
            </a:extLst>
          </p:cNvPr>
          <p:cNvCxnSpPr>
            <a:cxnSpLocks/>
          </p:cNvCxnSpPr>
          <p:nvPr/>
        </p:nvCxnSpPr>
        <p:spPr>
          <a:xfrm>
            <a:off x="4937610" y="3891890"/>
            <a:ext cx="2253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8F1EDD-8092-4A33-8F74-85A19DBDAC49}"/>
              </a:ext>
            </a:extLst>
          </p:cNvPr>
          <p:cNvCxnSpPr>
            <a:cxnSpLocks/>
          </p:cNvCxnSpPr>
          <p:nvPr/>
        </p:nvCxnSpPr>
        <p:spPr>
          <a:xfrm>
            <a:off x="4937413" y="2049751"/>
            <a:ext cx="2253600" cy="652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8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31B76666-AD71-400F-8249-4BBB4E49C73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CF37D54B-9031-4C47-A801-F19DD81408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C6D34645-DE8E-4E77-9B79-F564760E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F8252B05-FACD-4F67-A3BB-C6133759365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4" name="Rectangle 33">
            <a:extLst>
              <a:ext uri="{FF2B5EF4-FFF2-40B4-BE49-F238E27FC236}">
                <a16:creationId xmlns:a16="http://schemas.microsoft.com/office/drawing/2014/main" id="{5B3CA630-A1E0-4C20-B9D7-5A9FD052F0D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All the groups are equal.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6377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4 – Fractions – Make Equal Parts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100"/>
              </a:spcAft>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(2F1a) </a:t>
            </a:r>
            <a:r>
              <a:rPr lang="en-GB" sz="1200" b="1" dirty="0">
                <a:latin typeface="Century Gothic" panose="020B0502020202020204" pitchFamily="34" charset="0"/>
                <a:hlinkClick r:id="rId3"/>
              </a:rPr>
              <a:t>Recognise, find, name and write fractions 1/3 , 1/4 , 2/4 and 3/4 of a length, shape, set of objects or quantity</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2 Fractions</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0CAFC208-AB34-4F4B-B608-85BB70D36A04}"/>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8836CA2-8E90-42EB-ACA6-10F69ECDC8C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09E5DF7D-1FA5-4BD5-84F4-BFA72C83F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31B76666-AD71-400F-8249-4BBB4E49C73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CF37D54B-9031-4C47-A801-F19DD81408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C6D34645-DE8E-4E77-9B79-F564760E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F8252B05-FACD-4F67-A3BB-C6133759365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4" name="Rectangle 33">
            <a:extLst>
              <a:ext uri="{FF2B5EF4-FFF2-40B4-BE49-F238E27FC236}">
                <a16:creationId xmlns:a16="http://schemas.microsoft.com/office/drawing/2014/main" id="{5B3CA630-A1E0-4C20-B9D7-5A9FD052F0D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All the groups are equal.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Prove it.</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00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31B76666-AD71-400F-8249-4BBB4E49C737}"/>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CF37D54B-9031-4C47-A801-F19DD81408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C6D34645-DE8E-4E77-9B79-F564760E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F8252B05-FACD-4F67-A3BB-C6133759365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4" name="Rectangle 33">
            <a:extLst>
              <a:ext uri="{FF2B5EF4-FFF2-40B4-BE49-F238E27FC236}">
                <a16:creationId xmlns:a16="http://schemas.microsoft.com/office/drawing/2014/main" id="{5B3CA630-A1E0-4C20-B9D7-5A9FD052F0D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All the groups are equal.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Prove it.</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 because there are 6 fridge magnets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6640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4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Make Equal Parts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8FCA285B-3A8D-4551-8836-C93A515EAD2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5470230D-46A5-4458-BE36-3BBBE3C6C9D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27562293-39FA-4888-831F-9676B1F4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a:extLst>
              <a:ext uri="{FF2B5EF4-FFF2-40B4-BE49-F238E27FC236}">
                <a16:creationId xmlns:a16="http://schemas.microsoft.com/office/drawing/2014/main" id="{D4709F2B-A0FA-417E-8F73-A70CBDB69440}"/>
              </a:ext>
            </a:extLst>
          </p:cNvPr>
          <p:cNvPicPr>
            <a:picLocks noChangeAspect="1"/>
          </p:cNvPicPr>
          <p:nvPr/>
        </p:nvPicPr>
        <p:blipFill>
          <a:blip r:embed="rId3"/>
          <a:stretch>
            <a:fillRect/>
          </a:stretch>
        </p:blipFill>
        <p:spPr>
          <a:xfrm>
            <a:off x="115438" y="148682"/>
            <a:ext cx="8913124" cy="6322100"/>
          </a:xfrm>
          <a:prstGeom prst="rect">
            <a:avLst/>
          </a:prstGeom>
        </p:spPr>
      </p:pic>
      <p:sp>
        <p:nvSpPr>
          <p:cNvPr id="29" name="Rectangle 28">
            <a:extLst>
              <a:ext uri="{FF2B5EF4-FFF2-40B4-BE49-F238E27FC236}">
                <a16:creationId xmlns:a16="http://schemas.microsoft.com/office/drawing/2014/main" id="{6713E8E5-B55D-43FA-ACA8-DE235B7A5E8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questions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How many apples are there altogether? </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If the apples were divided into 2 equal parts, how many would be in each part? </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 If the apples were divided into 3 equal parts, how many would be in each part? </a:t>
            </a: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4E6CA52F-0661-494D-9AE7-208849CE7AD4}"/>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D3F049D-370D-4670-85A9-1159EEE9A39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A8A9897-B395-4351-9F28-DB995A45F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8379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a:extLst>
              <a:ext uri="{FF2B5EF4-FFF2-40B4-BE49-F238E27FC236}">
                <a16:creationId xmlns:a16="http://schemas.microsoft.com/office/drawing/2014/main" id="{D4709F2B-A0FA-417E-8F73-A70CBDB69440}"/>
              </a:ext>
            </a:extLst>
          </p:cNvPr>
          <p:cNvPicPr>
            <a:picLocks noChangeAspect="1"/>
          </p:cNvPicPr>
          <p:nvPr/>
        </p:nvPicPr>
        <p:blipFill>
          <a:blip r:embed="rId3"/>
          <a:stretch>
            <a:fillRect/>
          </a:stretch>
        </p:blipFill>
        <p:spPr>
          <a:xfrm>
            <a:off x="115438" y="148682"/>
            <a:ext cx="8913124" cy="6322100"/>
          </a:xfrm>
          <a:prstGeom prst="rect">
            <a:avLst/>
          </a:prstGeom>
        </p:spPr>
      </p:pic>
      <p:sp>
        <p:nvSpPr>
          <p:cNvPr id="29" name="Rectangle 28">
            <a:extLst>
              <a:ext uri="{FF2B5EF4-FFF2-40B4-BE49-F238E27FC236}">
                <a16:creationId xmlns:a16="http://schemas.microsoft.com/office/drawing/2014/main" id="{6713E8E5-B55D-43FA-ACA8-DE235B7A5E8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questions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How many apples are there altogether? </a:t>
            </a:r>
            <a:r>
              <a:rPr lang="en-GB" sz="2000" b="1" dirty="0">
                <a:solidFill>
                  <a:srgbClr val="FF0000"/>
                </a:solidFill>
                <a:latin typeface="Century Gothic" panose="020B0502020202020204" pitchFamily="34" charset="0"/>
              </a:rPr>
              <a:t>18</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If the apples were divided into 2 equal parts, how many would be in each part? </a:t>
            </a:r>
            <a:r>
              <a:rPr lang="en-GB" sz="2000" b="1" dirty="0">
                <a:solidFill>
                  <a:srgbClr val="FF0000"/>
                </a:solidFill>
                <a:latin typeface="Century Gothic" panose="020B0502020202020204" pitchFamily="34" charset="0"/>
              </a:rPr>
              <a:t>9</a:t>
            </a:r>
          </a:p>
          <a:p>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 If the apples were divided into 3 equal parts, how many would be in each part? </a:t>
            </a:r>
            <a:r>
              <a:rPr lang="en-GB" sz="2000" b="1" dirty="0">
                <a:solidFill>
                  <a:srgbClr val="FF0000"/>
                </a:solidFill>
                <a:latin typeface="Century Gothic" panose="020B0502020202020204" pitchFamily="34" charset="0"/>
              </a:rPr>
              <a:t>6</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45B9C38D-17C6-4C41-B92E-856591665ECC}"/>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8632334-48BA-41AD-BFD2-5F858DF5817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829DFBB-2E21-4BF1-91C2-DB5EED2A7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4743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shapes below that are divided into 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2" name="Isosceles Triangle 7">
            <a:extLst>
              <a:ext uri="{FF2B5EF4-FFF2-40B4-BE49-F238E27FC236}">
                <a16:creationId xmlns:a16="http://schemas.microsoft.com/office/drawing/2014/main" id="{201445E0-6D4D-4432-9E01-32E38DEDD5BB}"/>
              </a:ext>
            </a:extLst>
          </p:cNvPr>
          <p:cNvSpPr/>
          <p:nvPr/>
        </p:nvSpPr>
        <p:spPr>
          <a:xfrm>
            <a:off x="1656942" y="2507827"/>
            <a:ext cx="1174438" cy="1320053"/>
          </a:xfrm>
          <a:prstGeom prst="triangl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BF11F43E-DD09-480F-8B48-24A65354F4C7}"/>
              </a:ext>
            </a:extLst>
          </p:cNvPr>
          <p:cNvCxnSpPr>
            <a:cxnSpLocks/>
          </p:cNvCxnSpPr>
          <p:nvPr/>
        </p:nvCxnSpPr>
        <p:spPr>
          <a:xfrm>
            <a:off x="2256006" y="2507827"/>
            <a:ext cx="0" cy="1332411"/>
          </a:xfrm>
          <a:prstGeom prst="line">
            <a:avLst/>
          </a:prstGeom>
          <a:solidFill>
            <a:srgbClr val="FFCC66"/>
          </a:solid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AF01FE3-60A8-480F-944A-C15FE06F1FE6}"/>
              </a:ext>
            </a:extLst>
          </p:cNvPr>
          <p:cNvGrpSpPr/>
          <p:nvPr/>
        </p:nvGrpSpPr>
        <p:grpSpPr>
          <a:xfrm>
            <a:off x="6387381" y="2564716"/>
            <a:ext cx="1275523" cy="1275525"/>
            <a:chOff x="5789507" y="2295087"/>
            <a:chExt cx="1275523" cy="1275525"/>
          </a:xfrm>
        </p:grpSpPr>
        <p:sp>
          <p:nvSpPr>
            <p:cNvPr id="14" name="Rectangle 13">
              <a:extLst>
                <a:ext uri="{FF2B5EF4-FFF2-40B4-BE49-F238E27FC236}">
                  <a16:creationId xmlns:a16="http://schemas.microsoft.com/office/drawing/2014/main" id="{5A38A326-3C69-4935-9E33-9420B6EC5097}"/>
                </a:ext>
              </a:extLst>
            </p:cNvPr>
            <p:cNvSpPr/>
            <p:nvPr/>
          </p:nvSpPr>
          <p:spPr>
            <a:xfrm>
              <a:off x="5789507" y="2295087"/>
              <a:ext cx="1275523" cy="1275523"/>
            </a:xfrm>
            <a:prstGeom prst="rect">
              <a:avLst/>
            </a:prstGeom>
            <a:solidFill>
              <a:srgbClr val="B2D6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55E450D1-BF24-449A-8DA3-703B700BAC25}"/>
                </a:ext>
              </a:extLst>
            </p:cNvPr>
            <p:cNvCxnSpPr>
              <a:cxnSpLocks/>
            </p:cNvCxnSpPr>
            <p:nvPr/>
          </p:nvCxnSpPr>
          <p:spPr>
            <a:xfrm>
              <a:off x="6075498" y="2295089"/>
              <a:ext cx="0" cy="127552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3E7B988-5F3B-4578-93CF-BCA6BE206C8A}"/>
              </a:ext>
            </a:extLst>
          </p:cNvPr>
          <p:cNvGrpSpPr/>
          <p:nvPr/>
        </p:nvGrpSpPr>
        <p:grpSpPr>
          <a:xfrm>
            <a:off x="3907417" y="2449815"/>
            <a:ext cx="1403926" cy="1390426"/>
            <a:chOff x="3866368" y="2139360"/>
            <a:chExt cx="1403926" cy="1390426"/>
          </a:xfrm>
          <a:solidFill>
            <a:srgbClr val="99CCFF"/>
          </a:solidFill>
        </p:grpSpPr>
        <p:grpSp>
          <p:nvGrpSpPr>
            <p:cNvPr id="6" name="Group 5">
              <a:extLst>
                <a:ext uri="{FF2B5EF4-FFF2-40B4-BE49-F238E27FC236}">
                  <a16:creationId xmlns:a16="http://schemas.microsoft.com/office/drawing/2014/main" id="{CA42D131-23BB-434B-BE1D-D9B58E523BE8}"/>
                </a:ext>
              </a:extLst>
            </p:cNvPr>
            <p:cNvGrpSpPr/>
            <p:nvPr/>
          </p:nvGrpSpPr>
          <p:grpSpPr>
            <a:xfrm>
              <a:off x="3866368" y="2139360"/>
              <a:ext cx="1403926" cy="1390426"/>
              <a:chOff x="3576531" y="1389027"/>
              <a:chExt cx="792480" cy="784860"/>
            </a:xfrm>
            <a:grpFill/>
          </p:grpSpPr>
          <p:sp>
            <p:nvSpPr>
              <p:cNvPr id="9" name="Oval 8">
                <a:extLst>
                  <a:ext uri="{FF2B5EF4-FFF2-40B4-BE49-F238E27FC236}">
                    <a16:creationId xmlns:a16="http://schemas.microsoft.com/office/drawing/2014/main" id="{26E700EE-2AC1-41BF-9DA4-401115578BC5}"/>
                  </a:ext>
                </a:extLst>
              </p:cNvPr>
              <p:cNvSpPr/>
              <p:nvPr/>
            </p:nvSpPr>
            <p:spPr>
              <a:xfrm>
                <a:off x="3576531" y="1389027"/>
                <a:ext cx="792480" cy="784860"/>
              </a:xfrm>
              <a:prstGeom prst="ellipse">
                <a:avLst/>
              </a:prstGeom>
              <a:grpFill/>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9D2082C7-9B62-4B53-B4F3-B7CDD2A238D7}"/>
                  </a:ext>
                </a:extLst>
              </p:cNvPr>
              <p:cNvCxnSpPr>
                <a:cxnSpLocks/>
              </p:cNvCxnSpPr>
              <p:nvPr/>
            </p:nvCxnSpPr>
            <p:spPr>
              <a:xfrm>
                <a:off x="3619338" y="1598311"/>
                <a:ext cx="704785" cy="0"/>
              </a:xfrm>
              <a:prstGeom prst="line">
                <a:avLst/>
              </a:prstGeom>
              <a:grp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3553E054-2348-4F9A-A014-ADF69248CA91}"/>
                </a:ext>
              </a:extLst>
            </p:cNvPr>
            <p:cNvCxnSpPr>
              <a:cxnSpLocks/>
              <a:endCxn id="9" idx="5"/>
            </p:cNvCxnSpPr>
            <p:nvPr/>
          </p:nvCxnSpPr>
          <p:spPr>
            <a:xfrm>
              <a:off x="3942201" y="2510121"/>
              <a:ext cx="1122491" cy="816044"/>
            </a:xfrm>
            <a:prstGeom prst="line">
              <a:avLst/>
            </a:prstGeom>
            <a:grp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3" name="Table 6">
            <a:extLst>
              <a:ext uri="{FF2B5EF4-FFF2-40B4-BE49-F238E27FC236}">
                <a16:creationId xmlns:a16="http://schemas.microsoft.com/office/drawing/2014/main" id="{92DC97D2-3563-425B-B0F1-E0FB757CD3E5}"/>
              </a:ext>
            </a:extLst>
          </p:cNvPr>
          <p:cNvGraphicFramePr>
            <a:graphicFrameLocks noGrp="1"/>
          </p:cNvGraphicFramePr>
          <p:nvPr>
            <p:extLst>
              <p:ext uri="{D42A27DB-BD31-4B8C-83A1-F6EECF244321}">
                <p14:modId xmlns:p14="http://schemas.microsoft.com/office/powerpoint/2010/main" val="176113290"/>
              </p:ext>
            </p:extLst>
          </p:nvPr>
        </p:nvGraphicFramePr>
        <p:xfrm>
          <a:off x="1617785" y="1731607"/>
          <a:ext cx="6063063" cy="426720"/>
        </p:xfrm>
        <a:graphic>
          <a:graphicData uri="http://schemas.openxmlformats.org/drawingml/2006/table">
            <a:tbl>
              <a:tblPr firstRow="1" bandRow="1">
                <a:tableStyleId>{5C22544A-7EE6-4342-B048-85BDC9FD1C3A}</a:tableStyleId>
              </a:tblPr>
              <a:tblGrid>
                <a:gridCol w="1385021">
                  <a:extLst>
                    <a:ext uri="{9D8B030D-6E8A-4147-A177-3AD203B41FA5}">
                      <a16:colId xmlns:a16="http://schemas.microsoft.com/office/drawing/2014/main" val="3579609500"/>
                    </a:ext>
                  </a:extLst>
                </a:gridCol>
                <a:gridCol w="936000">
                  <a:extLst>
                    <a:ext uri="{9D8B030D-6E8A-4147-A177-3AD203B41FA5}">
                      <a16:colId xmlns:a16="http://schemas.microsoft.com/office/drawing/2014/main" val="3801989176"/>
                    </a:ext>
                  </a:extLst>
                </a:gridCol>
                <a:gridCol w="1385021">
                  <a:extLst>
                    <a:ext uri="{9D8B030D-6E8A-4147-A177-3AD203B41FA5}">
                      <a16:colId xmlns:a16="http://schemas.microsoft.com/office/drawing/2014/main" val="2036956257"/>
                    </a:ext>
                  </a:extLst>
                </a:gridCol>
                <a:gridCol w="972000">
                  <a:extLst>
                    <a:ext uri="{9D8B030D-6E8A-4147-A177-3AD203B41FA5}">
                      <a16:colId xmlns:a16="http://schemas.microsoft.com/office/drawing/2014/main" val="22770834"/>
                    </a:ext>
                  </a:extLst>
                </a:gridCol>
                <a:gridCol w="1385021">
                  <a:extLst>
                    <a:ext uri="{9D8B030D-6E8A-4147-A177-3AD203B41FA5}">
                      <a16:colId xmlns:a16="http://schemas.microsoft.com/office/drawing/2014/main" val="1250843970"/>
                    </a:ext>
                  </a:extLst>
                </a:gridCol>
              </a:tblGrid>
              <a:tr h="180489">
                <a:tc>
                  <a:txBody>
                    <a:bodyPr/>
                    <a:lstStyle/>
                    <a:p>
                      <a:pPr algn="ctr"/>
                      <a:r>
                        <a:rPr lang="en-GB" sz="2800"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80289"/>
                  </a:ext>
                </a:extLst>
              </a:tr>
            </a:tbl>
          </a:graphicData>
        </a:graphic>
      </p:graphicFrame>
    </p:spTree>
    <p:extLst>
      <p:ext uri="{BB962C8B-B14F-4D97-AF65-F5344CB8AC3E}">
        <p14:creationId xmlns:p14="http://schemas.microsoft.com/office/powerpoint/2010/main" val="191704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shapes below that are divided into 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Shape A</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5983BB8B-59A7-4494-903F-1E722059B067}"/>
              </a:ext>
            </a:extLst>
          </p:cNvPr>
          <p:cNvGrpSpPr/>
          <p:nvPr/>
        </p:nvGrpSpPr>
        <p:grpSpPr>
          <a:xfrm>
            <a:off x="1656942" y="2507827"/>
            <a:ext cx="1174438" cy="1332411"/>
            <a:chOff x="4717552" y="1389027"/>
            <a:chExt cx="662940" cy="752112"/>
          </a:xfrm>
          <a:solidFill>
            <a:srgbClr val="FFCC66"/>
          </a:solidFill>
        </p:grpSpPr>
        <p:sp>
          <p:nvSpPr>
            <p:cNvPr id="12" name="Isosceles Triangle 7">
              <a:extLst>
                <a:ext uri="{FF2B5EF4-FFF2-40B4-BE49-F238E27FC236}">
                  <a16:creationId xmlns:a16="http://schemas.microsoft.com/office/drawing/2014/main" id="{201445E0-6D4D-4432-9E01-32E38DEDD5BB}"/>
                </a:ext>
              </a:extLst>
            </p:cNvPr>
            <p:cNvSpPr/>
            <p:nvPr/>
          </p:nvSpPr>
          <p:spPr>
            <a:xfrm>
              <a:off x="4717552" y="1389027"/>
              <a:ext cx="662940" cy="745136"/>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BF11F43E-DD09-480F-8B48-24A65354F4C7}"/>
                </a:ext>
              </a:extLst>
            </p:cNvPr>
            <p:cNvCxnSpPr>
              <a:cxnSpLocks/>
            </p:cNvCxnSpPr>
            <p:nvPr/>
          </p:nvCxnSpPr>
          <p:spPr>
            <a:xfrm>
              <a:off x="5055708" y="1389027"/>
              <a:ext cx="0" cy="752112"/>
            </a:xfrm>
            <a:prstGeom prst="line">
              <a:avLst/>
            </a:prstGeom>
            <a:grp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AF01FE3-60A8-480F-944A-C15FE06F1FE6}"/>
              </a:ext>
            </a:extLst>
          </p:cNvPr>
          <p:cNvGrpSpPr/>
          <p:nvPr/>
        </p:nvGrpSpPr>
        <p:grpSpPr>
          <a:xfrm>
            <a:off x="6387381" y="2564716"/>
            <a:ext cx="1275523" cy="1275525"/>
            <a:chOff x="5789507" y="2295087"/>
            <a:chExt cx="1275523" cy="1275525"/>
          </a:xfrm>
        </p:grpSpPr>
        <p:sp>
          <p:nvSpPr>
            <p:cNvPr id="14" name="Rectangle 13">
              <a:extLst>
                <a:ext uri="{FF2B5EF4-FFF2-40B4-BE49-F238E27FC236}">
                  <a16:creationId xmlns:a16="http://schemas.microsoft.com/office/drawing/2014/main" id="{5A38A326-3C69-4935-9E33-9420B6EC5097}"/>
                </a:ext>
              </a:extLst>
            </p:cNvPr>
            <p:cNvSpPr/>
            <p:nvPr/>
          </p:nvSpPr>
          <p:spPr>
            <a:xfrm>
              <a:off x="5789507" y="2295087"/>
              <a:ext cx="1275523" cy="1275523"/>
            </a:xfrm>
            <a:prstGeom prst="rect">
              <a:avLst/>
            </a:prstGeom>
            <a:solidFill>
              <a:srgbClr val="B2D6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55E450D1-BF24-449A-8DA3-703B700BAC25}"/>
                </a:ext>
              </a:extLst>
            </p:cNvPr>
            <p:cNvCxnSpPr>
              <a:cxnSpLocks/>
            </p:cNvCxnSpPr>
            <p:nvPr/>
          </p:nvCxnSpPr>
          <p:spPr>
            <a:xfrm>
              <a:off x="6075498" y="2295089"/>
              <a:ext cx="0" cy="127552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3E7B988-5F3B-4578-93CF-BCA6BE206C8A}"/>
              </a:ext>
            </a:extLst>
          </p:cNvPr>
          <p:cNvGrpSpPr/>
          <p:nvPr/>
        </p:nvGrpSpPr>
        <p:grpSpPr>
          <a:xfrm>
            <a:off x="3907417" y="2449815"/>
            <a:ext cx="1403926" cy="1390426"/>
            <a:chOff x="3866368" y="2139360"/>
            <a:chExt cx="1403926" cy="1390426"/>
          </a:xfrm>
          <a:solidFill>
            <a:srgbClr val="99CCFF"/>
          </a:solidFill>
        </p:grpSpPr>
        <p:grpSp>
          <p:nvGrpSpPr>
            <p:cNvPr id="6" name="Group 5">
              <a:extLst>
                <a:ext uri="{FF2B5EF4-FFF2-40B4-BE49-F238E27FC236}">
                  <a16:creationId xmlns:a16="http://schemas.microsoft.com/office/drawing/2014/main" id="{CA42D131-23BB-434B-BE1D-D9B58E523BE8}"/>
                </a:ext>
              </a:extLst>
            </p:cNvPr>
            <p:cNvGrpSpPr/>
            <p:nvPr/>
          </p:nvGrpSpPr>
          <p:grpSpPr>
            <a:xfrm>
              <a:off x="3866368" y="2139360"/>
              <a:ext cx="1403926" cy="1390426"/>
              <a:chOff x="3576531" y="1389027"/>
              <a:chExt cx="792480" cy="784860"/>
            </a:xfrm>
            <a:grpFill/>
          </p:grpSpPr>
          <p:sp>
            <p:nvSpPr>
              <p:cNvPr id="9" name="Oval 8">
                <a:extLst>
                  <a:ext uri="{FF2B5EF4-FFF2-40B4-BE49-F238E27FC236}">
                    <a16:creationId xmlns:a16="http://schemas.microsoft.com/office/drawing/2014/main" id="{26E700EE-2AC1-41BF-9DA4-401115578BC5}"/>
                  </a:ext>
                </a:extLst>
              </p:cNvPr>
              <p:cNvSpPr/>
              <p:nvPr/>
            </p:nvSpPr>
            <p:spPr>
              <a:xfrm>
                <a:off x="3576531" y="1389027"/>
                <a:ext cx="792480" cy="784860"/>
              </a:xfrm>
              <a:prstGeom prst="ellipse">
                <a:avLst/>
              </a:prstGeom>
              <a:grpFill/>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9D2082C7-9B62-4B53-B4F3-B7CDD2A238D7}"/>
                  </a:ext>
                </a:extLst>
              </p:cNvPr>
              <p:cNvCxnSpPr>
                <a:cxnSpLocks/>
              </p:cNvCxnSpPr>
              <p:nvPr/>
            </p:nvCxnSpPr>
            <p:spPr>
              <a:xfrm>
                <a:off x="3619338" y="1598311"/>
                <a:ext cx="704785" cy="0"/>
              </a:xfrm>
              <a:prstGeom prst="line">
                <a:avLst/>
              </a:prstGeom>
              <a:grp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3553E054-2348-4F9A-A014-ADF69248CA91}"/>
                </a:ext>
              </a:extLst>
            </p:cNvPr>
            <p:cNvCxnSpPr>
              <a:cxnSpLocks/>
              <a:endCxn id="9" idx="5"/>
            </p:cNvCxnSpPr>
            <p:nvPr/>
          </p:nvCxnSpPr>
          <p:spPr>
            <a:xfrm>
              <a:off x="3942201" y="2510121"/>
              <a:ext cx="1122491" cy="816044"/>
            </a:xfrm>
            <a:prstGeom prst="line">
              <a:avLst/>
            </a:prstGeom>
            <a:grp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3" name="Table 6">
            <a:extLst>
              <a:ext uri="{FF2B5EF4-FFF2-40B4-BE49-F238E27FC236}">
                <a16:creationId xmlns:a16="http://schemas.microsoft.com/office/drawing/2014/main" id="{92DC97D2-3563-425B-B0F1-E0FB757CD3E5}"/>
              </a:ext>
            </a:extLst>
          </p:cNvPr>
          <p:cNvGraphicFramePr>
            <a:graphicFrameLocks noGrp="1"/>
          </p:cNvGraphicFramePr>
          <p:nvPr>
            <p:extLst>
              <p:ext uri="{D42A27DB-BD31-4B8C-83A1-F6EECF244321}">
                <p14:modId xmlns:p14="http://schemas.microsoft.com/office/powerpoint/2010/main" val="1261881606"/>
              </p:ext>
            </p:extLst>
          </p:nvPr>
        </p:nvGraphicFramePr>
        <p:xfrm>
          <a:off x="1617785" y="1731607"/>
          <a:ext cx="6063063" cy="426720"/>
        </p:xfrm>
        <a:graphic>
          <a:graphicData uri="http://schemas.openxmlformats.org/drawingml/2006/table">
            <a:tbl>
              <a:tblPr firstRow="1" bandRow="1">
                <a:tableStyleId>{5C22544A-7EE6-4342-B048-85BDC9FD1C3A}</a:tableStyleId>
              </a:tblPr>
              <a:tblGrid>
                <a:gridCol w="1385021">
                  <a:extLst>
                    <a:ext uri="{9D8B030D-6E8A-4147-A177-3AD203B41FA5}">
                      <a16:colId xmlns:a16="http://schemas.microsoft.com/office/drawing/2014/main" val="3579609500"/>
                    </a:ext>
                  </a:extLst>
                </a:gridCol>
                <a:gridCol w="936000">
                  <a:extLst>
                    <a:ext uri="{9D8B030D-6E8A-4147-A177-3AD203B41FA5}">
                      <a16:colId xmlns:a16="http://schemas.microsoft.com/office/drawing/2014/main" val="3801989176"/>
                    </a:ext>
                  </a:extLst>
                </a:gridCol>
                <a:gridCol w="1385021">
                  <a:extLst>
                    <a:ext uri="{9D8B030D-6E8A-4147-A177-3AD203B41FA5}">
                      <a16:colId xmlns:a16="http://schemas.microsoft.com/office/drawing/2014/main" val="2036956257"/>
                    </a:ext>
                  </a:extLst>
                </a:gridCol>
                <a:gridCol w="972000">
                  <a:extLst>
                    <a:ext uri="{9D8B030D-6E8A-4147-A177-3AD203B41FA5}">
                      <a16:colId xmlns:a16="http://schemas.microsoft.com/office/drawing/2014/main" val="22770834"/>
                    </a:ext>
                  </a:extLst>
                </a:gridCol>
                <a:gridCol w="1385021">
                  <a:extLst>
                    <a:ext uri="{9D8B030D-6E8A-4147-A177-3AD203B41FA5}">
                      <a16:colId xmlns:a16="http://schemas.microsoft.com/office/drawing/2014/main" val="1250843970"/>
                    </a:ext>
                  </a:extLst>
                </a:gridCol>
              </a:tblGrid>
              <a:tr h="180489">
                <a:tc>
                  <a:txBody>
                    <a:bodyPr/>
                    <a:lstStyle/>
                    <a:p>
                      <a:pPr algn="ctr"/>
                      <a:r>
                        <a:rPr lang="en-GB" sz="2800"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80289"/>
                  </a:ext>
                </a:extLst>
              </a:tr>
            </a:tbl>
          </a:graphicData>
        </a:graphic>
      </p:graphicFrame>
      <p:graphicFrame>
        <p:nvGraphicFramePr>
          <p:cNvPr id="24" name="Table 6">
            <a:extLst>
              <a:ext uri="{FF2B5EF4-FFF2-40B4-BE49-F238E27FC236}">
                <a16:creationId xmlns:a16="http://schemas.microsoft.com/office/drawing/2014/main" id="{BDD26787-8B83-465E-9CC7-9AC521363B38}"/>
              </a:ext>
            </a:extLst>
          </p:cNvPr>
          <p:cNvGraphicFramePr>
            <a:graphicFrameLocks noGrp="1"/>
          </p:cNvGraphicFramePr>
          <p:nvPr>
            <p:extLst>
              <p:ext uri="{D42A27DB-BD31-4B8C-83A1-F6EECF244321}">
                <p14:modId xmlns:p14="http://schemas.microsoft.com/office/powerpoint/2010/main" val="2250857689"/>
              </p:ext>
            </p:extLst>
          </p:nvPr>
        </p:nvGraphicFramePr>
        <p:xfrm>
          <a:off x="1617785" y="4246627"/>
          <a:ext cx="6063063" cy="426720"/>
        </p:xfrm>
        <a:graphic>
          <a:graphicData uri="http://schemas.openxmlformats.org/drawingml/2006/table">
            <a:tbl>
              <a:tblPr firstRow="1" bandRow="1">
                <a:tableStyleId>{5C22544A-7EE6-4342-B048-85BDC9FD1C3A}</a:tableStyleId>
              </a:tblPr>
              <a:tblGrid>
                <a:gridCol w="1385021">
                  <a:extLst>
                    <a:ext uri="{9D8B030D-6E8A-4147-A177-3AD203B41FA5}">
                      <a16:colId xmlns:a16="http://schemas.microsoft.com/office/drawing/2014/main" val="3579609500"/>
                    </a:ext>
                  </a:extLst>
                </a:gridCol>
                <a:gridCol w="936000">
                  <a:extLst>
                    <a:ext uri="{9D8B030D-6E8A-4147-A177-3AD203B41FA5}">
                      <a16:colId xmlns:a16="http://schemas.microsoft.com/office/drawing/2014/main" val="3801989176"/>
                    </a:ext>
                  </a:extLst>
                </a:gridCol>
                <a:gridCol w="1385021">
                  <a:extLst>
                    <a:ext uri="{9D8B030D-6E8A-4147-A177-3AD203B41FA5}">
                      <a16:colId xmlns:a16="http://schemas.microsoft.com/office/drawing/2014/main" val="2036956257"/>
                    </a:ext>
                  </a:extLst>
                </a:gridCol>
                <a:gridCol w="972000">
                  <a:extLst>
                    <a:ext uri="{9D8B030D-6E8A-4147-A177-3AD203B41FA5}">
                      <a16:colId xmlns:a16="http://schemas.microsoft.com/office/drawing/2014/main" val="22770834"/>
                    </a:ext>
                  </a:extLst>
                </a:gridCol>
                <a:gridCol w="1385021">
                  <a:extLst>
                    <a:ext uri="{9D8B030D-6E8A-4147-A177-3AD203B41FA5}">
                      <a16:colId xmlns:a16="http://schemas.microsoft.com/office/drawing/2014/main" val="1250843970"/>
                    </a:ext>
                  </a:extLst>
                </a:gridCol>
              </a:tblGrid>
              <a:tr h="180489">
                <a:tc>
                  <a:txBody>
                    <a:bodyPr/>
                    <a:lstStyle/>
                    <a:p>
                      <a:pPr algn="ctr"/>
                      <a:r>
                        <a:rPr lang="en-GB" sz="2800" dirty="0">
                          <a:solidFill>
                            <a:srgbClr val="FF0000"/>
                          </a:solidFill>
                          <a:latin typeface="Century Gothic" panose="020B0502020202020204" pitchFamily="34" charset="0"/>
                          <a:sym typeface="Wingdings" panose="05000000000000000000" pitchFamily="2" charset="2"/>
                        </a:rPr>
                        <a:t></a:t>
                      </a:r>
                      <a:endParaRPr lang="en-GB" sz="280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80289"/>
                  </a:ext>
                </a:extLst>
              </a:tr>
            </a:tbl>
          </a:graphicData>
        </a:graphic>
      </p:graphicFrame>
    </p:spTree>
    <p:extLst>
      <p:ext uri="{BB962C8B-B14F-4D97-AF65-F5344CB8AC3E}">
        <p14:creationId xmlns:p14="http://schemas.microsoft.com/office/powerpoint/2010/main" val="141413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94C0A81F-0986-45B5-BF2E-4397A200CE0A}"/>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7" name="Rectangle 56">
            <a:extLst>
              <a:ext uri="{FF2B5EF4-FFF2-40B4-BE49-F238E27FC236}">
                <a16:creationId xmlns:a16="http://schemas.microsoft.com/office/drawing/2014/main" id="{4E331C19-85C2-4F5B-843A-A16E6008EB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equal groups are the marbles split into?</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1356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37264DAA-1127-4A37-BB4E-173C2C3D653A}"/>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F566B81-97EB-4F1C-A2CB-1152DD8E73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71EFAA04-57BF-4133-87F8-403AD23F7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 name="Picture 1">
            <a:extLst>
              <a:ext uri="{FF2B5EF4-FFF2-40B4-BE49-F238E27FC236}">
                <a16:creationId xmlns:a16="http://schemas.microsoft.com/office/drawing/2014/main" id="{94C0A81F-0986-45B5-BF2E-4397A200CE0A}"/>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7" name="Rectangle 56">
            <a:extLst>
              <a:ext uri="{FF2B5EF4-FFF2-40B4-BE49-F238E27FC236}">
                <a16:creationId xmlns:a16="http://schemas.microsoft.com/office/drawing/2014/main" id="{4E331C19-85C2-4F5B-843A-A16E6008EB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equal groups are the marbles split into?</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 equal parts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5517922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86144f90-c7b6-48d0-aae5-f5e9e48cc3df"/>
    <ds:schemaRef ds:uri="http://purl.org/dc/elements/1.1/"/>
    <ds:schemaRef ds:uri="http://schemas.microsoft.com/office/2006/metadata/properties"/>
    <ds:schemaRef ds:uri="http://schemas.openxmlformats.org/package/2006/metadata/core-properties"/>
    <ds:schemaRef ds:uri="0f0ae0ff-29c4-4766-b250-c1a9bee8d430"/>
  </ds:schemaRefs>
</ds:datastoreItem>
</file>

<file path=customXml/itemProps2.xml><?xml version="1.0" encoding="utf-8"?>
<ds:datastoreItem xmlns:ds="http://schemas.openxmlformats.org/officeDocument/2006/customXml" ds:itemID="{FC943559-071F-4F36-8F26-21E6386262C6}"/>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1514</TotalTime>
  <Words>807</Words>
  <Application>Microsoft Office PowerPoint</Application>
  <PresentationFormat>On-screen Show (4:3)</PresentationFormat>
  <Paragraphs>788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59</cp:revision>
  <dcterms:created xsi:type="dcterms:W3CDTF">2018-03-17T10:08:43Z</dcterms:created>
  <dcterms:modified xsi:type="dcterms:W3CDTF">2020-02-20T12:56:24Z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3072">
    <vt:lpwstr>183</vt:lpwstr>
  </property>
</Properties>
</file>