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387" r:id="rId5"/>
    <p:sldId id="256" r:id="rId6"/>
    <p:sldId id="301" r:id="rId7"/>
    <p:sldId id="403" r:id="rId8"/>
    <p:sldId id="361" r:id="rId9"/>
    <p:sldId id="362" r:id="rId10"/>
    <p:sldId id="388" r:id="rId11"/>
    <p:sldId id="404" r:id="rId12"/>
    <p:sldId id="405" r:id="rId13"/>
    <p:sldId id="379" r:id="rId14"/>
    <p:sldId id="391" r:id="rId15"/>
    <p:sldId id="406" r:id="rId16"/>
    <p:sldId id="407" r:id="rId17"/>
    <p:sldId id="408" r:id="rId18"/>
    <p:sldId id="409" r:id="rId19"/>
    <p:sldId id="410" r:id="rId20"/>
    <p:sldId id="411" r:id="rId21"/>
    <p:sldId id="412" r:id="rId22"/>
    <p:sldId id="413" r:id="rId23"/>
    <p:sldId id="414" r:id="rId24"/>
    <p:sldId id="4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00B0F0"/>
    <a:srgbClr val="000000"/>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E39C2-2E98-4797-AFB2-20BBFABF8732}" v="394" dt="2019-06-17T07:37:06.377"/>
    <p1510:client id="{495DAC80-B826-40EA-9EC7-31156FBFF745}" v="108" dt="2019-06-17T09:40:26.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15" autoAdjust="0"/>
    <p:restoredTop sz="94660"/>
  </p:normalViewPr>
  <p:slideViewPr>
    <p:cSldViewPr snapToGrid="0">
      <p:cViewPr varScale="1">
        <p:scale>
          <a:sx n="63" d="100"/>
          <a:sy n="63" d="100"/>
        </p:scale>
        <p:origin x="167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Fitzpatrick" userId="d1b284ec-d1dd-4765-b823-b34899491c26" providerId="ADAL" clId="{495DAC80-B826-40EA-9EC7-31156FBFF745}"/>
    <pc:docChg chg="undo custSel addSld delSld modSld">
      <pc:chgData name="Jan Fitzpatrick" userId="d1b284ec-d1dd-4765-b823-b34899491c26" providerId="ADAL" clId="{495DAC80-B826-40EA-9EC7-31156FBFF745}" dt="2019-06-17T09:40:38.571" v="379" actId="2696"/>
      <pc:docMkLst>
        <pc:docMk/>
      </pc:docMkLst>
      <pc:sldChg chg="modSp del">
        <pc:chgData name="Jan Fitzpatrick" userId="d1b284ec-d1dd-4765-b823-b34899491c26" providerId="ADAL" clId="{495DAC80-B826-40EA-9EC7-31156FBFF745}" dt="2019-06-17T09:27:38.670" v="191" actId="2696"/>
        <pc:sldMkLst>
          <pc:docMk/>
          <pc:sldMk cId="273723392" sldId="308"/>
        </pc:sldMkLst>
        <pc:spChg chg="mod">
          <ac:chgData name="Jan Fitzpatrick" userId="d1b284ec-d1dd-4765-b823-b34899491c26" providerId="ADAL" clId="{495DAC80-B826-40EA-9EC7-31156FBFF745}" dt="2019-06-17T09:27:22.685" v="189" actId="2085"/>
          <ac:spMkLst>
            <pc:docMk/>
            <pc:sldMk cId="273723392" sldId="308"/>
            <ac:spMk id="19" creationId="{5252A847-DE45-4FA3-A1F8-EEBEB845FF8E}"/>
          </ac:spMkLst>
        </pc:spChg>
      </pc:sldChg>
      <pc:sldChg chg="modSp">
        <pc:chgData name="Jan Fitzpatrick" userId="d1b284ec-d1dd-4765-b823-b34899491c26" providerId="ADAL" clId="{495DAC80-B826-40EA-9EC7-31156FBFF745}" dt="2019-06-17T09:27:58.052" v="192" actId="1036"/>
        <pc:sldMkLst>
          <pc:docMk/>
          <pc:sldMk cId="1200991217" sldId="361"/>
        </pc:sldMkLst>
        <pc:graphicFrameChg chg="mod">
          <ac:chgData name="Jan Fitzpatrick" userId="d1b284ec-d1dd-4765-b823-b34899491c26" providerId="ADAL" clId="{495DAC80-B826-40EA-9EC7-31156FBFF745}" dt="2019-06-17T09:27:58.052" v="192" actId="1036"/>
          <ac:graphicFrameMkLst>
            <pc:docMk/>
            <pc:sldMk cId="1200991217" sldId="361"/>
            <ac:graphicFrameMk id="2" creationId="{FF1AE143-BB70-4E46-8C1C-B30A91693451}"/>
          </ac:graphicFrameMkLst>
        </pc:graphicFrameChg>
      </pc:sldChg>
      <pc:sldChg chg="modSp">
        <pc:chgData name="Jan Fitzpatrick" userId="d1b284ec-d1dd-4765-b823-b34899491c26" providerId="ADAL" clId="{495DAC80-B826-40EA-9EC7-31156FBFF745}" dt="2019-06-17T09:02:10.406" v="5" actId="122"/>
        <pc:sldMkLst>
          <pc:docMk/>
          <pc:sldMk cId="598082706" sldId="362"/>
        </pc:sldMkLst>
        <pc:spChg chg="mod">
          <ac:chgData name="Jan Fitzpatrick" userId="d1b284ec-d1dd-4765-b823-b34899491c26" providerId="ADAL" clId="{495DAC80-B826-40EA-9EC7-31156FBFF745}" dt="2019-06-17T09:02:10.406" v="5" actId="122"/>
          <ac:spMkLst>
            <pc:docMk/>
            <pc:sldMk cId="598082706" sldId="362"/>
            <ac:spMk id="19" creationId="{5252A847-DE45-4FA3-A1F8-EEBEB845FF8E}"/>
          </ac:spMkLst>
        </pc:spChg>
      </pc:sldChg>
      <pc:sldChg chg="modSp del">
        <pc:chgData name="Jan Fitzpatrick" userId="d1b284ec-d1dd-4765-b823-b34899491c26" providerId="ADAL" clId="{495DAC80-B826-40EA-9EC7-31156FBFF745}" dt="2019-06-17T09:39:45.251" v="373" actId="2696"/>
        <pc:sldMkLst>
          <pc:docMk/>
          <pc:sldMk cId="3209167019" sldId="376"/>
        </pc:sldMkLst>
        <pc:spChg chg="mod">
          <ac:chgData name="Jan Fitzpatrick" userId="d1b284ec-d1dd-4765-b823-b34899491c26" providerId="ADAL" clId="{495DAC80-B826-40EA-9EC7-31156FBFF745}" dt="2019-06-17T09:39:35.515" v="371" actId="2085"/>
          <ac:spMkLst>
            <pc:docMk/>
            <pc:sldMk cId="3209167019" sldId="376"/>
            <ac:spMk id="19" creationId="{5252A847-DE45-4FA3-A1F8-EEBEB845FF8E}"/>
          </ac:spMkLst>
        </pc:spChg>
      </pc:sldChg>
      <pc:sldChg chg="modSp del">
        <pc:chgData name="Jan Fitzpatrick" userId="d1b284ec-d1dd-4765-b823-b34899491c26" providerId="ADAL" clId="{495DAC80-B826-40EA-9EC7-31156FBFF745}" dt="2019-06-17T09:36:55.509" v="318" actId="2696"/>
        <pc:sldMkLst>
          <pc:docMk/>
          <pc:sldMk cId="27731838" sldId="382"/>
        </pc:sldMkLst>
        <pc:spChg chg="mod">
          <ac:chgData name="Jan Fitzpatrick" userId="d1b284ec-d1dd-4765-b823-b34899491c26" providerId="ADAL" clId="{495DAC80-B826-40EA-9EC7-31156FBFF745}" dt="2019-06-17T09:36:28.629" v="316" actId="2085"/>
          <ac:spMkLst>
            <pc:docMk/>
            <pc:sldMk cId="27731838" sldId="382"/>
            <ac:spMk id="19" creationId="{5252A847-DE45-4FA3-A1F8-EEBEB845FF8E}"/>
          </ac:spMkLst>
        </pc:spChg>
      </pc:sldChg>
      <pc:sldChg chg="modSp">
        <pc:chgData name="Jan Fitzpatrick" userId="d1b284ec-d1dd-4765-b823-b34899491c26" providerId="ADAL" clId="{495DAC80-B826-40EA-9EC7-31156FBFF745}" dt="2019-06-17T09:01:58.277" v="2" actId="122"/>
        <pc:sldMkLst>
          <pc:docMk/>
          <pc:sldMk cId="3528981042" sldId="388"/>
        </pc:sldMkLst>
        <pc:spChg chg="mod">
          <ac:chgData name="Jan Fitzpatrick" userId="d1b284ec-d1dd-4765-b823-b34899491c26" providerId="ADAL" clId="{495DAC80-B826-40EA-9EC7-31156FBFF745}" dt="2019-06-17T09:01:58.277" v="2" actId="122"/>
          <ac:spMkLst>
            <pc:docMk/>
            <pc:sldMk cId="3528981042" sldId="388"/>
            <ac:spMk id="19" creationId="{5252A847-DE45-4FA3-A1F8-EEBEB845FF8E}"/>
          </ac:spMkLst>
        </pc:spChg>
      </pc:sldChg>
      <pc:sldChg chg="delSp modSp del">
        <pc:chgData name="Jan Fitzpatrick" userId="d1b284ec-d1dd-4765-b823-b34899491c26" providerId="ADAL" clId="{495DAC80-B826-40EA-9EC7-31156FBFF745}" dt="2019-06-17T09:09:38.025" v="102" actId="2696"/>
        <pc:sldMkLst>
          <pc:docMk/>
          <pc:sldMk cId="2525524352" sldId="389"/>
        </pc:sldMkLst>
        <pc:grpChg chg="del">
          <ac:chgData name="Jan Fitzpatrick" userId="d1b284ec-d1dd-4765-b823-b34899491c26" providerId="ADAL" clId="{495DAC80-B826-40EA-9EC7-31156FBFF745}" dt="2019-06-17T09:07:28.627" v="69" actId="165"/>
          <ac:grpSpMkLst>
            <pc:docMk/>
            <pc:sldMk cId="2525524352" sldId="389"/>
            <ac:grpSpMk id="10" creationId="{00F25BF4-25AF-4DD3-A79D-D0894AB6B581}"/>
          </ac:grpSpMkLst>
        </pc:grpChg>
        <pc:picChg chg="mod topLvl">
          <ac:chgData name="Jan Fitzpatrick" userId="d1b284ec-d1dd-4765-b823-b34899491c26" providerId="ADAL" clId="{495DAC80-B826-40EA-9EC7-31156FBFF745}" dt="2019-06-17T09:07:28.627" v="69" actId="165"/>
          <ac:picMkLst>
            <pc:docMk/>
            <pc:sldMk cId="2525524352" sldId="389"/>
            <ac:picMk id="11" creationId="{4641E203-C3C7-490C-AD21-8D64E07EFBAC}"/>
          </ac:picMkLst>
        </pc:picChg>
        <pc:picChg chg="mod topLvl">
          <ac:chgData name="Jan Fitzpatrick" userId="d1b284ec-d1dd-4765-b823-b34899491c26" providerId="ADAL" clId="{495DAC80-B826-40EA-9EC7-31156FBFF745}" dt="2019-06-17T09:07:28.627" v="69" actId="165"/>
          <ac:picMkLst>
            <pc:docMk/>
            <pc:sldMk cId="2525524352" sldId="389"/>
            <ac:picMk id="12" creationId="{187504B3-2176-48E4-9FED-8E40233A4711}"/>
          </ac:picMkLst>
        </pc:picChg>
        <pc:picChg chg="mod topLvl">
          <ac:chgData name="Jan Fitzpatrick" userId="d1b284ec-d1dd-4765-b823-b34899491c26" providerId="ADAL" clId="{495DAC80-B826-40EA-9EC7-31156FBFF745}" dt="2019-06-17T09:07:28.627" v="69" actId="165"/>
          <ac:picMkLst>
            <pc:docMk/>
            <pc:sldMk cId="2525524352" sldId="389"/>
            <ac:picMk id="13" creationId="{FA36C32A-C75A-41A0-B800-CA41303A7B3B}"/>
          </ac:picMkLst>
        </pc:picChg>
        <pc:picChg chg="mod topLvl">
          <ac:chgData name="Jan Fitzpatrick" userId="d1b284ec-d1dd-4765-b823-b34899491c26" providerId="ADAL" clId="{495DAC80-B826-40EA-9EC7-31156FBFF745}" dt="2019-06-17T09:07:28.627" v="69" actId="165"/>
          <ac:picMkLst>
            <pc:docMk/>
            <pc:sldMk cId="2525524352" sldId="389"/>
            <ac:picMk id="14" creationId="{B13B3299-C58B-488E-BE1B-B33C02AA70F7}"/>
          </ac:picMkLst>
        </pc:picChg>
        <pc:picChg chg="mod topLvl">
          <ac:chgData name="Jan Fitzpatrick" userId="d1b284ec-d1dd-4765-b823-b34899491c26" providerId="ADAL" clId="{495DAC80-B826-40EA-9EC7-31156FBFF745}" dt="2019-06-17T09:07:28.627" v="69" actId="165"/>
          <ac:picMkLst>
            <pc:docMk/>
            <pc:sldMk cId="2525524352" sldId="389"/>
            <ac:picMk id="15" creationId="{FB695A3A-3934-4438-AAB5-819B75BD9C00}"/>
          </ac:picMkLst>
        </pc:picChg>
        <pc:picChg chg="mod topLvl">
          <ac:chgData name="Jan Fitzpatrick" userId="d1b284ec-d1dd-4765-b823-b34899491c26" providerId="ADAL" clId="{495DAC80-B826-40EA-9EC7-31156FBFF745}" dt="2019-06-17T09:07:28.627" v="69" actId="165"/>
          <ac:picMkLst>
            <pc:docMk/>
            <pc:sldMk cId="2525524352" sldId="389"/>
            <ac:picMk id="20" creationId="{A04E450C-969D-406C-B0D3-072446678984}"/>
          </ac:picMkLst>
        </pc:picChg>
        <pc:picChg chg="mod topLvl">
          <ac:chgData name="Jan Fitzpatrick" userId="d1b284ec-d1dd-4765-b823-b34899491c26" providerId="ADAL" clId="{495DAC80-B826-40EA-9EC7-31156FBFF745}" dt="2019-06-17T09:07:28.627" v="69" actId="165"/>
          <ac:picMkLst>
            <pc:docMk/>
            <pc:sldMk cId="2525524352" sldId="389"/>
            <ac:picMk id="21" creationId="{E975CA0A-2306-43A9-9987-03E890D73895}"/>
          </ac:picMkLst>
        </pc:picChg>
        <pc:picChg chg="mod topLvl">
          <ac:chgData name="Jan Fitzpatrick" userId="d1b284ec-d1dd-4765-b823-b34899491c26" providerId="ADAL" clId="{495DAC80-B826-40EA-9EC7-31156FBFF745}" dt="2019-06-17T09:07:28.627" v="69" actId="165"/>
          <ac:picMkLst>
            <pc:docMk/>
            <pc:sldMk cId="2525524352" sldId="389"/>
            <ac:picMk id="22" creationId="{E27D45EA-EC17-4DC4-A0A3-2D79A4C3805F}"/>
          </ac:picMkLst>
        </pc:picChg>
        <pc:picChg chg="mod topLvl">
          <ac:chgData name="Jan Fitzpatrick" userId="d1b284ec-d1dd-4765-b823-b34899491c26" providerId="ADAL" clId="{495DAC80-B826-40EA-9EC7-31156FBFF745}" dt="2019-06-17T09:07:28.627" v="69" actId="165"/>
          <ac:picMkLst>
            <pc:docMk/>
            <pc:sldMk cId="2525524352" sldId="389"/>
            <ac:picMk id="23" creationId="{540A0B76-1927-4593-BA5A-3D33A320CFBA}"/>
          </ac:picMkLst>
        </pc:picChg>
      </pc:sldChg>
      <pc:sldChg chg="addSp delSp modSp del">
        <pc:chgData name="Jan Fitzpatrick" userId="d1b284ec-d1dd-4765-b823-b34899491c26" providerId="ADAL" clId="{495DAC80-B826-40EA-9EC7-31156FBFF745}" dt="2019-06-17T09:29:10.272" v="214" actId="2696"/>
        <pc:sldMkLst>
          <pc:docMk/>
          <pc:sldMk cId="1071129015" sldId="390"/>
        </pc:sldMkLst>
        <pc:spChg chg="mod">
          <ac:chgData name="Jan Fitzpatrick" userId="d1b284ec-d1dd-4765-b823-b34899491c26" providerId="ADAL" clId="{495DAC80-B826-40EA-9EC7-31156FBFF745}" dt="2019-06-17T09:28:58.479" v="212" actId="2085"/>
          <ac:spMkLst>
            <pc:docMk/>
            <pc:sldMk cId="1071129015" sldId="390"/>
            <ac:spMk id="19" creationId="{5252A847-DE45-4FA3-A1F8-EEBEB845FF8E}"/>
          </ac:spMkLst>
        </pc:spChg>
        <pc:grpChg chg="add del mod">
          <ac:chgData name="Jan Fitzpatrick" userId="d1b284ec-d1dd-4765-b823-b34899491c26" providerId="ADAL" clId="{495DAC80-B826-40EA-9EC7-31156FBFF745}" dt="2019-06-17T09:07:20.988" v="67" actId="165"/>
          <ac:grpSpMkLst>
            <pc:docMk/>
            <pc:sldMk cId="1071129015" sldId="390"/>
            <ac:grpSpMk id="2" creationId="{50F5C188-4350-4F0D-9B65-FA46BFB4E95A}"/>
          </ac:grpSpMkLst>
        </pc:grpChg>
        <pc:grpChg chg="del">
          <ac:chgData name="Jan Fitzpatrick" userId="d1b284ec-d1dd-4765-b823-b34899491c26" providerId="ADAL" clId="{495DAC80-B826-40EA-9EC7-31156FBFF745}" dt="2019-06-17T09:04:18" v="10" actId="478"/>
          <ac:grpSpMkLst>
            <pc:docMk/>
            <pc:sldMk cId="1071129015" sldId="390"/>
            <ac:grpSpMk id="10" creationId="{00F25BF4-25AF-4DD3-A79D-D0894AB6B581}"/>
          </ac:grpSpMkLst>
        </pc:grpChg>
        <pc:picChg chg="add mod topLvl">
          <ac:chgData name="Jan Fitzpatrick" userId="d1b284ec-d1dd-4765-b823-b34899491c26" providerId="ADAL" clId="{495DAC80-B826-40EA-9EC7-31156FBFF745}" dt="2019-06-17T09:07:20.988" v="67" actId="165"/>
          <ac:picMkLst>
            <pc:docMk/>
            <pc:sldMk cId="1071129015" sldId="390"/>
            <ac:picMk id="17" creationId="{73EB2A25-919F-4A4B-A1DF-311F9A682571}"/>
          </ac:picMkLst>
        </pc:picChg>
        <pc:picChg chg="add mod topLvl">
          <ac:chgData name="Jan Fitzpatrick" userId="d1b284ec-d1dd-4765-b823-b34899491c26" providerId="ADAL" clId="{495DAC80-B826-40EA-9EC7-31156FBFF745}" dt="2019-06-17T09:07:20.988" v="67" actId="165"/>
          <ac:picMkLst>
            <pc:docMk/>
            <pc:sldMk cId="1071129015" sldId="390"/>
            <ac:picMk id="18" creationId="{A875BE81-B0E9-4173-9CF0-1B255F29C6C2}"/>
          </ac:picMkLst>
        </pc:picChg>
        <pc:picChg chg="add mod topLvl">
          <ac:chgData name="Jan Fitzpatrick" userId="d1b284ec-d1dd-4765-b823-b34899491c26" providerId="ADAL" clId="{495DAC80-B826-40EA-9EC7-31156FBFF745}" dt="2019-06-17T09:07:20.988" v="67" actId="165"/>
          <ac:picMkLst>
            <pc:docMk/>
            <pc:sldMk cId="1071129015" sldId="390"/>
            <ac:picMk id="27" creationId="{E726BF6D-C9F4-4C96-A783-970B57D3F924}"/>
          </ac:picMkLst>
        </pc:picChg>
        <pc:picChg chg="add mod topLvl">
          <ac:chgData name="Jan Fitzpatrick" userId="d1b284ec-d1dd-4765-b823-b34899491c26" providerId="ADAL" clId="{495DAC80-B826-40EA-9EC7-31156FBFF745}" dt="2019-06-17T09:07:20.988" v="67" actId="165"/>
          <ac:picMkLst>
            <pc:docMk/>
            <pc:sldMk cId="1071129015" sldId="390"/>
            <ac:picMk id="28" creationId="{576A59FC-652C-4BF8-8C9E-4B24130D484D}"/>
          </ac:picMkLst>
        </pc:picChg>
        <pc:picChg chg="add mod topLvl">
          <ac:chgData name="Jan Fitzpatrick" userId="d1b284ec-d1dd-4765-b823-b34899491c26" providerId="ADAL" clId="{495DAC80-B826-40EA-9EC7-31156FBFF745}" dt="2019-06-17T09:08:59.326" v="97" actId="554"/>
          <ac:picMkLst>
            <pc:docMk/>
            <pc:sldMk cId="1071129015" sldId="390"/>
            <ac:picMk id="29" creationId="{4B777907-987D-465F-B402-6CD0CC2D4086}"/>
          </ac:picMkLst>
        </pc:picChg>
        <pc:picChg chg="add del mod topLvl">
          <ac:chgData name="Jan Fitzpatrick" userId="d1b284ec-d1dd-4765-b823-b34899491c26" providerId="ADAL" clId="{495DAC80-B826-40EA-9EC7-31156FBFF745}" dt="2019-06-17T09:07:47.741" v="73" actId="478"/>
          <ac:picMkLst>
            <pc:docMk/>
            <pc:sldMk cId="1071129015" sldId="390"/>
            <ac:picMk id="30" creationId="{BE66D672-7F02-486C-87D3-3A44D89EA281}"/>
          </ac:picMkLst>
        </pc:picChg>
        <pc:picChg chg="add del mod topLvl">
          <ac:chgData name="Jan Fitzpatrick" userId="d1b284ec-d1dd-4765-b823-b34899491c26" providerId="ADAL" clId="{495DAC80-B826-40EA-9EC7-31156FBFF745}" dt="2019-06-17T09:07:23.245" v="68" actId="478"/>
          <ac:picMkLst>
            <pc:docMk/>
            <pc:sldMk cId="1071129015" sldId="390"/>
            <ac:picMk id="31" creationId="{B2CB1F9F-D769-4E2E-B7EF-D1F265C24872}"/>
          </ac:picMkLst>
        </pc:picChg>
        <pc:picChg chg="add mod topLvl">
          <ac:chgData name="Jan Fitzpatrick" userId="d1b284ec-d1dd-4765-b823-b34899491c26" providerId="ADAL" clId="{495DAC80-B826-40EA-9EC7-31156FBFF745}" dt="2019-06-17T09:07:20.988" v="67" actId="165"/>
          <ac:picMkLst>
            <pc:docMk/>
            <pc:sldMk cId="1071129015" sldId="390"/>
            <ac:picMk id="32" creationId="{92DBC54C-0D63-46BD-9D75-A02FD7C7885B}"/>
          </ac:picMkLst>
        </pc:picChg>
        <pc:picChg chg="add mod">
          <ac:chgData name="Jan Fitzpatrick" userId="d1b284ec-d1dd-4765-b823-b34899491c26" providerId="ADAL" clId="{495DAC80-B826-40EA-9EC7-31156FBFF745}" dt="2019-06-17T09:08:59.326" v="97" actId="554"/>
          <ac:picMkLst>
            <pc:docMk/>
            <pc:sldMk cId="1071129015" sldId="390"/>
            <ac:picMk id="33" creationId="{F2FBF5E5-2B1C-4ADC-8C25-CA02C02DBADD}"/>
          </ac:picMkLst>
        </pc:picChg>
        <pc:picChg chg="add mod">
          <ac:chgData name="Jan Fitzpatrick" userId="d1b284ec-d1dd-4765-b823-b34899491c26" providerId="ADAL" clId="{495DAC80-B826-40EA-9EC7-31156FBFF745}" dt="2019-06-17T09:08:59.326" v="97" actId="554"/>
          <ac:picMkLst>
            <pc:docMk/>
            <pc:sldMk cId="1071129015" sldId="390"/>
            <ac:picMk id="34" creationId="{27035E22-064F-4D21-8C8B-8B8EFF84A06E}"/>
          </ac:picMkLst>
        </pc:picChg>
        <pc:picChg chg="add mod">
          <ac:chgData name="Jan Fitzpatrick" userId="d1b284ec-d1dd-4765-b823-b34899491c26" providerId="ADAL" clId="{495DAC80-B826-40EA-9EC7-31156FBFF745}" dt="2019-06-17T09:08:59.326" v="97" actId="554"/>
          <ac:picMkLst>
            <pc:docMk/>
            <pc:sldMk cId="1071129015" sldId="390"/>
            <ac:picMk id="35" creationId="{A089EAB5-9EB6-4ED5-95CD-57FAEC1B9ECF}"/>
          </ac:picMkLst>
        </pc:picChg>
        <pc:picChg chg="add mod">
          <ac:chgData name="Jan Fitzpatrick" userId="d1b284ec-d1dd-4765-b823-b34899491c26" providerId="ADAL" clId="{495DAC80-B826-40EA-9EC7-31156FBFF745}" dt="2019-06-17T09:08:59.326" v="97" actId="554"/>
          <ac:picMkLst>
            <pc:docMk/>
            <pc:sldMk cId="1071129015" sldId="390"/>
            <ac:picMk id="36" creationId="{010A4FFB-1A22-4032-91C7-6E77B1FC0E9D}"/>
          </ac:picMkLst>
        </pc:picChg>
        <pc:picChg chg="add mod">
          <ac:chgData name="Jan Fitzpatrick" userId="d1b284ec-d1dd-4765-b823-b34899491c26" providerId="ADAL" clId="{495DAC80-B826-40EA-9EC7-31156FBFF745}" dt="2019-06-17T09:08:59.326" v="97" actId="554"/>
          <ac:picMkLst>
            <pc:docMk/>
            <pc:sldMk cId="1071129015" sldId="390"/>
            <ac:picMk id="37" creationId="{7D1CBC3A-9C32-4EF8-A454-C85FC9E47BB4}"/>
          </ac:picMkLst>
        </pc:picChg>
        <pc:picChg chg="add del">
          <ac:chgData name="Jan Fitzpatrick" userId="d1b284ec-d1dd-4765-b823-b34899491c26" providerId="ADAL" clId="{495DAC80-B826-40EA-9EC7-31156FBFF745}" dt="2019-06-17T09:08:33.068" v="93" actId="478"/>
          <ac:picMkLst>
            <pc:docMk/>
            <pc:sldMk cId="1071129015" sldId="390"/>
            <ac:picMk id="38" creationId="{A764BC09-5E40-4ED9-9A71-1A31E2F7315C}"/>
          </ac:picMkLst>
        </pc:picChg>
        <pc:picChg chg="add mod">
          <ac:chgData name="Jan Fitzpatrick" userId="d1b284ec-d1dd-4765-b823-b34899491c26" providerId="ADAL" clId="{495DAC80-B826-40EA-9EC7-31156FBFF745}" dt="2019-06-17T09:08:59.326" v="97" actId="554"/>
          <ac:picMkLst>
            <pc:docMk/>
            <pc:sldMk cId="1071129015" sldId="390"/>
            <ac:picMk id="39" creationId="{7E4DF830-D1F4-459B-8B5E-AB78896AB5C5}"/>
          </ac:picMkLst>
        </pc:picChg>
        <pc:picChg chg="add mod">
          <ac:chgData name="Jan Fitzpatrick" userId="d1b284ec-d1dd-4765-b823-b34899491c26" providerId="ADAL" clId="{495DAC80-B826-40EA-9EC7-31156FBFF745}" dt="2019-06-17T09:08:59.326" v="97" actId="554"/>
          <ac:picMkLst>
            <pc:docMk/>
            <pc:sldMk cId="1071129015" sldId="390"/>
            <ac:picMk id="40" creationId="{9853CABD-9E60-452F-9049-789DA06A7067}"/>
          </ac:picMkLst>
        </pc:picChg>
        <pc:picChg chg="add mod">
          <ac:chgData name="Jan Fitzpatrick" userId="d1b284ec-d1dd-4765-b823-b34899491c26" providerId="ADAL" clId="{495DAC80-B826-40EA-9EC7-31156FBFF745}" dt="2019-06-17T09:08:59.326" v="97" actId="554"/>
          <ac:picMkLst>
            <pc:docMk/>
            <pc:sldMk cId="1071129015" sldId="390"/>
            <ac:picMk id="41" creationId="{6AC8BC10-CB6C-4C94-A7A1-B4A3ED06FFE2}"/>
          </ac:picMkLst>
        </pc:picChg>
        <pc:picChg chg="add mod">
          <ac:chgData name="Jan Fitzpatrick" userId="d1b284ec-d1dd-4765-b823-b34899491c26" providerId="ADAL" clId="{495DAC80-B826-40EA-9EC7-31156FBFF745}" dt="2019-06-17T09:08:59.326" v="97" actId="554"/>
          <ac:picMkLst>
            <pc:docMk/>
            <pc:sldMk cId="1071129015" sldId="390"/>
            <ac:picMk id="42" creationId="{78E109B9-90DE-4824-8C0D-4CF948639B57}"/>
          </ac:picMkLst>
        </pc:picChg>
        <pc:picChg chg="add mod">
          <ac:chgData name="Jan Fitzpatrick" userId="d1b284ec-d1dd-4765-b823-b34899491c26" providerId="ADAL" clId="{495DAC80-B826-40EA-9EC7-31156FBFF745}" dt="2019-06-17T09:08:59.326" v="97" actId="554"/>
          <ac:picMkLst>
            <pc:docMk/>
            <pc:sldMk cId="1071129015" sldId="390"/>
            <ac:picMk id="43" creationId="{F16C100E-8C18-4A37-8906-0C4958024CB0}"/>
          </ac:picMkLst>
        </pc:picChg>
      </pc:sldChg>
      <pc:sldChg chg="del">
        <pc:chgData name="Jan Fitzpatrick" userId="d1b284ec-d1dd-4765-b823-b34899491c26" providerId="ADAL" clId="{495DAC80-B826-40EA-9EC7-31156FBFF745}" dt="2019-06-17T09:31:35.475" v="247" actId="2696"/>
        <pc:sldMkLst>
          <pc:docMk/>
          <pc:sldMk cId="2916451735" sldId="393"/>
        </pc:sldMkLst>
      </pc:sldChg>
      <pc:sldChg chg="modSp del">
        <pc:chgData name="Jan Fitzpatrick" userId="d1b284ec-d1dd-4765-b823-b34899491c26" providerId="ADAL" clId="{495DAC80-B826-40EA-9EC7-31156FBFF745}" dt="2019-06-17T09:31:07.302" v="244" actId="2696"/>
        <pc:sldMkLst>
          <pc:docMk/>
          <pc:sldMk cId="664091811" sldId="394"/>
        </pc:sldMkLst>
        <pc:spChg chg="mod">
          <ac:chgData name="Jan Fitzpatrick" userId="d1b284ec-d1dd-4765-b823-b34899491c26" providerId="ADAL" clId="{495DAC80-B826-40EA-9EC7-31156FBFF745}" dt="2019-06-17T09:30:44.619" v="242" actId="2085"/>
          <ac:spMkLst>
            <pc:docMk/>
            <pc:sldMk cId="664091811" sldId="394"/>
            <ac:spMk id="19" creationId="{5252A847-DE45-4FA3-A1F8-EEBEB845FF8E}"/>
          </ac:spMkLst>
        </pc:spChg>
      </pc:sldChg>
      <pc:sldChg chg="addSp delSp modSp del">
        <pc:chgData name="Jan Fitzpatrick" userId="d1b284ec-d1dd-4765-b823-b34899491c26" providerId="ADAL" clId="{495DAC80-B826-40EA-9EC7-31156FBFF745}" dt="2019-06-17T09:34:03.717" v="276" actId="2696"/>
        <pc:sldMkLst>
          <pc:docMk/>
          <pc:sldMk cId="1344999341" sldId="395"/>
        </pc:sldMkLst>
        <pc:spChg chg="add del mod">
          <ac:chgData name="Jan Fitzpatrick" userId="d1b284ec-d1dd-4765-b823-b34899491c26" providerId="ADAL" clId="{495DAC80-B826-40EA-9EC7-31156FBFF745}" dt="2019-06-17T09:14:53.940" v="137"/>
          <ac:spMkLst>
            <pc:docMk/>
            <pc:sldMk cId="1344999341" sldId="395"/>
            <ac:spMk id="82" creationId="{F1B38C9C-6F9A-4FDA-A788-E6AF14AE8A16}"/>
          </ac:spMkLst>
        </pc:spChg>
        <pc:spChg chg="mod">
          <ac:chgData name="Jan Fitzpatrick" userId="d1b284ec-d1dd-4765-b823-b34899491c26" providerId="ADAL" clId="{495DAC80-B826-40EA-9EC7-31156FBFF745}" dt="2019-06-17T09:14:32.408" v="134" actId="108"/>
          <ac:spMkLst>
            <pc:docMk/>
            <pc:sldMk cId="1344999341" sldId="395"/>
            <ac:spMk id="84" creationId="{62797D8C-14C2-41DA-9BEA-21D2EC7A4667}"/>
          </ac:spMkLst>
        </pc:spChg>
        <pc:spChg chg="mod">
          <ac:chgData name="Jan Fitzpatrick" userId="d1b284ec-d1dd-4765-b823-b34899491c26" providerId="ADAL" clId="{495DAC80-B826-40EA-9EC7-31156FBFF745}" dt="2019-06-17T09:14:32.408" v="134" actId="108"/>
          <ac:spMkLst>
            <pc:docMk/>
            <pc:sldMk cId="1344999341" sldId="395"/>
            <ac:spMk id="85" creationId="{C8BC3372-BC14-4B1F-8A30-828D8352A357}"/>
          </ac:spMkLst>
        </pc:spChg>
        <pc:spChg chg="mod">
          <ac:chgData name="Jan Fitzpatrick" userId="d1b284ec-d1dd-4765-b823-b34899491c26" providerId="ADAL" clId="{495DAC80-B826-40EA-9EC7-31156FBFF745}" dt="2019-06-17T09:14:32.408" v="134" actId="108"/>
          <ac:spMkLst>
            <pc:docMk/>
            <pc:sldMk cId="1344999341" sldId="395"/>
            <ac:spMk id="87" creationId="{63EDAF94-422A-466D-9902-173C903FB68D}"/>
          </ac:spMkLst>
        </pc:spChg>
        <pc:spChg chg="mod">
          <ac:chgData name="Jan Fitzpatrick" userId="d1b284ec-d1dd-4765-b823-b34899491c26" providerId="ADAL" clId="{495DAC80-B826-40EA-9EC7-31156FBFF745}" dt="2019-06-17T09:14:32.408" v="134" actId="108"/>
          <ac:spMkLst>
            <pc:docMk/>
            <pc:sldMk cId="1344999341" sldId="395"/>
            <ac:spMk id="88" creationId="{54CAF39A-2917-465C-B428-0D80782E651E}"/>
          </ac:spMkLst>
        </pc:spChg>
        <pc:spChg chg="mod">
          <ac:chgData name="Jan Fitzpatrick" userId="d1b284ec-d1dd-4765-b823-b34899491c26" providerId="ADAL" clId="{495DAC80-B826-40EA-9EC7-31156FBFF745}" dt="2019-06-17T09:14:32.408" v="134" actId="108"/>
          <ac:spMkLst>
            <pc:docMk/>
            <pc:sldMk cId="1344999341" sldId="395"/>
            <ac:spMk id="90" creationId="{D00FD38F-D664-4E27-B70C-5BFFC24AC457}"/>
          </ac:spMkLst>
        </pc:spChg>
        <pc:spChg chg="mod">
          <ac:chgData name="Jan Fitzpatrick" userId="d1b284ec-d1dd-4765-b823-b34899491c26" providerId="ADAL" clId="{495DAC80-B826-40EA-9EC7-31156FBFF745}" dt="2019-06-17T09:14:32.408" v="134" actId="108"/>
          <ac:spMkLst>
            <pc:docMk/>
            <pc:sldMk cId="1344999341" sldId="395"/>
            <ac:spMk id="91" creationId="{B34CA932-DC1A-434B-82FB-0C64932AE1D2}"/>
          </ac:spMkLst>
        </pc:spChg>
        <pc:spChg chg="mod">
          <ac:chgData name="Jan Fitzpatrick" userId="d1b284ec-d1dd-4765-b823-b34899491c26" providerId="ADAL" clId="{495DAC80-B826-40EA-9EC7-31156FBFF745}" dt="2019-06-17T09:14:32.408" v="134" actId="108"/>
          <ac:spMkLst>
            <pc:docMk/>
            <pc:sldMk cId="1344999341" sldId="395"/>
            <ac:spMk id="93" creationId="{761BE168-9C99-48D9-90E5-BCF1E54E58D6}"/>
          </ac:spMkLst>
        </pc:spChg>
        <pc:spChg chg="mod">
          <ac:chgData name="Jan Fitzpatrick" userId="d1b284ec-d1dd-4765-b823-b34899491c26" providerId="ADAL" clId="{495DAC80-B826-40EA-9EC7-31156FBFF745}" dt="2019-06-17T09:14:32.408" v="134" actId="108"/>
          <ac:spMkLst>
            <pc:docMk/>
            <pc:sldMk cId="1344999341" sldId="395"/>
            <ac:spMk id="94" creationId="{4969C803-6477-48FC-8601-AA415FD7D4FA}"/>
          </ac:spMkLst>
        </pc:spChg>
        <pc:spChg chg="mod">
          <ac:chgData name="Jan Fitzpatrick" userId="d1b284ec-d1dd-4765-b823-b34899491c26" providerId="ADAL" clId="{495DAC80-B826-40EA-9EC7-31156FBFF745}" dt="2019-06-17T09:14:32.408" v="134" actId="108"/>
          <ac:spMkLst>
            <pc:docMk/>
            <pc:sldMk cId="1344999341" sldId="395"/>
            <ac:spMk id="96" creationId="{60A6B8A3-BFB9-492D-9AEE-25DB4F2560D3}"/>
          </ac:spMkLst>
        </pc:spChg>
        <pc:spChg chg="mod">
          <ac:chgData name="Jan Fitzpatrick" userId="d1b284ec-d1dd-4765-b823-b34899491c26" providerId="ADAL" clId="{495DAC80-B826-40EA-9EC7-31156FBFF745}" dt="2019-06-17T09:14:32.408" v="134" actId="108"/>
          <ac:spMkLst>
            <pc:docMk/>
            <pc:sldMk cId="1344999341" sldId="395"/>
            <ac:spMk id="97" creationId="{C6BCD33C-8352-4971-A4E4-5F3E13C47D85}"/>
          </ac:spMkLst>
        </pc:spChg>
        <pc:spChg chg="add del mod">
          <ac:chgData name="Jan Fitzpatrick" userId="d1b284ec-d1dd-4765-b823-b34899491c26" providerId="ADAL" clId="{495DAC80-B826-40EA-9EC7-31156FBFF745}" dt="2019-06-17T09:14:53.294" v="136"/>
          <ac:spMkLst>
            <pc:docMk/>
            <pc:sldMk cId="1344999341" sldId="395"/>
            <ac:spMk id="98" creationId="{ED22032F-1A57-4DC1-86B0-374E21329990}"/>
          </ac:spMkLst>
        </pc:spChg>
        <pc:spChg chg="add del mod">
          <ac:chgData name="Jan Fitzpatrick" userId="d1b284ec-d1dd-4765-b823-b34899491c26" providerId="ADAL" clId="{495DAC80-B826-40EA-9EC7-31156FBFF745}" dt="2019-06-17T09:14:53.294" v="136"/>
          <ac:spMkLst>
            <pc:docMk/>
            <pc:sldMk cId="1344999341" sldId="395"/>
            <ac:spMk id="99" creationId="{07F563C9-5EEE-4FA8-8726-87144C869152}"/>
          </ac:spMkLst>
        </pc:spChg>
        <pc:spChg chg="add">
          <ac:chgData name="Jan Fitzpatrick" userId="d1b284ec-d1dd-4765-b823-b34899491c26" providerId="ADAL" clId="{495DAC80-B826-40EA-9EC7-31156FBFF745}" dt="2019-06-17T09:15:49.160" v="155"/>
          <ac:spMkLst>
            <pc:docMk/>
            <pc:sldMk cId="1344999341" sldId="395"/>
            <ac:spMk id="100" creationId="{0146B584-4185-4481-9F99-810ED917E241}"/>
          </ac:spMkLst>
        </pc:spChg>
        <pc:spChg chg="add">
          <ac:chgData name="Jan Fitzpatrick" userId="d1b284ec-d1dd-4765-b823-b34899491c26" providerId="ADAL" clId="{495DAC80-B826-40EA-9EC7-31156FBFF745}" dt="2019-06-17T09:15:49.160" v="155"/>
          <ac:spMkLst>
            <pc:docMk/>
            <pc:sldMk cId="1344999341" sldId="395"/>
            <ac:spMk id="101" creationId="{0762DACF-D6BA-48DC-A2F6-F87E78F7EF38}"/>
          </ac:spMkLst>
        </pc:spChg>
        <pc:spChg chg="mod topLvl">
          <ac:chgData name="Jan Fitzpatrick" userId="d1b284ec-d1dd-4765-b823-b34899491c26" providerId="ADAL" clId="{495DAC80-B826-40EA-9EC7-31156FBFF745}" dt="2019-06-17T09:14:52.711" v="135" actId="165"/>
          <ac:spMkLst>
            <pc:docMk/>
            <pc:sldMk cId="1344999341" sldId="395"/>
            <ac:spMk id="247" creationId="{CFF1D1AD-FF4B-4816-B015-93E439B76299}"/>
          </ac:spMkLst>
        </pc:spChg>
        <pc:spChg chg="mod topLvl">
          <ac:chgData name="Jan Fitzpatrick" userId="d1b284ec-d1dd-4765-b823-b34899491c26" providerId="ADAL" clId="{495DAC80-B826-40EA-9EC7-31156FBFF745}" dt="2019-06-17T09:14:52.711" v="135" actId="165"/>
          <ac:spMkLst>
            <pc:docMk/>
            <pc:sldMk cId="1344999341" sldId="395"/>
            <ac:spMk id="248" creationId="{899DE914-C325-4182-B9AA-B6280F87F13A}"/>
          </ac:spMkLst>
        </pc:spChg>
        <pc:spChg chg="mod topLvl">
          <ac:chgData name="Jan Fitzpatrick" userId="d1b284ec-d1dd-4765-b823-b34899491c26" providerId="ADAL" clId="{495DAC80-B826-40EA-9EC7-31156FBFF745}" dt="2019-06-17T09:14:52.711" v="135" actId="165"/>
          <ac:spMkLst>
            <pc:docMk/>
            <pc:sldMk cId="1344999341" sldId="395"/>
            <ac:spMk id="249" creationId="{D99505F7-714A-4C78-ACEC-C81D159F107D}"/>
          </ac:spMkLst>
        </pc:spChg>
        <pc:spChg chg="mod topLvl">
          <ac:chgData name="Jan Fitzpatrick" userId="d1b284ec-d1dd-4765-b823-b34899491c26" providerId="ADAL" clId="{495DAC80-B826-40EA-9EC7-31156FBFF745}" dt="2019-06-17T09:14:52.711" v="135" actId="165"/>
          <ac:spMkLst>
            <pc:docMk/>
            <pc:sldMk cId="1344999341" sldId="395"/>
            <ac:spMk id="250" creationId="{254F78FB-8089-4BF1-9633-0DB2F0B8FFF5}"/>
          </ac:spMkLst>
        </pc:spChg>
        <pc:spChg chg="mod topLvl">
          <ac:chgData name="Jan Fitzpatrick" userId="d1b284ec-d1dd-4765-b823-b34899491c26" providerId="ADAL" clId="{495DAC80-B826-40EA-9EC7-31156FBFF745}" dt="2019-06-17T09:14:52.711" v="135" actId="165"/>
          <ac:spMkLst>
            <pc:docMk/>
            <pc:sldMk cId="1344999341" sldId="395"/>
            <ac:spMk id="251" creationId="{9F832072-33CD-4FB0-90E7-93942C84DE05}"/>
          </ac:spMkLst>
        </pc:spChg>
        <pc:spChg chg="del mod topLvl">
          <ac:chgData name="Jan Fitzpatrick" userId="d1b284ec-d1dd-4765-b823-b34899491c26" providerId="ADAL" clId="{495DAC80-B826-40EA-9EC7-31156FBFF745}" dt="2019-06-17T09:15:47.267" v="154" actId="478"/>
          <ac:spMkLst>
            <pc:docMk/>
            <pc:sldMk cId="1344999341" sldId="395"/>
            <ac:spMk id="252" creationId="{BFB2D515-8901-43DF-BC5F-EAA4FD8608D0}"/>
          </ac:spMkLst>
        </pc:spChg>
        <pc:spChg chg="del mod topLvl">
          <ac:chgData name="Jan Fitzpatrick" userId="d1b284ec-d1dd-4765-b823-b34899491c26" providerId="ADAL" clId="{495DAC80-B826-40EA-9EC7-31156FBFF745}" dt="2019-06-17T09:15:46.258" v="153" actId="478"/>
          <ac:spMkLst>
            <pc:docMk/>
            <pc:sldMk cId="1344999341" sldId="395"/>
            <ac:spMk id="253" creationId="{C5E7DF04-690B-4B66-8ACA-32FC35E2AD23}"/>
          </ac:spMkLst>
        </pc:spChg>
        <pc:spChg chg="del mod topLvl">
          <ac:chgData name="Jan Fitzpatrick" userId="d1b284ec-d1dd-4765-b823-b34899491c26" providerId="ADAL" clId="{495DAC80-B826-40EA-9EC7-31156FBFF745}" dt="2019-06-17T09:15:29.600" v="148" actId="478"/>
          <ac:spMkLst>
            <pc:docMk/>
            <pc:sldMk cId="1344999341" sldId="395"/>
            <ac:spMk id="254" creationId="{63BF9C32-F902-4BF2-86C1-9B953713CD07}"/>
          </ac:spMkLst>
        </pc:spChg>
        <pc:spChg chg="del mod topLvl">
          <ac:chgData name="Jan Fitzpatrick" userId="d1b284ec-d1dd-4765-b823-b34899491c26" providerId="ADAL" clId="{495DAC80-B826-40EA-9EC7-31156FBFF745}" dt="2019-06-17T09:15:27.769" v="147" actId="478"/>
          <ac:spMkLst>
            <pc:docMk/>
            <pc:sldMk cId="1344999341" sldId="395"/>
            <ac:spMk id="255" creationId="{D02B3037-4654-4CB0-B746-F2760F1256D6}"/>
          </ac:spMkLst>
        </pc:spChg>
        <pc:spChg chg="del mod topLvl">
          <ac:chgData name="Jan Fitzpatrick" userId="d1b284ec-d1dd-4765-b823-b34899491c26" providerId="ADAL" clId="{495DAC80-B826-40EA-9EC7-31156FBFF745}" dt="2019-06-17T09:15:17.064" v="142" actId="478"/>
          <ac:spMkLst>
            <pc:docMk/>
            <pc:sldMk cId="1344999341" sldId="395"/>
            <ac:spMk id="256" creationId="{554C96B5-3407-4050-B27E-2C03439A7937}"/>
          </ac:spMkLst>
        </pc:spChg>
        <pc:spChg chg="add del">
          <ac:chgData name="Jan Fitzpatrick" userId="d1b284ec-d1dd-4765-b823-b34899491c26" providerId="ADAL" clId="{495DAC80-B826-40EA-9EC7-31156FBFF745}" dt="2019-06-17T09:14:54.582" v="138" actId="478"/>
          <ac:spMkLst>
            <pc:docMk/>
            <pc:sldMk cId="1344999341" sldId="395"/>
            <ac:spMk id="284" creationId="{660DA3FA-18A3-432B-A24B-F85CAC39F0BE}"/>
          </ac:spMkLst>
        </pc:spChg>
        <pc:grpChg chg="add del mod">
          <ac:chgData name="Jan Fitzpatrick" userId="d1b284ec-d1dd-4765-b823-b34899491c26" providerId="ADAL" clId="{495DAC80-B826-40EA-9EC7-31156FBFF745}" dt="2019-06-17T09:14:52.711" v="135" actId="165"/>
          <ac:grpSpMkLst>
            <pc:docMk/>
            <pc:sldMk cId="1344999341" sldId="395"/>
            <ac:grpSpMk id="2" creationId="{E130987F-19BC-4A55-A64C-D7F6018940BD}"/>
          </ac:grpSpMkLst>
        </pc:grpChg>
        <pc:grpChg chg="add del">
          <ac:chgData name="Jan Fitzpatrick" userId="d1b284ec-d1dd-4765-b823-b34899491c26" providerId="ADAL" clId="{495DAC80-B826-40EA-9EC7-31156FBFF745}" dt="2019-06-17T09:15:13.473" v="141" actId="165"/>
          <ac:grpSpMkLst>
            <pc:docMk/>
            <pc:sldMk cId="1344999341" sldId="395"/>
            <ac:grpSpMk id="3" creationId="{1CE31FD4-A13B-4520-89FF-BA8304A36102}"/>
          </ac:grpSpMkLst>
        </pc:grpChg>
        <pc:grpChg chg="add del">
          <ac:chgData name="Jan Fitzpatrick" userId="d1b284ec-d1dd-4765-b823-b34899491c26" providerId="ADAL" clId="{495DAC80-B826-40EA-9EC7-31156FBFF745}" dt="2019-06-17T09:14:53.294" v="136"/>
          <ac:grpSpMkLst>
            <pc:docMk/>
            <pc:sldMk cId="1344999341" sldId="395"/>
            <ac:grpSpMk id="83" creationId="{ABA23D2D-7B07-45AB-A9C5-AEC8A0010C10}"/>
          </ac:grpSpMkLst>
        </pc:grpChg>
        <pc:grpChg chg="add del">
          <ac:chgData name="Jan Fitzpatrick" userId="d1b284ec-d1dd-4765-b823-b34899491c26" providerId="ADAL" clId="{495DAC80-B826-40EA-9EC7-31156FBFF745}" dt="2019-06-17T09:14:53.294" v="136"/>
          <ac:grpSpMkLst>
            <pc:docMk/>
            <pc:sldMk cId="1344999341" sldId="395"/>
            <ac:grpSpMk id="86" creationId="{B0CCBB40-7A66-4175-94EF-E5ED1C9CCB32}"/>
          </ac:grpSpMkLst>
        </pc:grpChg>
        <pc:grpChg chg="add del">
          <ac:chgData name="Jan Fitzpatrick" userId="d1b284ec-d1dd-4765-b823-b34899491c26" providerId="ADAL" clId="{495DAC80-B826-40EA-9EC7-31156FBFF745}" dt="2019-06-17T09:14:53.294" v="136"/>
          <ac:grpSpMkLst>
            <pc:docMk/>
            <pc:sldMk cId="1344999341" sldId="395"/>
            <ac:grpSpMk id="89" creationId="{CFA8FA0F-50D0-413B-9642-A859D53800BD}"/>
          </ac:grpSpMkLst>
        </pc:grpChg>
        <pc:grpChg chg="add del">
          <ac:chgData name="Jan Fitzpatrick" userId="d1b284ec-d1dd-4765-b823-b34899491c26" providerId="ADAL" clId="{495DAC80-B826-40EA-9EC7-31156FBFF745}" dt="2019-06-17T09:14:53.294" v="136"/>
          <ac:grpSpMkLst>
            <pc:docMk/>
            <pc:sldMk cId="1344999341" sldId="395"/>
            <ac:grpSpMk id="92" creationId="{5CFB4693-1171-4C08-BB61-923BC6B089B4}"/>
          </ac:grpSpMkLst>
        </pc:grpChg>
        <pc:grpChg chg="add del">
          <ac:chgData name="Jan Fitzpatrick" userId="d1b284ec-d1dd-4765-b823-b34899491c26" providerId="ADAL" clId="{495DAC80-B826-40EA-9EC7-31156FBFF745}" dt="2019-06-17T09:14:53.294" v="136"/>
          <ac:grpSpMkLst>
            <pc:docMk/>
            <pc:sldMk cId="1344999341" sldId="395"/>
            <ac:grpSpMk id="95" creationId="{C32DB6C1-78D3-4D01-93B2-EEA7FD4CF01F}"/>
          </ac:grpSpMkLst>
        </pc:grpChg>
        <pc:grpChg chg="mod topLvl">
          <ac:chgData name="Jan Fitzpatrick" userId="d1b284ec-d1dd-4765-b823-b34899491c26" providerId="ADAL" clId="{495DAC80-B826-40EA-9EC7-31156FBFF745}" dt="2019-06-17T09:14:52.711" v="135" actId="165"/>
          <ac:grpSpMkLst>
            <pc:docMk/>
            <pc:sldMk cId="1344999341" sldId="395"/>
            <ac:grpSpMk id="179" creationId="{6E2D6012-E4F3-48BB-AEBF-DA90FAFCFB10}"/>
          </ac:grpSpMkLst>
        </pc:grpChg>
        <pc:grpChg chg="add del mod topLvl">
          <ac:chgData name="Jan Fitzpatrick" userId="d1b284ec-d1dd-4765-b823-b34899491c26" providerId="ADAL" clId="{495DAC80-B826-40EA-9EC7-31156FBFF745}" dt="2019-06-17T09:15:22.662" v="145" actId="165"/>
          <ac:grpSpMkLst>
            <pc:docMk/>
            <pc:sldMk cId="1344999341" sldId="395"/>
            <ac:grpSpMk id="195" creationId="{D7C23507-72E5-452E-AAFF-1CC6D28FA37C}"/>
          </ac:grpSpMkLst>
        </pc:grpChg>
        <pc:grpChg chg="mod topLvl">
          <ac:chgData name="Jan Fitzpatrick" userId="d1b284ec-d1dd-4765-b823-b34899491c26" providerId="ADAL" clId="{495DAC80-B826-40EA-9EC7-31156FBFF745}" dt="2019-06-17T09:15:22.662" v="145" actId="165"/>
          <ac:grpSpMkLst>
            <pc:docMk/>
            <pc:sldMk cId="1344999341" sldId="395"/>
            <ac:grpSpMk id="196" creationId="{668FE5D6-A2A4-4BEF-BEF6-BC85DE80D957}"/>
          </ac:grpSpMkLst>
        </pc:grpChg>
        <pc:grpChg chg="mod topLvl">
          <ac:chgData name="Jan Fitzpatrick" userId="d1b284ec-d1dd-4765-b823-b34899491c26" providerId="ADAL" clId="{495DAC80-B826-40EA-9EC7-31156FBFF745}" dt="2019-06-17T09:15:22.662" v="145" actId="165"/>
          <ac:grpSpMkLst>
            <pc:docMk/>
            <pc:sldMk cId="1344999341" sldId="395"/>
            <ac:grpSpMk id="197" creationId="{FACF6AC4-DDE7-4DD2-B209-B97760C22551}"/>
          </ac:grpSpMkLst>
        </pc:grpChg>
        <pc:grpChg chg="mod topLvl">
          <ac:chgData name="Jan Fitzpatrick" userId="d1b284ec-d1dd-4765-b823-b34899491c26" providerId="ADAL" clId="{495DAC80-B826-40EA-9EC7-31156FBFF745}" dt="2019-06-17T09:15:22.662" v="145" actId="165"/>
          <ac:grpSpMkLst>
            <pc:docMk/>
            <pc:sldMk cId="1344999341" sldId="395"/>
            <ac:grpSpMk id="198" creationId="{57280DF5-B6E2-4C6C-BB29-AD93179BC1E1}"/>
          </ac:grpSpMkLst>
        </pc:grpChg>
        <pc:grpChg chg="mod topLvl">
          <ac:chgData name="Jan Fitzpatrick" userId="d1b284ec-d1dd-4765-b823-b34899491c26" providerId="ADAL" clId="{495DAC80-B826-40EA-9EC7-31156FBFF745}" dt="2019-06-17T09:15:22.662" v="145" actId="165"/>
          <ac:grpSpMkLst>
            <pc:docMk/>
            <pc:sldMk cId="1344999341" sldId="395"/>
            <ac:grpSpMk id="199" creationId="{B5FD427C-EB1F-4F86-BA10-8B29D8D168B0}"/>
          </ac:grpSpMkLst>
        </pc:grpChg>
        <pc:grpChg chg="mod topLvl">
          <ac:chgData name="Jan Fitzpatrick" userId="d1b284ec-d1dd-4765-b823-b34899491c26" providerId="ADAL" clId="{495DAC80-B826-40EA-9EC7-31156FBFF745}" dt="2019-06-17T09:15:22.662" v="145" actId="165"/>
          <ac:grpSpMkLst>
            <pc:docMk/>
            <pc:sldMk cId="1344999341" sldId="395"/>
            <ac:grpSpMk id="200" creationId="{16842B41-A85E-420C-AF1F-381C4167F127}"/>
          </ac:grpSpMkLst>
        </pc:grpChg>
        <pc:grpChg chg="del mod topLvl">
          <ac:chgData name="Jan Fitzpatrick" userId="d1b284ec-d1dd-4765-b823-b34899491c26" providerId="ADAL" clId="{495DAC80-B826-40EA-9EC7-31156FBFF745}" dt="2019-06-17T09:15:24.951" v="146" actId="478"/>
          <ac:grpSpMkLst>
            <pc:docMk/>
            <pc:sldMk cId="1344999341" sldId="395"/>
            <ac:grpSpMk id="201" creationId="{A8D03F6E-086A-490F-8808-95AA9A7656D2}"/>
          </ac:grpSpMkLst>
        </pc:grpChg>
        <pc:graphicFrameChg chg="add del">
          <ac:chgData name="Jan Fitzpatrick" userId="d1b284ec-d1dd-4765-b823-b34899491c26" providerId="ADAL" clId="{495DAC80-B826-40EA-9EC7-31156FBFF745}" dt="2019-06-17T09:14:55.314" v="139" actId="478"/>
          <ac:graphicFrameMkLst>
            <pc:docMk/>
            <pc:sldMk cId="1344999341" sldId="395"/>
            <ac:graphicFrameMk id="4" creationId="{39041A02-D5EB-4742-B8DD-65B10A71BD2E}"/>
          </ac:graphicFrameMkLst>
        </pc:graphicFrameChg>
        <pc:graphicFrameChg chg="add del">
          <ac:chgData name="Jan Fitzpatrick" userId="d1b284ec-d1dd-4765-b823-b34899491c26" providerId="ADAL" clId="{495DAC80-B826-40EA-9EC7-31156FBFF745}" dt="2019-06-17T09:14:53.940" v="137"/>
          <ac:graphicFrameMkLst>
            <pc:docMk/>
            <pc:sldMk cId="1344999341" sldId="395"/>
            <ac:graphicFrameMk id="78" creationId="{C8D3003A-F9F8-4104-B745-9FB20E7231C6}"/>
          </ac:graphicFrameMkLst>
        </pc:graphicFrameChg>
      </pc:sldChg>
      <pc:sldChg chg="delSp modSp del">
        <pc:chgData name="Jan Fitzpatrick" userId="d1b284ec-d1dd-4765-b823-b34899491c26" providerId="ADAL" clId="{495DAC80-B826-40EA-9EC7-31156FBFF745}" dt="2019-06-17T09:33:04.703" v="273" actId="2696"/>
        <pc:sldMkLst>
          <pc:docMk/>
          <pc:sldMk cId="4254561616" sldId="396"/>
        </pc:sldMkLst>
        <pc:spChg chg="mod">
          <ac:chgData name="Jan Fitzpatrick" userId="d1b284ec-d1dd-4765-b823-b34899491c26" providerId="ADAL" clId="{495DAC80-B826-40EA-9EC7-31156FBFF745}" dt="2019-06-17T09:32:36.358" v="271" actId="2085"/>
          <ac:spMkLst>
            <pc:docMk/>
            <pc:sldMk cId="4254561616" sldId="396"/>
            <ac:spMk id="19" creationId="{5252A847-DE45-4FA3-A1F8-EEBEB845FF8E}"/>
          </ac:spMkLst>
        </pc:spChg>
        <pc:spChg chg="mod topLvl">
          <ac:chgData name="Jan Fitzpatrick" userId="d1b284ec-d1dd-4765-b823-b34899491c26" providerId="ADAL" clId="{495DAC80-B826-40EA-9EC7-31156FBFF745}" dt="2019-06-17T09:15:39.670" v="152" actId="1038"/>
          <ac:spMkLst>
            <pc:docMk/>
            <pc:sldMk cId="4254561616" sldId="396"/>
            <ac:spMk id="252" creationId="{BFB2D515-8901-43DF-BC5F-EAA4FD8608D0}"/>
          </ac:spMkLst>
        </pc:spChg>
        <pc:spChg chg="mod topLvl">
          <ac:chgData name="Jan Fitzpatrick" userId="d1b284ec-d1dd-4765-b823-b34899491c26" providerId="ADAL" clId="{495DAC80-B826-40EA-9EC7-31156FBFF745}" dt="2019-06-17T09:15:39.670" v="152" actId="1038"/>
          <ac:spMkLst>
            <pc:docMk/>
            <pc:sldMk cId="4254561616" sldId="396"/>
            <ac:spMk id="253" creationId="{C5E7DF04-690B-4B66-8ACA-32FC35E2AD23}"/>
          </ac:spMkLst>
        </pc:spChg>
        <pc:spChg chg="del mod topLvl">
          <ac:chgData name="Jan Fitzpatrick" userId="d1b284ec-d1dd-4765-b823-b34899491c26" providerId="ADAL" clId="{495DAC80-B826-40EA-9EC7-31156FBFF745}" dt="2019-06-17T09:11:41.978" v="108" actId="478"/>
          <ac:spMkLst>
            <pc:docMk/>
            <pc:sldMk cId="4254561616" sldId="396"/>
            <ac:spMk id="254" creationId="{63BF9C32-F902-4BF2-86C1-9B953713CD07}"/>
          </ac:spMkLst>
        </pc:spChg>
        <pc:spChg chg="del mod topLvl">
          <ac:chgData name="Jan Fitzpatrick" userId="d1b284ec-d1dd-4765-b823-b34899491c26" providerId="ADAL" clId="{495DAC80-B826-40EA-9EC7-31156FBFF745}" dt="2019-06-17T09:11:39.664" v="107" actId="478"/>
          <ac:spMkLst>
            <pc:docMk/>
            <pc:sldMk cId="4254561616" sldId="396"/>
            <ac:spMk id="255" creationId="{D02B3037-4654-4CB0-B746-F2760F1256D6}"/>
          </ac:spMkLst>
        </pc:spChg>
        <pc:spChg chg="del mod topLvl">
          <ac:chgData name="Jan Fitzpatrick" userId="d1b284ec-d1dd-4765-b823-b34899491c26" providerId="ADAL" clId="{495DAC80-B826-40EA-9EC7-31156FBFF745}" dt="2019-06-17T09:11:37.367" v="105" actId="478"/>
          <ac:spMkLst>
            <pc:docMk/>
            <pc:sldMk cId="4254561616" sldId="396"/>
            <ac:spMk id="256" creationId="{554C96B5-3407-4050-B27E-2C03439A7937}"/>
          </ac:spMkLst>
        </pc:spChg>
        <pc:grpChg chg="del">
          <ac:chgData name="Jan Fitzpatrick" userId="d1b284ec-d1dd-4765-b823-b34899491c26" providerId="ADAL" clId="{495DAC80-B826-40EA-9EC7-31156FBFF745}" dt="2019-06-17T09:11:24.791" v="103" actId="165"/>
          <ac:grpSpMkLst>
            <pc:docMk/>
            <pc:sldMk cId="4254561616" sldId="396"/>
            <ac:grpSpMk id="3" creationId="{1CE31FD4-A13B-4520-89FF-BA8304A36102}"/>
          </ac:grpSpMkLst>
        </pc:grpChg>
        <pc:grpChg chg="del mod topLvl">
          <ac:chgData name="Jan Fitzpatrick" userId="d1b284ec-d1dd-4765-b823-b34899491c26" providerId="ADAL" clId="{495DAC80-B826-40EA-9EC7-31156FBFF745}" dt="2019-06-17T09:11:33.444" v="104" actId="165"/>
          <ac:grpSpMkLst>
            <pc:docMk/>
            <pc:sldMk cId="4254561616" sldId="396"/>
            <ac:grpSpMk id="195" creationId="{D7C23507-72E5-452E-AAFF-1CC6D28FA37C}"/>
          </ac:grpSpMkLst>
        </pc:grpChg>
        <pc:grpChg chg="mod topLvl">
          <ac:chgData name="Jan Fitzpatrick" userId="d1b284ec-d1dd-4765-b823-b34899491c26" providerId="ADAL" clId="{495DAC80-B826-40EA-9EC7-31156FBFF745}" dt="2019-06-17T09:11:33.444" v="104" actId="165"/>
          <ac:grpSpMkLst>
            <pc:docMk/>
            <pc:sldMk cId="4254561616" sldId="396"/>
            <ac:grpSpMk id="196" creationId="{668FE5D6-A2A4-4BEF-BEF6-BC85DE80D957}"/>
          </ac:grpSpMkLst>
        </pc:grpChg>
        <pc:grpChg chg="mod topLvl">
          <ac:chgData name="Jan Fitzpatrick" userId="d1b284ec-d1dd-4765-b823-b34899491c26" providerId="ADAL" clId="{495DAC80-B826-40EA-9EC7-31156FBFF745}" dt="2019-06-17T09:11:33.444" v="104" actId="165"/>
          <ac:grpSpMkLst>
            <pc:docMk/>
            <pc:sldMk cId="4254561616" sldId="396"/>
            <ac:grpSpMk id="197" creationId="{FACF6AC4-DDE7-4DD2-B209-B97760C22551}"/>
          </ac:grpSpMkLst>
        </pc:grpChg>
        <pc:grpChg chg="mod topLvl">
          <ac:chgData name="Jan Fitzpatrick" userId="d1b284ec-d1dd-4765-b823-b34899491c26" providerId="ADAL" clId="{495DAC80-B826-40EA-9EC7-31156FBFF745}" dt="2019-06-17T09:11:33.444" v="104" actId="165"/>
          <ac:grpSpMkLst>
            <pc:docMk/>
            <pc:sldMk cId="4254561616" sldId="396"/>
            <ac:grpSpMk id="198" creationId="{57280DF5-B6E2-4C6C-BB29-AD93179BC1E1}"/>
          </ac:grpSpMkLst>
        </pc:grpChg>
        <pc:grpChg chg="mod topLvl">
          <ac:chgData name="Jan Fitzpatrick" userId="d1b284ec-d1dd-4765-b823-b34899491c26" providerId="ADAL" clId="{495DAC80-B826-40EA-9EC7-31156FBFF745}" dt="2019-06-17T09:11:33.444" v="104" actId="165"/>
          <ac:grpSpMkLst>
            <pc:docMk/>
            <pc:sldMk cId="4254561616" sldId="396"/>
            <ac:grpSpMk id="199" creationId="{B5FD427C-EB1F-4F86-BA10-8B29D8D168B0}"/>
          </ac:grpSpMkLst>
        </pc:grpChg>
        <pc:grpChg chg="mod topLvl">
          <ac:chgData name="Jan Fitzpatrick" userId="d1b284ec-d1dd-4765-b823-b34899491c26" providerId="ADAL" clId="{495DAC80-B826-40EA-9EC7-31156FBFF745}" dt="2019-06-17T09:11:33.444" v="104" actId="165"/>
          <ac:grpSpMkLst>
            <pc:docMk/>
            <pc:sldMk cId="4254561616" sldId="396"/>
            <ac:grpSpMk id="200" creationId="{16842B41-A85E-420C-AF1F-381C4167F127}"/>
          </ac:grpSpMkLst>
        </pc:grpChg>
        <pc:grpChg chg="del mod topLvl">
          <ac:chgData name="Jan Fitzpatrick" userId="d1b284ec-d1dd-4765-b823-b34899491c26" providerId="ADAL" clId="{495DAC80-B826-40EA-9EC7-31156FBFF745}" dt="2019-06-17T09:11:38.388" v="106" actId="478"/>
          <ac:grpSpMkLst>
            <pc:docMk/>
            <pc:sldMk cId="4254561616" sldId="396"/>
            <ac:grpSpMk id="201" creationId="{A8D03F6E-086A-490F-8808-95AA9A7656D2}"/>
          </ac:grpSpMkLst>
        </pc:grpChg>
      </pc:sldChg>
      <pc:sldChg chg="addSp delSp modSp del">
        <pc:chgData name="Jan Fitzpatrick" userId="d1b284ec-d1dd-4765-b823-b34899491c26" providerId="ADAL" clId="{495DAC80-B826-40EA-9EC7-31156FBFF745}" dt="2019-06-17T09:35:33.138" v="293" actId="2696"/>
        <pc:sldMkLst>
          <pc:docMk/>
          <pc:sldMk cId="1673655716" sldId="397"/>
        </pc:sldMkLst>
        <pc:spChg chg="add">
          <ac:chgData name="Jan Fitzpatrick" userId="d1b284ec-d1dd-4765-b823-b34899491c26" providerId="ADAL" clId="{495DAC80-B826-40EA-9EC7-31156FBFF745}" dt="2019-06-17T09:24:35.048" v="169"/>
          <ac:spMkLst>
            <pc:docMk/>
            <pc:sldMk cId="1673655716" sldId="397"/>
            <ac:spMk id="67" creationId="{A098180D-4334-4E3A-9E38-067BEA3E4188}"/>
          </ac:spMkLst>
        </pc:spChg>
        <pc:spChg chg="add">
          <ac:chgData name="Jan Fitzpatrick" userId="d1b284ec-d1dd-4765-b823-b34899491c26" providerId="ADAL" clId="{495DAC80-B826-40EA-9EC7-31156FBFF745}" dt="2019-06-17T09:24:35.048" v="169"/>
          <ac:spMkLst>
            <pc:docMk/>
            <pc:sldMk cId="1673655716" sldId="397"/>
            <ac:spMk id="68" creationId="{5224712F-A8CC-4881-A53F-40782A48B895}"/>
          </ac:spMkLst>
        </pc:spChg>
        <pc:spChg chg="del mod topLvl">
          <ac:chgData name="Jan Fitzpatrick" userId="d1b284ec-d1dd-4765-b823-b34899491c26" providerId="ADAL" clId="{495DAC80-B826-40EA-9EC7-31156FBFF745}" dt="2019-06-17T09:24:32.479" v="168" actId="478"/>
          <ac:spMkLst>
            <pc:docMk/>
            <pc:sldMk cId="1673655716" sldId="397"/>
            <ac:spMk id="202" creationId="{F0AAF4AC-06D7-4126-9FB7-A934725212FA}"/>
          </ac:spMkLst>
        </pc:spChg>
        <pc:spChg chg="del mod topLvl">
          <ac:chgData name="Jan Fitzpatrick" userId="d1b284ec-d1dd-4765-b823-b34899491c26" providerId="ADAL" clId="{495DAC80-B826-40EA-9EC7-31156FBFF745}" dt="2019-06-17T09:24:31.166" v="167" actId="478"/>
          <ac:spMkLst>
            <pc:docMk/>
            <pc:sldMk cId="1673655716" sldId="397"/>
            <ac:spMk id="203" creationId="{A53E835E-561B-4E00-B827-6C5D15ED47EA}"/>
          </ac:spMkLst>
        </pc:spChg>
        <pc:spChg chg="del mod topLvl">
          <ac:chgData name="Jan Fitzpatrick" userId="d1b284ec-d1dd-4765-b823-b34899491c26" providerId="ADAL" clId="{495DAC80-B826-40EA-9EC7-31156FBFF745}" dt="2019-06-17T09:16:21.877" v="164" actId="478"/>
          <ac:spMkLst>
            <pc:docMk/>
            <pc:sldMk cId="1673655716" sldId="397"/>
            <ac:spMk id="204" creationId="{70158EAD-C69F-4BC3-932E-D386FAB0C25E}"/>
          </ac:spMkLst>
        </pc:spChg>
        <pc:spChg chg="del mod topLvl">
          <ac:chgData name="Jan Fitzpatrick" userId="d1b284ec-d1dd-4765-b823-b34899491c26" providerId="ADAL" clId="{495DAC80-B826-40EA-9EC7-31156FBFF745}" dt="2019-06-17T09:16:19.632" v="162" actId="478"/>
          <ac:spMkLst>
            <pc:docMk/>
            <pc:sldMk cId="1673655716" sldId="397"/>
            <ac:spMk id="205" creationId="{FD5378C7-7043-485C-AD52-900680C83F4D}"/>
          </ac:spMkLst>
        </pc:spChg>
        <pc:spChg chg="del mod topLvl">
          <ac:chgData name="Jan Fitzpatrick" userId="d1b284ec-d1dd-4765-b823-b34899491c26" providerId="ADAL" clId="{495DAC80-B826-40EA-9EC7-31156FBFF745}" dt="2019-06-17T09:16:17.542" v="160" actId="478"/>
          <ac:spMkLst>
            <pc:docMk/>
            <pc:sldMk cId="1673655716" sldId="397"/>
            <ac:spMk id="206" creationId="{6297A2F3-B8B8-4F36-AD2E-B15D0FC0B3D9}"/>
          </ac:spMkLst>
        </pc:spChg>
        <pc:spChg chg="del mod topLvl">
          <ac:chgData name="Jan Fitzpatrick" userId="d1b284ec-d1dd-4765-b823-b34899491c26" providerId="ADAL" clId="{495DAC80-B826-40EA-9EC7-31156FBFF745}" dt="2019-06-17T09:16:29.844" v="166" actId="478"/>
          <ac:spMkLst>
            <pc:docMk/>
            <pc:sldMk cId="1673655716" sldId="397"/>
            <ac:spMk id="252" creationId="{BFB2D515-8901-43DF-BC5F-EAA4FD8608D0}"/>
          </ac:spMkLst>
        </pc:spChg>
        <pc:spChg chg="del mod topLvl">
          <ac:chgData name="Jan Fitzpatrick" userId="d1b284ec-d1dd-4765-b823-b34899491c26" providerId="ADAL" clId="{495DAC80-B826-40EA-9EC7-31156FBFF745}" dt="2019-06-17T09:16:27.012" v="165" actId="478"/>
          <ac:spMkLst>
            <pc:docMk/>
            <pc:sldMk cId="1673655716" sldId="397"/>
            <ac:spMk id="253" creationId="{C5E7DF04-690B-4B66-8ACA-32FC35E2AD23}"/>
          </ac:spMkLst>
        </pc:spChg>
        <pc:spChg chg="del mod topLvl">
          <ac:chgData name="Jan Fitzpatrick" userId="d1b284ec-d1dd-4765-b823-b34899491c26" providerId="ADAL" clId="{495DAC80-B826-40EA-9EC7-31156FBFF745}" dt="2019-06-17T09:16:20.505" v="163" actId="478"/>
          <ac:spMkLst>
            <pc:docMk/>
            <pc:sldMk cId="1673655716" sldId="397"/>
            <ac:spMk id="254" creationId="{63BF9C32-F902-4BF2-86C1-9B953713CD07}"/>
          </ac:spMkLst>
        </pc:spChg>
        <pc:spChg chg="del mod topLvl">
          <ac:chgData name="Jan Fitzpatrick" userId="d1b284ec-d1dd-4765-b823-b34899491c26" providerId="ADAL" clId="{495DAC80-B826-40EA-9EC7-31156FBFF745}" dt="2019-06-17T09:16:18.465" v="161" actId="478"/>
          <ac:spMkLst>
            <pc:docMk/>
            <pc:sldMk cId="1673655716" sldId="397"/>
            <ac:spMk id="255" creationId="{D02B3037-4654-4CB0-B746-F2760F1256D6}"/>
          </ac:spMkLst>
        </pc:spChg>
        <pc:spChg chg="del mod topLvl">
          <ac:chgData name="Jan Fitzpatrick" userId="d1b284ec-d1dd-4765-b823-b34899491c26" providerId="ADAL" clId="{495DAC80-B826-40EA-9EC7-31156FBFF745}" dt="2019-06-17T09:16:04.300" v="157" actId="478"/>
          <ac:spMkLst>
            <pc:docMk/>
            <pc:sldMk cId="1673655716" sldId="397"/>
            <ac:spMk id="256" creationId="{554C96B5-3407-4050-B27E-2C03439A7937}"/>
          </ac:spMkLst>
        </pc:spChg>
        <pc:grpChg chg="del">
          <ac:chgData name="Jan Fitzpatrick" userId="d1b284ec-d1dd-4765-b823-b34899491c26" providerId="ADAL" clId="{495DAC80-B826-40EA-9EC7-31156FBFF745}" dt="2019-06-17T09:16:00.365" v="156" actId="165"/>
          <ac:grpSpMkLst>
            <pc:docMk/>
            <pc:sldMk cId="1673655716" sldId="397"/>
            <ac:grpSpMk id="3" creationId="{1CE31FD4-A13B-4520-89FF-BA8304A36102}"/>
          </ac:grpSpMkLst>
        </pc:grpChg>
        <pc:grpChg chg="del mod topLvl">
          <ac:chgData name="Jan Fitzpatrick" userId="d1b284ec-d1dd-4765-b823-b34899491c26" providerId="ADAL" clId="{495DAC80-B826-40EA-9EC7-31156FBFF745}" dt="2019-06-17T09:16:07.571" v="158" actId="165"/>
          <ac:grpSpMkLst>
            <pc:docMk/>
            <pc:sldMk cId="1673655716" sldId="397"/>
            <ac:grpSpMk id="195" creationId="{D7C23507-72E5-452E-AAFF-1CC6D28FA37C}"/>
          </ac:grpSpMkLst>
        </pc:grpChg>
        <pc:grpChg chg="mod topLvl">
          <ac:chgData name="Jan Fitzpatrick" userId="d1b284ec-d1dd-4765-b823-b34899491c26" providerId="ADAL" clId="{495DAC80-B826-40EA-9EC7-31156FBFF745}" dt="2019-06-17T09:16:07.571" v="158" actId="165"/>
          <ac:grpSpMkLst>
            <pc:docMk/>
            <pc:sldMk cId="1673655716" sldId="397"/>
            <ac:grpSpMk id="196" creationId="{668FE5D6-A2A4-4BEF-BEF6-BC85DE80D957}"/>
          </ac:grpSpMkLst>
        </pc:grpChg>
        <pc:grpChg chg="mod topLvl">
          <ac:chgData name="Jan Fitzpatrick" userId="d1b284ec-d1dd-4765-b823-b34899491c26" providerId="ADAL" clId="{495DAC80-B826-40EA-9EC7-31156FBFF745}" dt="2019-06-17T09:16:07.571" v="158" actId="165"/>
          <ac:grpSpMkLst>
            <pc:docMk/>
            <pc:sldMk cId="1673655716" sldId="397"/>
            <ac:grpSpMk id="197" creationId="{FACF6AC4-DDE7-4DD2-B209-B97760C22551}"/>
          </ac:grpSpMkLst>
        </pc:grpChg>
        <pc:grpChg chg="mod topLvl">
          <ac:chgData name="Jan Fitzpatrick" userId="d1b284ec-d1dd-4765-b823-b34899491c26" providerId="ADAL" clId="{495DAC80-B826-40EA-9EC7-31156FBFF745}" dt="2019-06-17T09:16:07.571" v="158" actId="165"/>
          <ac:grpSpMkLst>
            <pc:docMk/>
            <pc:sldMk cId="1673655716" sldId="397"/>
            <ac:grpSpMk id="198" creationId="{57280DF5-B6E2-4C6C-BB29-AD93179BC1E1}"/>
          </ac:grpSpMkLst>
        </pc:grpChg>
        <pc:grpChg chg="mod topLvl">
          <ac:chgData name="Jan Fitzpatrick" userId="d1b284ec-d1dd-4765-b823-b34899491c26" providerId="ADAL" clId="{495DAC80-B826-40EA-9EC7-31156FBFF745}" dt="2019-06-17T09:16:07.571" v="158" actId="165"/>
          <ac:grpSpMkLst>
            <pc:docMk/>
            <pc:sldMk cId="1673655716" sldId="397"/>
            <ac:grpSpMk id="199" creationId="{B5FD427C-EB1F-4F86-BA10-8B29D8D168B0}"/>
          </ac:grpSpMkLst>
        </pc:grpChg>
        <pc:grpChg chg="mod topLvl">
          <ac:chgData name="Jan Fitzpatrick" userId="d1b284ec-d1dd-4765-b823-b34899491c26" providerId="ADAL" clId="{495DAC80-B826-40EA-9EC7-31156FBFF745}" dt="2019-06-17T09:16:07.571" v="158" actId="165"/>
          <ac:grpSpMkLst>
            <pc:docMk/>
            <pc:sldMk cId="1673655716" sldId="397"/>
            <ac:grpSpMk id="200" creationId="{16842B41-A85E-420C-AF1F-381C4167F127}"/>
          </ac:grpSpMkLst>
        </pc:grpChg>
        <pc:grpChg chg="del mod topLvl">
          <ac:chgData name="Jan Fitzpatrick" userId="d1b284ec-d1dd-4765-b823-b34899491c26" providerId="ADAL" clId="{495DAC80-B826-40EA-9EC7-31156FBFF745}" dt="2019-06-17T09:16:14.419" v="159" actId="165"/>
          <ac:grpSpMkLst>
            <pc:docMk/>
            <pc:sldMk cId="1673655716" sldId="397"/>
            <ac:grpSpMk id="201" creationId="{A8D03F6E-086A-490F-8808-95AA9A7656D2}"/>
          </ac:grpSpMkLst>
        </pc:grpChg>
      </pc:sldChg>
      <pc:sldChg chg="modSp del">
        <pc:chgData name="Jan Fitzpatrick" userId="d1b284ec-d1dd-4765-b823-b34899491c26" providerId="ADAL" clId="{495DAC80-B826-40EA-9EC7-31156FBFF745}" dt="2019-06-17T09:38:44.001" v="347" actId="2696"/>
        <pc:sldMkLst>
          <pc:docMk/>
          <pc:sldMk cId="1400810480" sldId="398"/>
        </pc:sldMkLst>
        <pc:spChg chg="mod">
          <ac:chgData name="Jan Fitzpatrick" userId="d1b284ec-d1dd-4765-b823-b34899491c26" providerId="ADAL" clId="{495DAC80-B826-40EA-9EC7-31156FBFF745}" dt="2019-06-17T09:38:18.522" v="345" actId="2085"/>
          <ac:spMkLst>
            <pc:docMk/>
            <pc:sldMk cId="1400810480" sldId="398"/>
            <ac:spMk id="19" creationId="{5252A847-DE45-4FA3-A1F8-EEBEB845FF8E}"/>
          </ac:spMkLst>
        </pc:spChg>
      </pc:sldChg>
      <pc:sldChg chg="del">
        <pc:chgData name="Jan Fitzpatrick" userId="d1b284ec-d1dd-4765-b823-b34899491c26" providerId="ADAL" clId="{495DAC80-B826-40EA-9EC7-31156FBFF745}" dt="2019-06-17T09:40:09.514" v="376" actId="2696"/>
        <pc:sldMkLst>
          <pc:docMk/>
          <pc:sldMk cId="1459940906" sldId="400"/>
        </pc:sldMkLst>
      </pc:sldChg>
      <pc:sldChg chg="del">
        <pc:chgData name="Jan Fitzpatrick" userId="d1b284ec-d1dd-4765-b823-b34899491c26" providerId="ADAL" clId="{495DAC80-B826-40EA-9EC7-31156FBFF745}" dt="2019-06-17T09:40:38.571" v="379" actId="2696"/>
        <pc:sldMkLst>
          <pc:docMk/>
          <pc:sldMk cId="3693414990" sldId="401"/>
        </pc:sldMkLst>
      </pc:sldChg>
      <pc:sldChg chg="add del">
        <pc:chgData name="Jan Fitzpatrick" userId="d1b284ec-d1dd-4765-b823-b34899491c26" providerId="ADAL" clId="{495DAC80-B826-40EA-9EC7-31156FBFF745}" dt="2019-06-17T09:29:34.816" v="217" actId="2696"/>
        <pc:sldMkLst>
          <pc:docMk/>
          <pc:sldMk cId="1166484978" sldId="402"/>
        </pc:sldMkLst>
      </pc:sldChg>
      <pc:sldChg chg="addSp delSp modSp add">
        <pc:chgData name="Jan Fitzpatrick" userId="d1b284ec-d1dd-4765-b823-b34899491c26" providerId="ADAL" clId="{495DAC80-B826-40EA-9EC7-31156FBFF745}" dt="2019-06-17T09:27:30.991" v="190"/>
        <pc:sldMkLst>
          <pc:docMk/>
          <pc:sldMk cId="4198211619" sldId="403"/>
        </pc:sldMkLst>
        <pc:spChg chg="add">
          <ac:chgData name="Jan Fitzpatrick" userId="d1b284ec-d1dd-4765-b823-b34899491c26" providerId="ADAL" clId="{495DAC80-B826-40EA-9EC7-31156FBFF745}" dt="2019-06-17T09:27:30.991" v="190"/>
          <ac:spMkLst>
            <pc:docMk/>
            <pc:sldMk cId="4198211619" sldId="403"/>
            <ac:spMk id="17" creationId="{593476BB-0F0C-4D70-92E8-6DD9683CBD40}"/>
          </ac:spMkLst>
        </pc:spChg>
        <pc:spChg chg="del mod">
          <ac:chgData name="Jan Fitzpatrick" userId="d1b284ec-d1dd-4765-b823-b34899491c26" providerId="ADAL" clId="{495DAC80-B826-40EA-9EC7-31156FBFF745}" dt="2019-06-17T09:27:08.056" v="186" actId="478"/>
          <ac:spMkLst>
            <pc:docMk/>
            <pc:sldMk cId="4198211619" sldId="403"/>
            <ac:spMk id="19" creationId="{5252A847-DE45-4FA3-A1F8-EEBEB845FF8E}"/>
          </ac:spMkLst>
        </pc:spChg>
        <pc:graphicFrameChg chg="del">
          <ac:chgData name="Jan Fitzpatrick" userId="d1b284ec-d1dd-4765-b823-b34899491c26" providerId="ADAL" clId="{495DAC80-B826-40EA-9EC7-31156FBFF745}" dt="2019-06-17T09:27:08.056" v="186" actId="478"/>
          <ac:graphicFrameMkLst>
            <pc:docMk/>
            <pc:sldMk cId="4198211619" sldId="403"/>
            <ac:graphicFrameMk id="2" creationId="{FF1AE143-BB70-4E46-8C1C-B30A91693451}"/>
          </ac:graphicFrameMkLst>
        </pc:graphicFrameChg>
        <pc:picChg chg="add del mod">
          <ac:chgData name="Jan Fitzpatrick" userId="d1b284ec-d1dd-4765-b823-b34899491c26" providerId="ADAL" clId="{495DAC80-B826-40EA-9EC7-31156FBFF745}" dt="2019-06-17T09:27:02.890" v="185"/>
          <ac:picMkLst>
            <pc:docMk/>
            <pc:sldMk cId="4198211619" sldId="403"/>
            <ac:picMk id="3" creationId="{22E18498-9B89-4D0A-8982-0A8C7EEC8152}"/>
          </ac:picMkLst>
        </pc:picChg>
        <pc:picChg chg="del">
          <ac:chgData name="Jan Fitzpatrick" userId="d1b284ec-d1dd-4765-b823-b34899491c26" providerId="ADAL" clId="{495DAC80-B826-40EA-9EC7-31156FBFF745}" dt="2019-06-17T09:27:08.056" v="186" actId="478"/>
          <ac:picMkLst>
            <pc:docMk/>
            <pc:sldMk cId="4198211619" sldId="403"/>
            <ac:picMk id="5" creationId="{8F823D71-0F39-4EB3-8AF3-7DF9B0273056}"/>
          </ac:picMkLst>
        </pc:picChg>
        <pc:picChg chg="del">
          <ac:chgData name="Jan Fitzpatrick" userId="d1b284ec-d1dd-4765-b823-b34899491c26" providerId="ADAL" clId="{495DAC80-B826-40EA-9EC7-31156FBFF745}" dt="2019-06-17T09:27:08.056" v="186" actId="478"/>
          <ac:picMkLst>
            <pc:docMk/>
            <pc:sldMk cId="4198211619" sldId="403"/>
            <ac:picMk id="7" creationId="{9984E421-9C0D-4D33-AEB8-C0E7282ACB09}"/>
          </ac:picMkLst>
        </pc:picChg>
        <pc:picChg chg="add">
          <ac:chgData name="Jan Fitzpatrick" userId="d1b284ec-d1dd-4765-b823-b34899491c26" providerId="ADAL" clId="{495DAC80-B826-40EA-9EC7-31156FBFF745}" dt="2019-06-17T09:27:09.677" v="187"/>
          <ac:picMkLst>
            <pc:docMk/>
            <pc:sldMk cId="4198211619" sldId="403"/>
            <ac:picMk id="16" creationId="{8CD57449-6A43-4EAA-9EF4-9344D1443619}"/>
          </ac:picMkLst>
        </pc:picChg>
        <pc:picChg chg="del">
          <ac:chgData name="Jan Fitzpatrick" userId="d1b284ec-d1dd-4765-b823-b34899491c26" providerId="ADAL" clId="{495DAC80-B826-40EA-9EC7-31156FBFF745}" dt="2019-06-17T09:27:08.056" v="186" actId="478"/>
          <ac:picMkLst>
            <pc:docMk/>
            <pc:sldMk cId="4198211619" sldId="403"/>
            <ac:picMk id="20" creationId="{1B1AC81C-8A5D-4A8A-8B6B-F96D672B825F}"/>
          </ac:picMkLst>
        </pc:picChg>
        <pc:picChg chg="del">
          <ac:chgData name="Jan Fitzpatrick" userId="d1b284ec-d1dd-4765-b823-b34899491c26" providerId="ADAL" clId="{495DAC80-B826-40EA-9EC7-31156FBFF745}" dt="2019-06-17T09:27:08.056" v="186" actId="478"/>
          <ac:picMkLst>
            <pc:docMk/>
            <pc:sldMk cId="4198211619" sldId="403"/>
            <ac:picMk id="25" creationId="{88B80E8C-7951-473C-BFCD-4C8166826A77}"/>
          </ac:picMkLst>
        </pc:picChg>
        <pc:picChg chg="del">
          <ac:chgData name="Jan Fitzpatrick" userId="d1b284ec-d1dd-4765-b823-b34899491c26" providerId="ADAL" clId="{495DAC80-B826-40EA-9EC7-31156FBFF745}" dt="2019-06-17T09:27:08.056" v="186" actId="478"/>
          <ac:picMkLst>
            <pc:docMk/>
            <pc:sldMk cId="4198211619" sldId="403"/>
            <ac:picMk id="26" creationId="{3812F212-C505-4997-9944-BD27C9C0867A}"/>
          </ac:picMkLst>
        </pc:picChg>
        <pc:picChg chg="del">
          <ac:chgData name="Jan Fitzpatrick" userId="d1b284ec-d1dd-4765-b823-b34899491c26" providerId="ADAL" clId="{495DAC80-B826-40EA-9EC7-31156FBFF745}" dt="2019-06-17T09:27:08.056" v="186" actId="478"/>
          <ac:picMkLst>
            <pc:docMk/>
            <pc:sldMk cId="4198211619" sldId="403"/>
            <ac:picMk id="27" creationId="{EFCBEEA1-DFE2-491D-8BDA-6140C7EBA0D3}"/>
          </ac:picMkLst>
        </pc:picChg>
      </pc:sldChg>
      <pc:sldChg chg="addSp delSp modSp add">
        <pc:chgData name="Jan Fitzpatrick" userId="d1b284ec-d1dd-4765-b823-b34899491c26" providerId="ADAL" clId="{495DAC80-B826-40EA-9EC7-31156FBFF745}" dt="2019-06-17T09:29:05.257" v="213"/>
        <pc:sldMkLst>
          <pc:docMk/>
          <pc:sldMk cId="3161429937" sldId="404"/>
        </pc:sldMkLst>
        <pc:spChg chg="del mod">
          <ac:chgData name="Jan Fitzpatrick" userId="d1b284ec-d1dd-4765-b823-b34899491c26" providerId="ADAL" clId="{495DAC80-B826-40EA-9EC7-31156FBFF745}" dt="2019-06-17T09:28:46.181" v="209" actId="478"/>
          <ac:spMkLst>
            <pc:docMk/>
            <pc:sldMk cId="3161429937" sldId="404"/>
            <ac:spMk id="19" creationId="{5252A847-DE45-4FA3-A1F8-EEBEB845FF8E}"/>
          </ac:spMkLst>
        </pc:spChg>
        <pc:spChg chg="add">
          <ac:chgData name="Jan Fitzpatrick" userId="d1b284ec-d1dd-4765-b823-b34899491c26" providerId="ADAL" clId="{495DAC80-B826-40EA-9EC7-31156FBFF745}" dt="2019-06-17T09:29:05.257" v="213"/>
          <ac:spMkLst>
            <pc:docMk/>
            <pc:sldMk cId="3161429937" sldId="404"/>
            <ac:spMk id="31" creationId="{4B730CE5-3A52-4D9D-9BDD-B6998B858E64}"/>
          </ac:spMkLst>
        </pc:spChg>
        <pc:picChg chg="add del mod">
          <ac:chgData name="Jan Fitzpatrick" userId="d1b284ec-d1dd-4765-b823-b34899491c26" providerId="ADAL" clId="{495DAC80-B826-40EA-9EC7-31156FBFF745}" dt="2019-06-17T09:28:41.704" v="208"/>
          <ac:picMkLst>
            <pc:docMk/>
            <pc:sldMk cId="3161429937" sldId="404"/>
            <ac:picMk id="2" creationId="{BEF321C1-22D8-40BE-B08B-97B032C927BE}"/>
          </ac:picMkLst>
        </pc:picChg>
        <pc:picChg chg="del">
          <ac:chgData name="Jan Fitzpatrick" userId="d1b284ec-d1dd-4765-b823-b34899491c26" providerId="ADAL" clId="{495DAC80-B826-40EA-9EC7-31156FBFF745}" dt="2019-06-17T09:28:46.181" v="209" actId="478"/>
          <ac:picMkLst>
            <pc:docMk/>
            <pc:sldMk cId="3161429937" sldId="404"/>
            <ac:picMk id="17" creationId="{73EB2A25-919F-4A4B-A1DF-311F9A682571}"/>
          </ac:picMkLst>
        </pc:picChg>
        <pc:picChg chg="del">
          <ac:chgData name="Jan Fitzpatrick" userId="d1b284ec-d1dd-4765-b823-b34899491c26" providerId="ADAL" clId="{495DAC80-B826-40EA-9EC7-31156FBFF745}" dt="2019-06-17T09:28:46.181" v="209" actId="478"/>
          <ac:picMkLst>
            <pc:docMk/>
            <pc:sldMk cId="3161429937" sldId="404"/>
            <ac:picMk id="18" creationId="{A875BE81-B0E9-4173-9CF0-1B255F29C6C2}"/>
          </ac:picMkLst>
        </pc:picChg>
        <pc:picChg chg="del">
          <ac:chgData name="Jan Fitzpatrick" userId="d1b284ec-d1dd-4765-b823-b34899491c26" providerId="ADAL" clId="{495DAC80-B826-40EA-9EC7-31156FBFF745}" dt="2019-06-17T09:28:46.181" v="209" actId="478"/>
          <ac:picMkLst>
            <pc:docMk/>
            <pc:sldMk cId="3161429937" sldId="404"/>
            <ac:picMk id="27" creationId="{E726BF6D-C9F4-4C96-A783-970B57D3F924}"/>
          </ac:picMkLst>
        </pc:picChg>
        <pc:picChg chg="del">
          <ac:chgData name="Jan Fitzpatrick" userId="d1b284ec-d1dd-4765-b823-b34899491c26" providerId="ADAL" clId="{495DAC80-B826-40EA-9EC7-31156FBFF745}" dt="2019-06-17T09:28:46.181" v="209" actId="478"/>
          <ac:picMkLst>
            <pc:docMk/>
            <pc:sldMk cId="3161429937" sldId="404"/>
            <ac:picMk id="28" creationId="{576A59FC-652C-4BF8-8C9E-4B24130D484D}"/>
          </ac:picMkLst>
        </pc:picChg>
        <pc:picChg chg="del">
          <ac:chgData name="Jan Fitzpatrick" userId="d1b284ec-d1dd-4765-b823-b34899491c26" providerId="ADAL" clId="{495DAC80-B826-40EA-9EC7-31156FBFF745}" dt="2019-06-17T09:28:46.181" v="209" actId="478"/>
          <ac:picMkLst>
            <pc:docMk/>
            <pc:sldMk cId="3161429937" sldId="404"/>
            <ac:picMk id="29" creationId="{4B777907-987D-465F-B402-6CD0CC2D4086}"/>
          </ac:picMkLst>
        </pc:picChg>
        <pc:picChg chg="add">
          <ac:chgData name="Jan Fitzpatrick" userId="d1b284ec-d1dd-4765-b823-b34899491c26" providerId="ADAL" clId="{495DAC80-B826-40EA-9EC7-31156FBFF745}" dt="2019-06-17T09:28:49.586" v="210"/>
          <ac:picMkLst>
            <pc:docMk/>
            <pc:sldMk cId="3161429937" sldId="404"/>
            <ac:picMk id="30" creationId="{51064588-855A-42A2-9ED7-F251635286D7}"/>
          </ac:picMkLst>
        </pc:picChg>
        <pc:picChg chg="del">
          <ac:chgData name="Jan Fitzpatrick" userId="d1b284ec-d1dd-4765-b823-b34899491c26" providerId="ADAL" clId="{495DAC80-B826-40EA-9EC7-31156FBFF745}" dt="2019-06-17T09:28:46.181" v="209" actId="478"/>
          <ac:picMkLst>
            <pc:docMk/>
            <pc:sldMk cId="3161429937" sldId="404"/>
            <ac:picMk id="32" creationId="{92DBC54C-0D63-46BD-9D75-A02FD7C7885B}"/>
          </ac:picMkLst>
        </pc:picChg>
        <pc:picChg chg="del">
          <ac:chgData name="Jan Fitzpatrick" userId="d1b284ec-d1dd-4765-b823-b34899491c26" providerId="ADAL" clId="{495DAC80-B826-40EA-9EC7-31156FBFF745}" dt="2019-06-17T09:28:46.181" v="209" actId="478"/>
          <ac:picMkLst>
            <pc:docMk/>
            <pc:sldMk cId="3161429937" sldId="404"/>
            <ac:picMk id="33" creationId="{F2FBF5E5-2B1C-4ADC-8C25-CA02C02DBADD}"/>
          </ac:picMkLst>
        </pc:picChg>
        <pc:picChg chg="del">
          <ac:chgData name="Jan Fitzpatrick" userId="d1b284ec-d1dd-4765-b823-b34899491c26" providerId="ADAL" clId="{495DAC80-B826-40EA-9EC7-31156FBFF745}" dt="2019-06-17T09:28:46.181" v="209" actId="478"/>
          <ac:picMkLst>
            <pc:docMk/>
            <pc:sldMk cId="3161429937" sldId="404"/>
            <ac:picMk id="34" creationId="{27035E22-064F-4D21-8C8B-8B8EFF84A06E}"/>
          </ac:picMkLst>
        </pc:picChg>
        <pc:picChg chg="del">
          <ac:chgData name="Jan Fitzpatrick" userId="d1b284ec-d1dd-4765-b823-b34899491c26" providerId="ADAL" clId="{495DAC80-B826-40EA-9EC7-31156FBFF745}" dt="2019-06-17T09:28:46.181" v="209" actId="478"/>
          <ac:picMkLst>
            <pc:docMk/>
            <pc:sldMk cId="3161429937" sldId="404"/>
            <ac:picMk id="35" creationId="{A089EAB5-9EB6-4ED5-95CD-57FAEC1B9ECF}"/>
          </ac:picMkLst>
        </pc:picChg>
        <pc:picChg chg="del">
          <ac:chgData name="Jan Fitzpatrick" userId="d1b284ec-d1dd-4765-b823-b34899491c26" providerId="ADAL" clId="{495DAC80-B826-40EA-9EC7-31156FBFF745}" dt="2019-06-17T09:28:46.181" v="209" actId="478"/>
          <ac:picMkLst>
            <pc:docMk/>
            <pc:sldMk cId="3161429937" sldId="404"/>
            <ac:picMk id="36" creationId="{010A4FFB-1A22-4032-91C7-6E77B1FC0E9D}"/>
          </ac:picMkLst>
        </pc:picChg>
        <pc:picChg chg="del">
          <ac:chgData name="Jan Fitzpatrick" userId="d1b284ec-d1dd-4765-b823-b34899491c26" providerId="ADAL" clId="{495DAC80-B826-40EA-9EC7-31156FBFF745}" dt="2019-06-17T09:28:46.181" v="209" actId="478"/>
          <ac:picMkLst>
            <pc:docMk/>
            <pc:sldMk cId="3161429937" sldId="404"/>
            <ac:picMk id="37" creationId="{7D1CBC3A-9C32-4EF8-A454-C85FC9E47BB4}"/>
          </ac:picMkLst>
        </pc:picChg>
        <pc:picChg chg="del">
          <ac:chgData name="Jan Fitzpatrick" userId="d1b284ec-d1dd-4765-b823-b34899491c26" providerId="ADAL" clId="{495DAC80-B826-40EA-9EC7-31156FBFF745}" dt="2019-06-17T09:28:46.181" v="209" actId="478"/>
          <ac:picMkLst>
            <pc:docMk/>
            <pc:sldMk cId="3161429937" sldId="404"/>
            <ac:picMk id="39" creationId="{7E4DF830-D1F4-459B-8B5E-AB78896AB5C5}"/>
          </ac:picMkLst>
        </pc:picChg>
        <pc:picChg chg="del">
          <ac:chgData name="Jan Fitzpatrick" userId="d1b284ec-d1dd-4765-b823-b34899491c26" providerId="ADAL" clId="{495DAC80-B826-40EA-9EC7-31156FBFF745}" dt="2019-06-17T09:28:46.181" v="209" actId="478"/>
          <ac:picMkLst>
            <pc:docMk/>
            <pc:sldMk cId="3161429937" sldId="404"/>
            <ac:picMk id="40" creationId="{9853CABD-9E60-452F-9049-789DA06A7067}"/>
          </ac:picMkLst>
        </pc:picChg>
        <pc:picChg chg="del">
          <ac:chgData name="Jan Fitzpatrick" userId="d1b284ec-d1dd-4765-b823-b34899491c26" providerId="ADAL" clId="{495DAC80-B826-40EA-9EC7-31156FBFF745}" dt="2019-06-17T09:28:46.181" v="209" actId="478"/>
          <ac:picMkLst>
            <pc:docMk/>
            <pc:sldMk cId="3161429937" sldId="404"/>
            <ac:picMk id="41" creationId="{6AC8BC10-CB6C-4C94-A7A1-B4A3ED06FFE2}"/>
          </ac:picMkLst>
        </pc:picChg>
        <pc:picChg chg="del">
          <ac:chgData name="Jan Fitzpatrick" userId="d1b284ec-d1dd-4765-b823-b34899491c26" providerId="ADAL" clId="{495DAC80-B826-40EA-9EC7-31156FBFF745}" dt="2019-06-17T09:28:46.181" v="209" actId="478"/>
          <ac:picMkLst>
            <pc:docMk/>
            <pc:sldMk cId="3161429937" sldId="404"/>
            <ac:picMk id="42" creationId="{78E109B9-90DE-4824-8C0D-4CF948639B57}"/>
          </ac:picMkLst>
        </pc:picChg>
        <pc:picChg chg="del">
          <ac:chgData name="Jan Fitzpatrick" userId="d1b284ec-d1dd-4765-b823-b34899491c26" providerId="ADAL" clId="{495DAC80-B826-40EA-9EC7-31156FBFF745}" dt="2019-06-17T09:28:46.181" v="209" actId="478"/>
          <ac:picMkLst>
            <pc:docMk/>
            <pc:sldMk cId="3161429937" sldId="404"/>
            <ac:picMk id="43" creationId="{F16C100E-8C18-4A37-8906-0C4958024CB0}"/>
          </ac:picMkLst>
        </pc:picChg>
      </pc:sldChg>
      <pc:sldChg chg="modSp add">
        <pc:chgData name="Jan Fitzpatrick" userId="d1b284ec-d1dd-4765-b823-b34899491c26" providerId="ADAL" clId="{495DAC80-B826-40EA-9EC7-31156FBFF745}" dt="2019-06-17T09:29:26.408" v="216"/>
        <pc:sldMkLst>
          <pc:docMk/>
          <pc:sldMk cId="656390641" sldId="405"/>
        </pc:sldMkLst>
        <pc:spChg chg="mod">
          <ac:chgData name="Jan Fitzpatrick" userId="d1b284ec-d1dd-4765-b823-b34899491c26" providerId="ADAL" clId="{495DAC80-B826-40EA-9EC7-31156FBFF745}" dt="2019-06-17T09:29:26.408" v="216"/>
          <ac:spMkLst>
            <pc:docMk/>
            <pc:sldMk cId="656390641" sldId="405"/>
            <ac:spMk id="31" creationId="{4B730CE5-3A52-4D9D-9BDD-B6998B858E64}"/>
          </ac:spMkLst>
        </pc:spChg>
      </pc:sldChg>
      <pc:sldChg chg="addSp delSp modSp add">
        <pc:chgData name="Jan Fitzpatrick" userId="d1b284ec-d1dd-4765-b823-b34899491c26" providerId="ADAL" clId="{495DAC80-B826-40EA-9EC7-31156FBFF745}" dt="2019-06-17T09:30:59.987" v="243"/>
        <pc:sldMkLst>
          <pc:docMk/>
          <pc:sldMk cId="911944953" sldId="406"/>
        </pc:sldMkLst>
        <pc:spChg chg="del mod">
          <ac:chgData name="Jan Fitzpatrick" userId="d1b284ec-d1dd-4765-b823-b34899491c26" providerId="ADAL" clId="{495DAC80-B826-40EA-9EC7-31156FBFF745}" dt="2019-06-17T09:30:32.761" v="239" actId="478"/>
          <ac:spMkLst>
            <pc:docMk/>
            <pc:sldMk cId="911944953" sldId="406"/>
            <ac:spMk id="19" creationId="{5252A847-DE45-4FA3-A1F8-EEBEB845FF8E}"/>
          </ac:spMkLst>
        </pc:spChg>
        <pc:spChg chg="add">
          <ac:chgData name="Jan Fitzpatrick" userId="d1b284ec-d1dd-4765-b823-b34899491c26" providerId="ADAL" clId="{495DAC80-B826-40EA-9EC7-31156FBFF745}" dt="2019-06-17T09:30:59.987" v="243"/>
          <ac:spMkLst>
            <pc:docMk/>
            <pc:sldMk cId="911944953" sldId="406"/>
            <ac:spMk id="98" creationId="{1DE763B8-8954-4F1C-A138-512F52BC2C14}"/>
          </ac:spMkLst>
        </pc:spChg>
        <pc:grpChg chg="del">
          <ac:chgData name="Jan Fitzpatrick" userId="d1b284ec-d1dd-4765-b823-b34899491c26" providerId="ADAL" clId="{495DAC80-B826-40EA-9EC7-31156FBFF745}" dt="2019-06-17T09:30:32.761" v="239" actId="478"/>
          <ac:grpSpMkLst>
            <pc:docMk/>
            <pc:sldMk cId="911944953" sldId="406"/>
            <ac:grpSpMk id="52" creationId="{E9D325D5-CCFF-4855-81C2-2E3CF9A3FB3D}"/>
          </ac:grpSpMkLst>
        </pc:grpChg>
        <pc:grpChg chg="del">
          <ac:chgData name="Jan Fitzpatrick" userId="d1b284ec-d1dd-4765-b823-b34899491c26" providerId="ADAL" clId="{495DAC80-B826-40EA-9EC7-31156FBFF745}" dt="2019-06-17T09:30:32.761" v="239" actId="478"/>
          <ac:grpSpMkLst>
            <pc:docMk/>
            <pc:sldMk cId="911944953" sldId="406"/>
            <ac:grpSpMk id="68" creationId="{EF97228A-8C1A-497F-BCF8-113C728D0ED6}"/>
          </ac:grpSpMkLst>
        </pc:grpChg>
        <pc:grpChg chg="del">
          <ac:chgData name="Jan Fitzpatrick" userId="d1b284ec-d1dd-4765-b823-b34899491c26" providerId="ADAL" clId="{495DAC80-B826-40EA-9EC7-31156FBFF745}" dt="2019-06-17T09:30:08.207" v="222" actId="478"/>
          <ac:grpSpMkLst>
            <pc:docMk/>
            <pc:sldMk cId="911944953" sldId="406"/>
            <ac:grpSpMk id="72" creationId="{FA13BB02-257F-4D5C-90D5-10B1318F7A03}"/>
          </ac:grpSpMkLst>
        </pc:grpChg>
        <pc:grpChg chg="del">
          <ac:chgData name="Jan Fitzpatrick" userId="d1b284ec-d1dd-4765-b823-b34899491c26" providerId="ADAL" clId="{495DAC80-B826-40EA-9EC7-31156FBFF745}" dt="2019-06-17T09:30:13.225" v="224" actId="478"/>
          <ac:grpSpMkLst>
            <pc:docMk/>
            <pc:sldMk cId="911944953" sldId="406"/>
            <ac:grpSpMk id="77" creationId="{69CD2ACD-5A23-45CA-AA42-F361A46471C4}"/>
          </ac:grpSpMkLst>
        </pc:grpChg>
        <pc:grpChg chg="add">
          <ac:chgData name="Jan Fitzpatrick" userId="d1b284ec-d1dd-4765-b823-b34899491c26" providerId="ADAL" clId="{495DAC80-B826-40EA-9EC7-31156FBFF745}" dt="2019-06-17T09:30:59.987" v="243"/>
          <ac:grpSpMkLst>
            <pc:docMk/>
            <pc:sldMk cId="911944953" sldId="406"/>
            <ac:grpSpMk id="102" creationId="{F47198BA-77FA-4704-AFB1-5A7102623EB3}"/>
          </ac:grpSpMkLst>
        </pc:grpChg>
        <pc:grpChg chg="add">
          <ac:chgData name="Jan Fitzpatrick" userId="d1b284ec-d1dd-4765-b823-b34899491c26" providerId="ADAL" clId="{495DAC80-B826-40EA-9EC7-31156FBFF745}" dt="2019-06-17T09:30:59.987" v="243"/>
          <ac:grpSpMkLst>
            <pc:docMk/>
            <pc:sldMk cId="911944953" sldId="406"/>
            <ac:grpSpMk id="107" creationId="{7BDB1C00-EB66-4725-8515-3DDA11263165}"/>
          </ac:grpSpMkLst>
        </pc:grpChg>
        <pc:graphicFrameChg chg="del">
          <ac:chgData name="Jan Fitzpatrick" userId="d1b284ec-d1dd-4765-b823-b34899491c26" providerId="ADAL" clId="{495DAC80-B826-40EA-9EC7-31156FBFF745}" dt="2019-06-17T09:30:05.587" v="221" actId="478"/>
          <ac:graphicFrameMkLst>
            <pc:docMk/>
            <pc:sldMk cId="911944953" sldId="406"/>
            <ac:graphicFrameMk id="65" creationId="{2354A375-CF30-4768-84FC-1BEE49A00C94}"/>
          </ac:graphicFrameMkLst>
        </pc:graphicFrameChg>
        <pc:graphicFrameChg chg="del">
          <ac:chgData name="Jan Fitzpatrick" userId="d1b284ec-d1dd-4765-b823-b34899491c26" providerId="ADAL" clId="{495DAC80-B826-40EA-9EC7-31156FBFF745}" dt="2019-06-17T09:30:02.877" v="220" actId="478"/>
          <ac:graphicFrameMkLst>
            <pc:docMk/>
            <pc:sldMk cId="911944953" sldId="406"/>
            <ac:graphicFrameMk id="66" creationId="{2BA19159-A5E8-4CE6-9E43-7ED2503E6408}"/>
          </ac:graphicFrameMkLst>
        </pc:graphicFrameChg>
        <pc:graphicFrameChg chg="del">
          <ac:chgData name="Jan Fitzpatrick" userId="d1b284ec-d1dd-4765-b823-b34899491c26" providerId="ADAL" clId="{495DAC80-B826-40EA-9EC7-31156FBFF745}" dt="2019-06-17T09:30:10.546" v="223" actId="478"/>
          <ac:graphicFrameMkLst>
            <pc:docMk/>
            <pc:sldMk cId="911944953" sldId="406"/>
            <ac:graphicFrameMk id="67" creationId="{3E318E4A-5514-4E8C-8FAB-641ED00DA19F}"/>
          </ac:graphicFrameMkLst>
        </pc:graphicFrameChg>
        <pc:graphicFrameChg chg="add">
          <ac:chgData name="Jan Fitzpatrick" userId="d1b284ec-d1dd-4765-b823-b34899491c26" providerId="ADAL" clId="{495DAC80-B826-40EA-9EC7-31156FBFF745}" dt="2019-06-17T09:30:59.987" v="243"/>
          <ac:graphicFrameMkLst>
            <pc:docMk/>
            <pc:sldMk cId="911944953" sldId="406"/>
            <ac:graphicFrameMk id="99" creationId="{839EF2B2-6024-41E9-856F-CDBA8DB51BA6}"/>
          </ac:graphicFrameMkLst>
        </pc:graphicFrameChg>
        <pc:graphicFrameChg chg="add">
          <ac:chgData name="Jan Fitzpatrick" userId="d1b284ec-d1dd-4765-b823-b34899491c26" providerId="ADAL" clId="{495DAC80-B826-40EA-9EC7-31156FBFF745}" dt="2019-06-17T09:30:59.987" v="243"/>
          <ac:graphicFrameMkLst>
            <pc:docMk/>
            <pc:sldMk cId="911944953" sldId="406"/>
            <ac:graphicFrameMk id="100" creationId="{AB838AB6-801F-47D7-A6C7-F6CB19FC232F}"/>
          </ac:graphicFrameMkLst>
        </pc:graphicFrameChg>
        <pc:graphicFrameChg chg="add">
          <ac:chgData name="Jan Fitzpatrick" userId="d1b284ec-d1dd-4765-b823-b34899491c26" providerId="ADAL" clId="{495DAC80-B826-40EA-9EC7-31156FBFF745}" dt="2019-06-17T09:30:59.987" v="243"/>
          <ac:graphicFrameMkLst>
            <pc:docMk/>
            <pc:sldMk cId="911944953" sldId="406"/>
            <ac:graphicFrameMk id="101" creationId="{3A3E753D-C08F-426B-9E50-C2A013575082}"/>
          </ac:graphicFrameMkLst>
        </pc:graphicFrameChg>
        <pc:picChg chg="add del mod">
          <ac:chgData name="Jan Fitzpatrick" userId="d1b284ec-d1dd-4765-b823-b34899491c26" providerId="ADAL" clId="{495DAC80-B826-40EA-9EC7-31156FBFF745}" dt="2019-06-17T09:30:27.895" v="238"/>
          <ac:picMkLst>
            <pc:docMk/>
            <pc:sldMk cId="911944953" sldId="406"/>
            <ac:picMk id="2" creationId="{D2717F80-8797-4931-AC84-C23F7FE6DA04}"/>
          </ac:picMkLst>
        </pc:picChg>
        <pc:picChg chg="add">
          <ac:chgData name="Jan Fitzpatrick" userId="d1b284ec-d1dd-4765-b823-b34899491c26" providerId="ADAL" clId="{495DAC80-B826-40EA-9EC7-31156FBFF745}" dt="2019-06-17T09:30:34.566" v="240"/>
          <ac:picMkLst>
            <pc:docMk/>
            <pc:sldMk cId="911944953" sldId="406"/>
            <ac:picMk id="51" creationId="{E0E88895-4F7F-4C6D-B40A-F162BD0D8A0C}"/>
          </ac:picMkLst>
        </pc:picChg>
      </pc:sldChg>
      <pc:sldChg chg="addSp add">
        <pc:chgData name="Jan Fitzpatrick" userId="d1b284ec-d1dd-4765-b823-b34899491c26" providerId="ADAL" clId="{495DAC80-B826-40EA-9EC7-31156FBFF745}" dt="2019-06-17T09:31:25.521" v="246"/>
        <pc:sldMkLst>
          <pc:docMk/>
          <pc:sldMk cId="2876083219" sldId="407"/>
        </pc:sldMkLst>
        <pc:spChg chg="add">
          <ac:chgData name="Jan Fitzpatrick" userId="d1b284ec-d1dd-4765-b823-b34899491c26" providerId="ADAL" clId="{495DAC80-B826-40EA-9EC7-31156FBFF745}" dt="2019-06-17T09:31:25.521" v="246"/>
          <ac:spMkLst>
            <pc:docMk/>
            <pc:sldMk cId="2876083219" sldId="407"/>
            <ac:spMk id="34" creationId="{24E80D19-1453-454A-BA8B-1370C35B7646}"/>
          </ac:spMkLst>
        </pc:spChg>
      </pc:sldChg>
      <pc:sldChg chg="addSp delSp modSp add">
        <pc:chgData name="Jan Fitzpatrick" userId="d1b284ec-d1dd-4765-b823-b34899491c26" providerId="ADAL" clId="{495DAC80-B826-40EA-9EC7-31156FBFF745}" dt="2019-06-17T09:32:57.240" v="272"/>
        <pc:sldMkLst>
          <pc:docMk/>
          <pc:sldMk cId="1151256831" sldId="408"/>
        </pc:sldMkLst>
        <pc:spChg chg="del">
          <ac:chgData name="Jan Fitzpatrick" userId="d1b284ec-d1dd-4765-b823-b34899491c26" providerId="ADAL" clId="{495DAC80-B826-40EA-9EC7-31156FBFF745}" dt="2019-06-17T09:31:57.233" v="252" actId="478"/>
          <ac:spMkLst>
            <pc:docMk/>
            <pc:sldMk cId="1151256831" sldId="408"/>
            <ac:spMk id="5" creationId="{F5F7AC0E-241F-437C-8601-349C420E1229}"/>
          </ac:spMkLst>
        </pc:spChg>
        <pc:spChg chg="del mod">
          <ac:chgData name="Jan Fitzpatrick" userId="d1b284ec-d1dd-4765-b823-b34899491c26" providerId="ADAL" clId="{495DAC80-B826-40EA-9EC7-31156FBFF745}" dt="2019-06-17T09:32:24.635" v="268" actId="478"/>
          <ac:spMkLst>
            <pc:docMk/>
            <pc:sldMk cId="1151256831" sldId="408"/>
            <ac:spMk id="19" creationId="{5252A847-DE45-4FA3-A1F8-EEBEB845FF8E}"/>
          </ac:spMkLst>
        </pc:spChg>
        <pc:spChg chg="add">
          <ac:chgData name="Jan Fitzpatrick" userId="d1b284ec-d1dd-4765-b823-b34899491c26" providerId="ADAL" clId="{495DAC80-B826-40EA-9EC7-31156FBFF745}" dt="2019-06-17T09:32:57.240" v="272"/>
          <ac:spMkLst>
            <pc:docMk/>
            <pc:sldMk cId="1151256831" sldId="408"/>
            <ac:spMk id="69" creationId="{C4972341-D512-4D05-A00B-4C6594C1F3D4}"/>
          </ac:spMkLst>
        </pc:spChg>
        <pc:spChg chg="add">
          <ac:chgData name="Jan Fitzpatrick" userId="d1b284ec-d1dd-4765-b823-b34899491c26" providerId="ADAL" clId="{495DAC80-B826-40EA-9EC7-31156FBFF745}" dt="2019-06-17T09:32:57.240" v="272"/>
          <ac:spMkLst>
            <pc:docMk/>
            <pc:sldMk cId="1151256831" sldId="408"/>
            <ac:spMk id="104" creationId="{D1157913-C9AC-4716-B8FB-F67C467E83F4}"/>
          </ac:spMkLst>
        </pc:spChg>
        <pc:spChg chg="add">
          <ac:chgData name="Jan Fitzpatrick" userId="d1b284ec-d1dd-4765-b823-b34899491c26" providerId="ADAL" clId="{495DAC80-B826-40EA-9EC7-31156FBFF745}" dt="2019-06-17T09:32:57.240" v="272"/>
          <ac:spMkLst>
            <pc:docMk/>
            <pc:sldMk cId="1151256831" sldId="408"/>
            <ac:spMk id="105" creationId="{9CA259F7-0DD7-4241-B3DB-B6F9A1E2D830}"/>
          </ac:spMkLst>
        </pc:spChg>
        <pc:spChg chg="add">
          <ac:chgData name="Jan Fitzpatrick" userId="d1b284ec-d1dd-4765-b823-b34899491c26" providerId="ADAL" clId="{495DAC80-B826-40EA-9EC7-31156FBFF745}" dt="2019-06-17T09:32:57.240" v="272"/>
          <ac:spMkLst>
            <pc:docMk/>
            <pc:sldMk cId="1151256831" sldId="408"/>
            <ac:spMk id="106" creationId="{E44F8635-BB42-4AA7-ADC4-1E50B782BD68}"/>
          </ac:spMkLst>
        </pc:spChg>
        <pc:spChg chg="add">
          <ac:chgData name="Jan Fitzpatrick" userId="d1b284ec-d1dd-4765-b823-b34899491c26" providerId="ADAL" clId="{495DAC80-B826-40EA-9EC7-31156FBFF745}" dt="2019-06-17T09:32:57.240" v="272"/>
          <ac:spMkLst>
            <pc:docMk/>
            <pc:sldMk cId="1151256831" sldId="408"/>
            <ac:spMk id="107" creationId="{2E6EBB37-820D-43B9-8051-63738AD7A270}"/>
          </ac:spMkLst>
        </pc:spChg>
        <pc:spChg chg="add">
          <ac:chgData name="Jan Fitzpatrick" userId="d1b284ec-d1dd-4765-b823-b34899491c26" providerId="ADAL" clId="{495DAC80-B826-40EA-9EC7-31156FBFF745}" dt="2019-06-17T09:32:57.240" v="272"/>
          <ac:spMkLst>
            <pc:docMk/>
            <pc:sldMk cId="1151256831" sldId="408"/>
            <ac:spMk id="108" creationId="{33A4E6FE-8B58-498E-830E-0BD1A4AABF6B}"/>
          </ac:spMkLst>
        </pc:spChg>
        <pc:spChg chg="del">
          <ac:chgData name="Jan Fitzpatrick" userId="d1b284ec-d1dd-4765-b823-b34899491c26" providerId="ADAL" clId="{495DAC80-B826-40EA-9EC7-31156FBFF745}" dt="2019-06-17T09:31:53.453" v="251" actId="478"/>
          <ac:spMkLst>
            <pc:docMk/>
            <pc:sldMk cId="1151256831" sldId="408"/>
            <ac:spMk id="252" creationId="{BFB2D515-8901-43DF-BC5F-EAA4FD8608D0}"/>
          </ac:spMkLst>
        </pc:spChg>
        <pc:spChg chg="del">
          <ac:chgData name="Jan Fitzpatrick" userId="d1b284ec-d1dd-4765-b823-b34899491c26" providerId="ADAL" clId="{495DAC80-B826-40EA-9EC7-31156FBFF745}" dt="2019-06-17T09:31:53.453" v="251" actId="478"/>
          <ac:spMkLst>
            <pc:docMk/>
            <pc:sldMk cId="1151256831" sldId="408"/>
            <ac:spMk id="253" creationId="{C5E7DF04-690B-4B66-8ACA-32FC35E2AD23}"/>
          </ac:spMkLst>
        </pc:spChg>
        <pc:spChg chg="del">
          <ac:chgData name="Jan Fitzpatrick" userId="d1b284ec-d1dd-4765-b823-b34899491c26" providerId="ADAL" clId="{495DAC80-B826-40EA-9EC7-31156FBFF745}" dt="2019-06-17T09:32:00.423" v="253" actId="478"/>
          <ac:spMkLst>
            <pc:docMk/>
            <pc:sldMk cId="1151256831" sldId="408"/>
            <ac:spMk id="283" creationId="{F96E0B75-6725-44FC-BE05-013B2F74C889}"/>
          </ac:spMkLst>
        </pc:spChg>
        <pc:spChg chg="del">
          <ac:chgData name="Jan Fitzpatrick" userId="d1b284ec-d1dd-4765-b823-b34899491c26" providerId="ADAL" clId="{495DAC80-B826-40EA-9EC7-31156FBFF745}" dt="2019-06-17T09:31:53.453" v="251" actId="478"/>
          <ac:spMkLst>
            <pc:docMk/>
            <pc:sldMk cId="1151256831" sldId="408"/>
            <ac:spMk id="284" creationId="{660DA3FA-18A3-432B-A24B-F85CAC39F0BE}"/>
          </ac:spMkLst>
        </pc:spChg>
        <pc:grpChg chg="del">
          <ac:chgData name="Jan Fitzpatrick" userId="d1b284ec-d1dd-4765-b823-b34899491c26" providerId="ADAL" clId="{495DAC80-B826-40EA-9EC7-31156FBFF745}" dt="2019-06-17T09:31:57.233" v="252" actId="478"/>
          <ac:grpSpMkLst>
            <pc:docMk/>
            <pc:sldMk cId="1151256831" sldId="408"/>
            <ac:grpSpMk id="2" creationId="{E130987F-19BC-4A55-A64C-D7F6018940BD}"/>
          </ac:grpSpMkLst>
        </pc:grpChg>
        <pc:grpChg chg="add">
          <ac:chgData name="Jan Fitzpatrick" userId="d1b284ec-d1dd-4765-b823-b34899491c26" providerId="ADAL" clId="{495DAC80-B826-40EA-9EC7-31156FBFF745}" dt="2019-06-17T09:32:57.240" v="272"/>
          <ac:grpSpMkLst>
            <pc:docMk/>
            <pc:sldMk cId="1151256831" sldId="408"/>
            <ac:grpSpMk id="70" creationId="{50C5B1CE-3848-4B72-92E2-6A0849180CE3}"/>
          </ac:grpSpMkLst>
        </pc:grpChg>
        <pc:grpChg chg="add">
          <ac:chgData name="Jan Fitzpatrick" userId="d1b284ec-d1dd-4765-b823-b34899491c26" providerId="ADAL" clId="{495DAC80-B826-40EA-9EC7-31156FBFF745}" dt="2019-06-17T09:32:57.240" v="272"/>
          <ac:grpSpMkLst>
            <pc:docMk/>
            <pc:sldMk cId="1151256831" sldId="408"/>
            <ac:grpSpMk id="89" creationId="{F541B649-A912-4EC5-9306-1C7ED583A808}"/>
          </ac:grpSpMkLst>
        </pc:grpChg>
        <pc:grpChg chg="add">
          <ac:chgData name="Jan Fitzpatrick" userId="d1b284ec-d1dd-4765-b823-b34899491c26" providerId="ADAL" clId="{495DAC80-B826-40EA-9EC7-31156FBFF745}" dt="2019-06-17T09:32:57.240" v="272"/>
          <ac:grpSpMkLst>
            <pc:docMk/>
            <pc:sldMk cId="1151256831" sldId="408"/>
            <ac:grpSpMk id="92" creationId="{591B8420-FF1F-4777-8446-29283FEE5DF0}"/>
          </ac:grpSpMkLst>
        </pc:grpChg>
        <pc:grpChg chg="add">
          <ac:chgData name="Jan Fitzpatrick" userId="d1b284ec-d1dd-4765-b823-b34899491c26" providerId="ADAL" clId="{495DAC80-B826-40EA-9EC7-31156FBFF745}" dt="2019-06-17T09:32:57.240" v="272"/>
          <ac:grpSpMkLst>
            <pc:docMk/>
            <pc:sldMk cId="1151256831" sldId="408"/>
            <ac:grpSpMk id="95" creationId="{2C29EA3F-1FC3-4C90-BD33-75C6AC73ADDA}"/>
          </ac:grpSpMkLst>
        </pc:grpChg>
        <pc:grpChg chg="add">
          <ac:chgData name="Jan Fitzpatrick" userId="d1b284ec-d1dd-4765-b823-b34899491c26" providerId="ADAL" clId="{495DAC80-B826-40EA-9EC7-31156FBFF745}" dt="2019-06-17T09:32:57.240" v="272"/>
          <ac:grpSpMkLst>
            <pc:docMk/>
            <pc:sldMk cId="1151256831" sldId="408"/>
            <ac:grpSpMk id="98" creationId="{364E2CF7-9502-42F3-A82F-4426E66C3949}"/>
          </ac:grpSpMkLst>
        </pc:grpChg>
        <pc:grpChg chg="add">
          <ac:chgData name="Jan Fitzpatrick" userId="d1b284ec-d1dd-4765-b823-b34899491c26" providerId="ADAL" clId="{495DAC80-B826-40EA-9EC7-31156FBFF745}" dt="2019-06-17T09:32:57.240" v="272"/>
          <ac:grpSpMkLst>
            <pc:docMk/>
            <pc:sldMk cId="1151256831" sldId="408"/>
            <ac:grpSpMk id="101" creationId="{53DF5CF7-8801-49A6-8B0C-C190D8428ABB}"/>
          </ac:grpSpMkLst>
        </pc:grpChg>
        <pc:grpChg chg="del">
          <ac:chgData name="Jan Fitzpatrick" userId="d1b284ec-d1dd-4765-b823-b34899491c26" providerId="ADAL" clId="{495DAC80-B826-40EA-9EC7-31156FBFF745}" dt="2019-06-17T09:31:53.453" v="251" actId="478"/>
          <ac:grpSpMkLst>
            <pc:docMk/>
            <pc:sldMk cId="1151256831" sldId="408"/>
            <ac:grpSpMk id="196" creationId="{668FE5D6-A2A4-4BEF-BEF6-BC85DE80D957}"/>
          </ac:grpSpMkLst>
        </pc:grpChg>
        <pc:grpChg chg="del">
          <ac:chgData name="Jan Fitzpatrick" userId="d1b284ec-d1dd-4765-b823-b34899491c26" providerId="ADAL" clId="{495DAC80-B826-40EA-9EC7-31156FBFF745}" dt="2019-06-17T09:31:53.453" v="251" actId="478"/>
          <ac:grpSpMkLst>
            <pc:docMk/>
            <pc:sldMk cId="1151256831" sldId="408"/>
            <ac:grpSpMk id="197" creationId="{FACF6AC4-DDE7-4DD2-B209-B97760C22551}"/>
          </ac:grpSpMkLst>
        </pc:grpChg>
        <pc:grpChg chg="del">
          <ac:chgData name="Jan Fitzpatrick" userId="d1b284ec-d1dd-4765-b823-b34899491c26" providerId="ADAL" clId="{495DAC80-B826-40EA-9EC7-31156FBFF745}" dt="2019-06-17T09:31:53.453" v="251" actId="478"/>
          <ac:grpSpMkLst>
            <pc:docMk/>
            <pc:sldMk cId="1151256831" sldId="408"/>
            <ac:grpSpMk id="198" creationId="{57280DF5-B6E2-4C6C-BB29-AD93179BC1E1}"/>
          </ac:grpSpMkLst>
        </pc:grpChg>
        <pc:grpChg chg="del">
          <ac:chgData name="Jan Fitzpatrick" userId="d1b284ec-d1dd-4765-b823-b34899491c26" providerId="ADAL" clId="{495DAC80-B826-40EA-9EC7-31156FBFF745}" dt="2019-06-17T09:31:53.453" v="251" actId="478"/>
          <ac:grpSpMkLst>
            <pc:docMk/>
            <pc:sldMk cId="1151256831" sldId="408"/>
            <ac:grpSpMk id="199" creationId="{B5FD427C-EB1F-4F86-BA10-8B29D8D168B0}"/>
          </ac:grpSpMkLst>
        </pc:grpChg>
        <pc:grpChg chg="del">
          <ac:chgData name="Jan Fitzpatrick" userId="d1b284ec-d1dd-4765-b823-b34899491c26" providerId="ADAL" clId="{495DAC80-B826-40EA-9EC7-31156FBFF745}" dt="2019-06-17T09:31:53.453" v="251" actId="478"/>
          <ac:grpSpMkLst>
            <pc:docMk/>
            <pc:sldMk cId="1151256831" sldId="408"/>
            <ac:grpSpMk id="200" creationId="{16842B41-A85E-420C-AF1F-381C4167F127}"/>
          </ac:grpSpMkLst>
        </pc:grpChg>
        <pc:grpChg chg="del">
          <ac:chgData name="Jan Fitzpatrick" userId="d1b284ec-d1dd-4765-b823-b34899491c26" providerId="ADAL" clId="{495DAC80-B826-40EA-9EC7-31156FBFF745}" dt="2019-06-17T09:32:24.635" v="268" actId="478"/>
          <ac:grpSpMkLst>
            <pc:docMk/>
            <pc:sldMk cId="1151256831" sldId="408"/>
            <ac:grpSpMk id="217" creationId="{C22B8DF7-6D1B-4DB8-ACB0-46C128A0B678}"/>
          </ac:grpSpMkLst>
        </pc:grpChg>
        <pc:graphicFrameChg chg="del">
          <ac:chgData name="Jan Fitzpatrick" userId="d1b284ec-d1dd-4765-b823-b34899491c26" providerId="ADAL" clId="{495DAC80-B826-40EA-9EC7-31156FBFF745}" dt="2019-06-17T09:31:51.123" v="250" actId="478"/>
          <ac:graphicFrameMkLst>
            <pc:docMk/>
            <pc:sldMk cId="1151256831" sldId="408"/>
            <ac:graphicFrameMk id="78" creationId="{E970204D-14EF-4FA2-A579-E7C667D9950E}"/>
          </ac:graphicFrameMkLst>
        </pc:graphicFrameChg>
        <pc:graphicFrameChg chg="add">
          <ac:chgData name="Jan Fitzpatrick" userId="d1b284ec-d1dd-4765-b823-b34899491c26" providerId="ADAL" clId="{495DAC80-B826-40EA-9EC7-31156FBFF745}" dt="2019-06-17T09:32:57.240" v="272"/>
          <ac:graphicFrameMkLst>
            <pc:docMk/>
            <pc:sldMk cId="1151256831" sldId="408"/>
            <ac:graphicFrameMk id="88" creationId="{EF089CBA-7F5E-46D6-A117-A247B557892C}"/>
          </ac:graphicFrameMkLst>
        </pc:graphicFrameChg>
        <pc:picChg chg="add del mod">
          <ac:chgData name="Jan Fitzpatrick" userId="d1b284ec-d1dd-4765-b823-b34899491c26" providerId="ADAL" clId="{495DAC80-B826-40EA-9EC7-31156FBFF745}" dt="2019-06-17T09:32:20.750" v="267"/>
          <ac:picMkLst>
            <pc:docMk/>
            <pc:sldMk cId="1151256831" sldId="408"/>
            <ac:picMk id="3" creationId="{ADC5DA39-C939-4864-BC03-588495F2D600}"/>
          </ac:picMkLst>
        </pc:picChg>
        <pc:picChg chg="add">
          <ac:chgData name="Jan Fitzpatrick" userId="d1b284ec-d1dd-4765-b823-b34899491c26" providerId="ADAL" clId="{495DAC80-B826-40EA-9EC7-31156FBFF745}" dt="2019-06-17T09:32:26.344" v="269"/>
          <ac:picMkLst>
            <pc:docMk/>
            <pc:sldMk cId="1151256831" sldId="408"/>
            <ac:picMk id="68" creationId="{8EBCE9E3-867E-47E6-8F15-8BCBF2E1AB5F}"/>
          </ac:picMkLst>
        </pc:picChg>
      </pc:sldChg>
      <pc:sldChg chg="addSp modSp add">
        <pc:chgData name="Jan Fitzpatrick" userId="d1b284ec-d1dd-4765-b823-b34899491c26" providerId="ADAL" clId="{495DAC80-B826-40EA-9EC7-31156FBFF745}" dt="2019-06-17T09:35:11.987" v="291" actId="1076"/>
        <pc:sldMkLst>
          <pc:docMk/>
          <pc:sldMk cId="1065919614" sldId="409"/>
        </pc:sldMkLst>
        <pc:spChg chg="add mod">
          <ac:chgData name="Jan Fitzpatrick" userId="d1b284ec-d1dd-4765-b823-b34899491c26" providerId="ADAL" clId="{495DAC80-B826-40EA-9EC7-31156FBFF745}" dt="2019-06-17T09:35:11.987" v="291" actId="1076"/>
          <ac:spMkLst>
            <pc:docMk/>
            <pc:sldMk cId="1065919614" sldId="409"/>
            <ac:spMk id="43" creationId="{63B59572-028C-45CC-A9A2-CFE38265FDB2}"/>
          </ac:spMkLst>
        </pc:spChg>
        <pc:spChg chg="mod">
          <ac:chgData name="Jan Fitzpatrick" userId="d1b284ec-d1dd-4765-b823-b34899491c26" providerId="ADAL" clId="{495DAC80-B826-40EA-9EC7-31156FBFF745}" dt="2019-06-17T09:33:43.727" v="275"/>
          <ac:spMkLst>
            <pc:docMk/>
            <pc:sldMk cId="1065919614" sldId="409"/>
            <ac:spMk id="69" creationId="{C4972341-D512-4D05-A00B-4C6594C1F3D4}"/>
          </ac:spMkLst>
        </pc:spChg>
      </pc:sldChg>
      <pc:sldChg chg="addSp modSp add">
        <pc:chgData name="Jan Fitzpatrick" userId="d1b284ec-d1dd-4765-b823-b34899491c26" providerId="ADAL" clId="{495DAC80-B826-40EA-9EC7-31156FBFF745}" dt="2019-06-17T09:35:18.611" v="292"/>
        <pc:sldMkLst>
          <pc:docMk/>
          <pc:sldMk cId="1590001335" sldId="410"/>
        </pc:sldMkLst>
        <pc:spChg chg="add">
          <ac:chgData name="Jan Fitzpatrick" userId="d1b284ec-d1dd-4765-b823-b34899491c26" providerId="ADAL" clId="{495DAC80-B826-40EA-9EC7-31156FBFF745}" dt="2019-06-17T09:35:18.611" v="292"/>
          <ac:spMkLst>
            <pc:docMk/>
            <pc:sldMk cId="1590001335" sldId="410"/>
            <ac:spMk id="43" creationId="{48CCBD6B-F6AF-47D1-94E2-06EC33020184}"/>
          </ac:spMkLst>
        </pc:spChg>
        <pc:spChg chg="mod">
          <ac:chgData name="Jan Fitzpatrick" userId="d1b284ec-d1dd-4765-b823-b34899491c26" providerId="ADAL" clId="{495DAC80-B826-40EA-9EC7-31156FBFF745}" dt="2019-06-17T09:34:34.238" v="286" actId="20577"/>
          <ac:spMkLst>
            <pc:docMk/>
            <pc:sldMk cId="1590001335" sldId="410"/>
            <ac:spMk id="69" creationId="{C4972341-D512-4D05-A00B-4C6594C1F3D4}"/>
          </ac:spMkLst>
        </pc:spChg>
      </pc:sldChg>
      <pc:sldChg chg="addSp delSp modSp add">
        <pc:chgData name="Jan Fitzpatrick" userId="d1b284ec-d1dd-4765-b823-b34899491c26" providerId="ADAL" clId="{495DAC80-B826-40EA-9EC7-31156FBFF745}" dt="2019-06-17T09:36:42.361" v="317"/>
        <pc:sldMkLst>
          <pc:docMk/>
          <pc:sldMk cId="952944584" sldId="411"/>
        </pc:sldMkLst>
        <pc:spChg chg="del mod">
          <ac:chgData name="Jan Fitzpatrick" userId="d1b284ec-d1dd-4765-b823-b34899491c26" providerId="ADAL" clId="{495DAC80-B826-40EA-9EC7-31156FBFF745}" dt="2019-06-17T09:36:15.311" v="313" actId="478"/>
          <ac:spMkLst>
            <pc:docMk/>
            <pc:sldMk cId="952944584" sldId="411"/>
            <ac:spMk id="19" creationId="{5252A847-DE45-4FA3-A1F8-EEBEB845FF8E}"/>
          </ac:spMkLst>
        </pc:spChg>
        <pc:spChg chg="add">
          <ac:chgData name="Jan Fitzpatrick" userId="d1b284ec-d1dd-4765-b823-b34899491c26" providerId="ADAL" clId="{495DAC80-B826-40EA-9EC7-31156FBFF745}" dt="2019-06-17T09:36:42.361" v="317"/>
          <ac:spMkLst>
            <pc:docMk/>
            <pc:sldMk cId="952944584" sldId="411"/>
            <ac:spMk id="29" creationId="{E43707BD-820E-441F-8F24-B8F0060B1591}"/>
          </ac:spMkLst>
        </pc:spChg>
        <pc:spChg chg="add">
          <ac:chgData name="Jan Fitzpatrick" userId="d1b284ec-d1dd-4765-b823-b34899491c26" providerId="ADAL" clId="{495DAC80-B826-40EA-9EC7-31156FBFF745}" dt="2019-06-17T09:36:42.361" v="317"/>
          <ac:spMkLst>
            <pc:docMk/>
            <pc:sldMk cId="952944584" sldId="411"/>
            <ac:spMk id="30" creationId="{74BE58AD-3E2D-4FAD-B82C-383DECEA98AC}"/>
          </ac:spMkLst>
        </pc:spChg>
        <pc:spChg chg="del">
          <ac:chgData name="Jan Fitzpatrick" userId="d1b284ec-d1dd-4765-b823-b34899491c26" providerId="ADAL" clId="{495DAC80-B826-40EA-9EC7-31156FBFF745}" dt="2019-06-17T09:36:15.311" v="313" actId="478"/>
          <ac:spMkLst>
            <pc:docMk/>
            <pc:sldMk cId="952944584" sldId="411"/>
            <ac:spMk id="235" creationId="{E24344EE-F500-4F3E-B654-4784971EE284}"/>
          </ac:spMkLst>
        </pc:spChg>
        <pc:spChg chg="del">
          <ac:chgData name="Jan Fitzpatrick" userId="d1b284ec-d1dd-4765-b823-b34899491c26" providerId="ADAL" clId="{495DAC80-B826-40EA-9EC7-31156FBFF745}" dt="2019-06-17T09:35:54.437" v="298" actId="478"/>
          <ac:spMkLst>
            <pc:docMk/>
            <pc:sldMk cId="952944584" sldId="411"/>
            <ac:spMk id="236" creationId="{24CAC248-C187-4254-9192-C28FCBF26CA9}"/>
          </ac:spMkLst>
        </pc:spChg>
        <pc:grpChg chg="add">
          <ac:chgData name="Jan Fitzpatrick" userId="d1b284ec-d1dd-4765-b823-b34899491c26" providerId="ADAL" clId="{495DAC80-B826-40EA-9EC7-31156FBFF745}" dt="2019-06-17T09:36:42.361" v="317"/>
          <ac:grpSpMkLst>
            <pc:docMk/>
            <pc:sldMk cId="952944584" sldId="411"/>
            <ac:grpSpMk id="32" creationId="{7F0AD8C3-135D-4AF3-BA82-5DFB12408C3F}"/>
          </ac:grpSpMkLst>
        </pc:grpChg>
        <pc:grpChg chg="add">
          <ac:chgData name="Jan Fitzpatrick" userId="d1b284ec-d1dd-4765-b823-b34899491c26" providerId="ADAL" clId="{495DAC80-B826-40EA-9EC7-31156FBFF745}" dt="2019-06-17T09:36:42.361" v="317"/>
          <ac:grpSpMkLst>
            <pc:docMk/>
            <pc:sldMk cId="952944584" sldId="411"/>
            <ac:grpSpMk id="35" creationId="{90960F0E-CC6E-4BD7-B6A1-F7C599144478}"/>
          </ac:grpSpMkLst>
        </pc:grpChg>
        <pc:grpChg chg="del">
          <ac:chgData name="Jan Fitzpatrick" userId="d1b284ec-d1dd-4765-b823-b34899491c26" providerId="ADAL" clId="{495DAC80-B826-40EA-9EC7-31156FBFF745}" dt="2019-06-17T09:35:54.437" v="298" actId="478"/>
          <ac:grpSpMkLst>
            <pc:docMk/>
            <pc:sldMk cId="952944584" sldId="411"/>
            <ac:grpSpMk id="238" creationId="{D87B5102-16A2-47D0-8BB2-870D873EF6AF}"/>
          </ac:grpSpMkLst>
        </pc:grpChg>
        <pc:grpChg chg="del">
          <ac:chgData name="Jan Fitzpatrick" userId="d1b284ec-d1dd-4765-b823-b34899491c26" providerId="ADAL" clId="{495DAC80-B826-40EA-9EC7-31156FBFF745}" dt="2019-06-17T09:35:52.305" v="297" actId="478"/>
          <ac:grpSpMkLst>
            <pc:docMk/>
            <pc:sldMk cId="952944584" sldId="411"/>
            <ac:grpSpMk id="244" creationId="{C20070E7-FE56-461F-99A3-CD5C74252AA6}"/>
          </ac:grpSpMkLst>
        </pc:grpChg>
        <pc:graphicFrameChg chg="add">
          <ac:chgData name="Jan Fitzpatrick" userId="d1b284ec-d1dd-4765-b823-b34899491c26" providerId="ADAL" clId="{495DAC80-B826-40EA-9EC7-31156FBFF745}" dt="2019-06-17T09:36:42.361" v="317"/>
          <ac:graphicFrameMkLst>
            <pc:docMk/>
            <pc:sldMk cId="952944584" sldId="411"/>
            <ac:graphicFrameMk id="31" creationId="{A38F4A17-C400-4437-AEDD-880C2073D1DD}"/>
          </ac:graphicFrameMkLst>
        </pc:graphicFrameChg>
        <pc:graphicFrameChg chg="add">
          <ac:chgData name="Jan Fitzpatrick" userId="d1b284ec-d1dd-4765-b823-b34899491c26" providerId="ADAL" clId="{495DAC80-B826-40EA-9EC7-31156FBFF745}" dt="2019-06-17T09:36:42.361" v="317"/>
          <ac:graphicFrameMkLst>
            <pc:docMk/>
            <pc:sldMk cId="952944584" sldId="411"/>
            <ac:graphicFrameMk id="45" creationId="{3B383864-D258-47EF-A021-6D80959A7E39}"/>
          </ac:graphicFrameMkLst>
        </pc:graphicFrameChg>
        <pc:graphicFrameChg chg="del">
          <ac:chgData name="Jan Fitzpatrick" userId="d1b284ec-d1dd-4765-b823-b34899491c26" providerId="ADAL" clId="{495DAC80-B826-40EA-9EC7-31156FBFF745}" dt="2019-06-17T09:35:54.437" v="298" actId="478"/>
          <ac:graphicFrameMkLst>
            <pc:docMk/>
            <pc:sldMk cId="952944584" sldId="411"/>
            <ac:graphicFrameMk id="237" creationId="{2230C8B0-846E-459D-9CD1-149C8FF36B1E}"/>
          </ac:graphicFrameMkLst>
        </pc:graphicFrameChg>
        <pc:graphicFrameChg chg="del">
          <ac:chgData name="Jan Fitzpatrick" userId="d1b284ec-d1dd-4765-b823-b34899491c26" providerId="ADAL" clId="{495DAC80-B826-40EA-9EC7-31156FBFF745}" dt="2019-06-17T09:35:49.090" v="296" actId="478"/>
          <ac:graphicFrameMkLst>
            <pc:docMk/>
            <pc:sldMk cId="952944584" sldId="411"/>
            <ac:graphicFrameMk id="254" creationId="{F5FF3197-F229-48A7-A7CC-3BBD358A9A01}"/>
          </ac:graphicFrameMkLst>
        </pc:graphicFrameChg>
        <pc:picChg chg="add del mod">
          <ac:chgData name="Jan Fitzpatrick" userId="d1b284ec-d1dd-4765-b823-b34899491c26" providerId="ADAL" clId="{495DAC80-B826-40EA-9EC7-31156FBFF745}" dt="2019-06-17T09:36:09.769" v="312"/>
          <ac:picMkLst>
            <pc:docMk/>
            <pc:sldMk cId="952944584" sldId="411"/>
            <ac:picMk id="2" creationId="{E4844563-2997-4385-BEAF-7875B0A02D46}"/>
          </ac:picMkLst>
        </pc:picChg>
        <pc:picChg chg="add">
          <ac:chgData name="Jan Fitzpatrick" userId="d1b284ec-d1dd-4765-b823-b34899491c26" providerId="ADAL" clId="{495DAC80-B826-40EA-9EC7-31156FBFF745}" dt="2019-06-17T09:36:16.972" v="314"/>
          <ac:picMkLst>
            <pc:docMk/>
            <pc:sldMk cId="952944584" sldId="411"/>
            <ac:picMk id="28" creationId="{AE0C7E24-D8A5-46D7-8B66-44093A3AD9C8}"/>
          </ac:picMkLst>
        </pc:picChg>
        <pc:picChg chg="del">
          <ac:chgData name="Jan Fitzpatrick" userId="d1b284ec-d1dd-4765-b823-b34899491c26" providerId="ADAL" clId="{495DAC80-B826-40EA-9EC7-31156FBFF745}" dt="2019-06-17T09:36:15.311" v="313" actId="478"/>
          <ac:picMkLst>
            <pc:docMk/>
            <pc:sldMk cId="952944584" sldId="411"/>
            <ac:picMk id="241" creationId="{4895789F-47CC-4F55-89AE-8506157FB846}"/>
          </ac:picMkLst>
        </pc:picChg>
        <pc:picChg chg="del">
          <ac:chgData name="Jan Fitzpatrick" userId="d1b284ec-d1dd-4765-b823-b34899491c26" providerId="ADAL" clId="{495DAC80-B826-40EA-9EC7-31156FBFF745}" dt="2019-06-17T09:36:15.311" v="313" actId="478"/>
          <ac:picMkLst>
            <pc:docMk/>
            <pc:sldMk cId="952944584" sldId="411"/>
            <ac:picMk id="242" creationId="{D672A697-0CAF-4FC6-AF32-E37182AAE98B}"/>
          </ac:picMkLst>
        </pc:picChg>
        <pc:picChg chg="del">
          <ac:chgData name="Jan Fitzpatrick" userId="d1b284ec-d1dd-4765-b823-b34899491c26" providerId="ADAL" clId="{495DAC80-B826-40EA-9EC7-31156FBFF745}" dt="2019-06-17T09:36:15.311" v="313" actId="478"/>
          <ac:picMkLst>
            <pc:docMk/>
            <pc:sldMk cId="952944584" sldId="411"/>
            <ac:picMk id="243" creationId="{B3CE472D-5BE1-409B-A608-E37205305CD8}"/>
          </ac:picMkLst>
        </pc:picChg>
      </pc:sldChg>
      <pc:sldChg chg="addSp delSp modSp add">
        <pc:chgData name="Jan Fitzpatrick" userId="d1b284ec-d1dd-4765-b823-b34899491c26" providerId="ADAL" clId="{495DAC80-B826-40EA-9EC7-31156FBFF745}" dt="2019-06-17T09:38:34.613" v="346"/>
        <pc:sldMkLst>
          <pc:docMk/>
          <pc:sldMk cId="3842831334" sldId="412"/>
        </pc:sldMkLst>
        <pc:spChg chg="del mod">
          <ac:chgData name="Jan Fitzpatrick" userId="d1b284ec-d1dd-4765-b823-b34899491c26" providerId="ADAL" clId="{495DAC80-B826-40EA-9EC7-31156FBFF745}" dt="2019-06-17T09:38:06.640" v="342" actId="478"/>
          <ac:spMkLst>
            <pc:docMk/>
            <pc:sldMk cId="3842831334" sldId="412"/>
            <ac:spMk id="19" creationId="{5252A847-DE45-4FA3-A1F8-EEBEB845FF8E}"/>
          </ac:spMkLst>
        </pc:spChg>
        <pc:spChg chg="del">
          <ac:chgData name="Jan Fitzpatrick" userId="d1b284ec-d1dd-4765-b823-b34899491c26" providerId="ADAL" clId="{495DAC80-B826-40EA-9EC7-31156FBFF745}" dt="2019-06-17T09:37:40.731" v="325" actId="478"/>
          <ac:spMkLst>
            <pc:docMk/>
            <pc:sldMk cId="3842831334" sldId="412"/>
            <ac:spMk id="48" creationId="{044A2A3B-A4A8-440A-B163-A88770F105E5}"/>
          </ac:spMkLst>
        </pc:spChg>
        <pc:spChg chg="add">
          <ac:chgData name="Jan Fitzpatrick" userId="d1b284ec-d1dd-4765-b823-b34899491c26" providerId="ADAL" clId="{495DAC80-B826-40EA-9EC7-31156FBFF745}" dt="2019-06-17T09:38:34.613" v="346"/>
          <ac:spMkLst>
            <pc:docMk/>
            <pc:sldMk cId="3842831334" sldId="412"/>
            <ac:spMk id="57" creationId="{9B043013-9EB8-4BB9-BE69-2311B8A4C530}"/>
          </ac:spMkLst>
        </pc:spChg>
        <pc:spChg chg="add">
          <ac:chgData name="Jan Fitzpatrick" userId="d1b284ec-d1dd-4765-b823-b34899491c26" providerId="ADAL" clId="{495DAC80-B826-40EA-9EC7-31156FBFF745}" dt="2019-06-17T09:38:34.613" v="346"/>
          <ac:spMkLst>
            <pc:docMk/>
            <pc:sldMk cId="3842831334" sldId="412"/>
            <ac:spMk id="58" creationId="{1A554564-8A32-4C8E-B9F9-CC0FD52B78FC}"/>
          </ac:spMkLst>
        </pc:spChg>
        <pc:spChg chg="add">
          <ac:chgData name="Jan Fitzpatrick" userId="d1b284ec-d1dd-4765-b823-b34899491c26" providerId="ADAL" clId="{495DAC80-B826-40EA-9EC7-31156FBFF745}" dt="2019-06-17T09:38:34.613" v="346"/>
          <ac:spMkLst>
            <pc:docMk/>
            <pc:sldMk cId="3842831334" sldId="412"/>
            <ac:spMk id="84" creationId="{8C847F55-F257-4D83-8E31-FF25BC0BD3C2}"/>
          </ac:spMkLst>
        </pc:spChg>
        <pc:spChg chg="del">
          <ac:chgData name="Jan Fitzpatrick" userId="d1b284ec-d1dd-4765-b823-b34899491c26" providerId="ADAL" clId="{495DAC80-B826-40EA-9EC7-31156FBFF745}" dt="2019-06-17T09:38:04.916" v="341" actId="478"/>
          <ac:spMkLst>
            <pc:docMk/>
            <pc:sldMk cId="3842831334" sldId="412"/>
            <ac:spMk id="189" creationId="{76208835-14F6-4678-AB1D-2648353B0916}"/>
          </ac:spMkLst>
        </pc:spChg>
        <pc:spChg chg="del">
          <ac:chgData name="Jan Fitzpatrick" userId="d1b284ec-d1dd-4765-b823-b34899491c26" providerId="ADAL" clId="{495DAC80-B826-40EA-9EC7-31156FBFF745}" dt="2019-06-17T09:37:43.282" v="326" actId="478"/>
          <ac:spMkLst>
            <pc:docMk/>
            <pc:sldMk cId="3842831334" sldId="412"/>
            <ac:spMk id="190" creationId="{5FE32310-F083-4197-9A92-F2217E6746A0}"/>
          </ac:spMkLst>
        </pc:spChg>
        <pc:grpChg chg="del">
          <ac:chgData name="Jan Fitzpatrick" userId="d1b284ec-d1dd-4765-b823-b34899491c26" providerId="ADAL" clId="{495DAC80-B826-40EA-9EC7-31156FBFF745}" dt="2019-06-17T09:37:43.282" v="326" actId="478"/>
          <ac:grpSpMkLst>
            <pc:docMk/>
            <pc:sldMk cId="3842831334" sldId="412"/>
            <ac:grpSpMk id="2" creationId="{1E3AC1D9-2F9C-41F5-A393-EF1F71793DEF}"/>
          </ac:grpSpMkLst>
        </pc:grpChg>
        <pc:grpChg chg="del">
          <ac:chgData name="Jan Fitzpatrick" userId="d1b284ec-d1dd-4765-b823-b34899491c26" providerId="ADAL" clId="{495DAC80-B826-40EA-9EC7-31156FBFF745}" dt="2019-06-17T09:38:04.916" v="341" actId="478"/>
          <ac:grpSpMkLst>
            <pc:docMk/>
            <pc:sldMk cId="3842831334" sldId="412"/>
            <ac:grpSpMk id="3" creationId="{92B93A97-B141-4C5E-AB7A-E8253FB8AFAD}"/>
          </ac:grpSpMkLst>
        </pc:grpChg>
        <pc:grpChg chg="del">
          <ac:chgData name="Jan Fitzpatrick" userId="d1b284ec-d1dd-4765-b823-b34899491c26" providerId="ADAL" clId="{495DAC80-B826-40EA-9EC7-31156FBFF745}" dt="2019-06-17T09:37:38.134" v="324" actId="478"/>
          <ac:grpSpMkLst>
            <pc:docMk/>
            <pc:sldMk cId="3842831334" sldId="412"/>
            <ac:grpSpMk id="27" creationId="{BC8175D4-C950-4642-A6C6-E195BDBE3F99}"/>
          </ac:grpSpMkLst>
        </pc:grpChg>
        <pc:grpChg chg="del">
          <ac:chgData name="Jan Fitzpatrick" userId="d1b284ec-d1dd-4765-b823-b34899491c26" providerId="ADAL" clId="{495DAC80-B826-40EA-9EC7-31156FBFF745}" dt="2019-06-17T09:38:04.916" v="341" actId="478"/>
          <ac:grpSpMkLst>
            <pc:docMk/>
            <pc:sldMk cId="3842831334" sldId="412"/>
            <ac:grpSpMk id="43" creationId="{0A1EC5C3-ED6F-4750-9240-C5259616C226}"/>
          </ac:grpSpMkLst>
        </pc:grpChg>
        <pc:grpChg chg="del">
          <ac:chgData name="Jan Fitzpatrick" userId="d1b284ec-d1dd-4765-b823-b34899491c26" providerId="ADAL" clId="{495DAC80-B826-40EA-9EC7-31156FBFF745}" dt="2019-06-17T09:37:40.731" v="325" actId="478"/>
          <ac:grpSpMkLst>
            <pc:docMk/>
            <pc:sldMk cId="3842831334" sldId="412"/>
            <ac:grpSpMk id="50" creationId="{D507D27F-0968-4672-A75B-49331BD2CE48}"/>
          </ac:grpSpMkLst>
        </pc:grpChg>
        <pc:grpChg chg="add">
          <ac:chgData name="Jan Fitzpatrick" userId="d1b284ec-d1dd-4765-b823-b34899491c26" providerId="ADAL" clId="{495DAC80-B826-40EA-9EC7-31156FBFF745}" dt="2019-06-17T09:38:34.613" v="346"/>
          <ac:grpSpMkLst>
            <pc:docMk/>
            <pc:sldMk cId="3842831334" sldId="412"/>
            <ac:grpSpMk id="61" creationId="{512CA1C4-2281-4C2A-8596-E3B32FA66BBC}"/>
          </ac:grpSpMkLst>
        </pc:grpChg>
        <pc:grpChg chg="add">
          <ac:chgData name="Jan Fitzpatrick" userId="d1b284ec-d1dd-4765-b823-b34899491c26" providerId="ADAL" clId="{495DAC80-B826-40EA-9EC7-31156FBFF745}" dt="2019-06-17T09:38:34.613" v="346"/>
          <ac:grpSpMkLst>
            <pc:docMk/>
            <pc:sldMk cId="3842831334" sldId="412"/>
            <ac:grpSpMk id="64" creationId="{08035158-0FFD-400E-B3DF-E83A9E9D99CD}"/>
          </ac:grpSpMkLst>
        </pc:grpChg>
        <pc:grpChg chg="add">
          <ac:chgData name="Jan Fitzpatrick" userId="d1b284ec-d1dd-4765-b823-b34899491c26" providerId="ADAL" clId="{495DAC80-B826-40EA-9EC7-31156FBFF745}" dt="2019-06-17T09:38:34.613" v="346"/>
          <ac:grpSpMkLst>
            <pc:docMk/>
            <pc:sldMk cId="3842831334" sldId="412"/>
            <ac:grpSpMk id="74" creationId="{7FE3A134-85BD-425E-AA24-EDF3DA224AF1}"/>
          </ac:grpSpMkLst>
        </pc:grpChg>
        <pc:grpChg chg="add">
          <ac:chgData name="Jan Fitzpatrick" userId="d1b284ec-d1dd-4765-b823-b34899491c26" providerId="ADAL" clId="{495DAC80-B826-40EA-9EC7-31156FBFF745}" dt="2019-06-17T09:38:34.613" v="346"/>
          <ac:grpSpMkLst>
            <pc:docMk/>
            <pc:sldMk cId="3842831334" sldId="412"/>
            <ac:grpSpMk id="86" creationId="{FCB9D560-AF8C-458C-8797-5D23D7971665}"/>
          </ac:grpSpMkLst>
        </pc:grpChg>
        <pc:grpChg chg="del">
          <ac:chgData name="Jan Fitzpatrick" userId="d1b284ec-d1dd-4765-b823-b34899491c26" providerId="ADAL" clId="{495DAC80-B826-40EA-9EC7-31156FBFF745}" dt="2019-06-17T09:37:43.282" v="326" actId="478"/>
          <ac:grpSpMkLst>
            <pc:docMk/>
            <pc:sldMk cId="3842831334" sldId="412"/>
            <ac:grpSpMk id="197" creationId="{1271BA2F-FD67-470E-A3EA-5C8AFAF0523B}"/>
          </ac:grpSpMkLst>
        </pc:grpChg>
        <pc:graphicFrameChg chg="del">
          <ac:chgData name="Jan Fitzpatrick" userId="d1b284ec-d1dd-4765-b823-b34899491c26" providerId="ADAL" clId="{495DAC80-B826-40EA-9EC7-31156FBFF745}" dt="2019-06-17T09:37:40.731" v="325" actId="478"/>
          <ac:graphicFrameMkLst>
            <pc:docMk/>
            <pc:sldMk cId="3842831334" sldId="412"/>
            <ac:graphicFrameMk id="49" creationId="{F1EF980D-4C0B-4A84-8D30-9F910D401BB1}"/>
          </ac:graphicFrameMkLst>
        </pc:graphicFrameChg>
        <pc:graphicFrameChg chg="add">
          <ac:chgData name="Jan Fitzpatrick" userId="d1b284ec-d1dd-4765-b823-b34899491c26" providerId="ADAL" clId="{495DAC80-B826-40EA-9EC7-31156FBFF745}" dt="2019-06-17T09:38:34.613" v="346"/>
          <ac:graphicFrameMkLst>
            <pc:docMk/>
            <pc:sldMk cId="3842831334" sldId="412"/>
            <ac:graphicFrameMk id="59" creationId="{6594C4A6-DE95-4869-8534-A380F7FCF143}"/>
          </ac:graphicFrameMkLst>
        </pc:graphicFrameChg>
        <pc:graphicFrameChg chg="add">
          <ac:chgData name="Jan Fitzpatrick" userId="d1b284ec-d1dd-4765-b823-b34899491c26" providerId="ADAL" clId="{495DAC80-B826-40EA-9EC7-31156FBFF745}" dt="2019-06-17T09:38:34.613" v="346"/>
          <ac:graphicFrameMkLst>
            <pc:docMk/>
            <pc:sldMk cId="3842831334" sldId="412"/>
            <ac:graphicFrameMk id="60" creationId="{C9AAAC47-0E80-44E6-96E2-3E0A29DD005E}"/>
          </ac:graphicFrameMkLst>
        </pc:graphicFrameChg>
        <pc:graphicFrameChg chg="add">
          <ac:chgData name="Jan Fitzpatrick" userId="d1b284ec-d1dd-4765-b823-b34899491c26" providerId="ADAL" clId="{495DAC80-B826-40EA-9EC7-31156FBFF745}" dt="2019-06-17T09:38:34.613" v="346"/>
          <ac:graphicFrameMkLst>
            <pc:docMk/>
            <pc:sldMk cId="3842831334" sldId="412"/>
            <ac:graphicFrameMk id="85" creationId="{62F1295C-7E1F-4A1A-B30E-76B4EC69DA02}"/>
          </ac:graphicFrameMkLst>
        </pc:graphicFrameChg>
        <pc:graphicFrameChg chg="del">
          <ac:chgData name="Jan Fitzpatrick" userId="d1b284ec-d1dd-4765-b823-b34899491c26" providerId="ADAL" clId="{495DAC80-B826-40EA-9EC7-31156FBFF745}" dt="2019-06-17T09:37:31.290" v="323" actId="478"/>
          <ac:graphicFrameMkLst>
            <pc:docMk/>
            <pc:sldMk cId="3842831334" sldId="412"/>
            <ac:graphicFrameMk id="195" creationId="{F8422348-0EE1-4F8C-8554-49492E4F38AF}"/>
          </ac:graphicFrameMkLst>
        </pc:graphicFrameChg>
        <pc:graphicFrameChg chg="del">
          <ac:chgData name="Jan Fitzpatrick" userId="d1b284ec-d1dd-4765-b823-b34899491c26" providerId="ADAL" clId="{495DAC80-B826-40EA-9EC7-31156FBFF745}" dt="2019-06-17T09:37:43.282" v="326" actId="478"/>
          <ac:graphicFrameMkLst>
            <pc:docMk/>
            <pc:sldMk cId="3842831334" sldId="412"/>
            <ac:graphicFrameMk id="196" creationId="{0548371B-4796-40D0-9E96-3850CBC666AA}"/>
          </ac:graphicFrameMkLst>
        </pc:graphicFrameChg>
        <pc:picChg chg="add del mod">
          <ac:chgData name="Jan Fitzpatrick" userId="d1b284ec-d1dd-4765-b823-b34899491c26" providerId="ADAL" clId="{495DAC80-B826-40EA-9EC7-31156FBFF745}" dt="2019-06-17T09:38:01.658" v="340"/>
          <ac:picMkLst>
            <pc:docMk/>
            <pc:sldMk cId="3842831334" sldId="412"/>
            <ac:picMk id="4" creationId="{D2D64649-40CE-4282-9BF8-09CF4716F3D8}"/>
          </ac:picMkLst>
        </pc:picChg>
        <pc:picChg chg="add">
          <ac:chgData name="Jan Fitzpatrick" userId="d1b284ec-d1dd-4765-b823-b34899491c26" providerId="ADAL" clId="{495DAC80-B826-40EA-9EC7-31156FBFF745}" dt="2019-06-17T09:38:08.203" v="343"/>
          <ac:picMkLst>
            <pc:docMk/>
            <pc:sldMk cId="3842831334" sldId="412"/>
            <ac:picMk id="56" creationId="{394D7672-3FF2-4630-BFFC-9E0F0B8BB3BF}"/>
          </ac:picMkLst>
        </pc:picChg>
        <pc:picChg chg="del">
          <ac:chgData name="Jan Fitzpatrick" userId="d1b284ec-d1dd-4765-b823-b34899491c26" providerId="ADAL" clId="{495DAC80-B826-40EA-9EC7-31156FBFF745}" dt="2019-06-17T09:38:04.916" v="341" actId="478"/>
          <ac:picMkLst>
            <pc:docMk/>
            <pc:sldMk cId="3842831334" sldId="412"/>
            <ac:picMk id="226" creationId="{924E53E1-A882-429E-933E-14EFC543077F}"/>
          </ac:picMkLst>
        </pc:picChg>
        <pc:picChg chg="del">
          <ac:chgData name="Jan Fitzpatrick" userId="d1b284ec-d1dd-4765-b823-b34899491c26" providerId="ADAL" clId="{495DAC80-B826-40EA-9EC7-31156FBFF745}" dt="2019-06-17T09:38:04.916" v="341" actId="478"/>
          <ac:picMkLst>
            <pc:docMk/>
            <pc:sldMk cId="3842831334" sldId="412"/>
            <ac:picMk id="227" creationId="{E088EDE2-816A-48C5-9C7E-95E804688497}"/>
          </ac:picMkLst>
        </pc:picChg>
        <pc:picChg chg="del">
          <ac:chgData name="Jan Fitzpatrick" userId="d1b284ec-d1dd-4765-b823-b34899491c26" providerId="ADAL" clId="{495DAC80-B826-40EA-9EC7-31156FBFF745}" dt="2019-06-17T09:38:04.916" v="341" actId="478"/>
          <ac:picMkLst>
            <pc:docMk/>
            <pc:sldMk cId="3842831334" sldId="412"/>
            <ac:picMk id="228" creationId="{CA51B73C-7671-40C7-8296-1D045B43EAF0}"/>
          </ac:picMkLst>
        </pc:picChg>
      </pc:sldChg>
      <pc:sldChg chg="add del">
        <pc:chgData name="Jan Fitzpatrick" userId="d1b284ec-d1dd-4765-b823-b34899491c26" providerId="ADAL" clId="{495DAC80-B826-40EA-9EC7-31156FBFF745}" dt="2019-06-17T09:37:11.771" v="320" actId="2696"/>
        <pc:sldMkLst>
          <pc:docMk/>
          <pc:sldMk cId="4194554921" sldId="412"/>
        </pc:sldMkLst>
      </pc:sldChg>
      <pc:sldChg chg="addSp delSp modSp add">
        <pc:chgData name="Jan Fitzpatrick" userId="d1b284ec-d1dd-4765-b823-b34899491c26" providerId="ADAL" clId="{495DAC80-B826-40EA-9EC7-31156FBFF745}" dt="2019-06-17T09:39:40.358" v="372"/>
        <pc:sldMkLst>
          <pc:docMk/>
          <pc:sldMk cId="3703485767" sldId="413"/>
        </pc:sldMkLst>
        <pc:spChg chg="add del mod">
          <ac:chgData name="Jan Fitzpatrick" userId="d1b284ec-d1dd-4765-b823-b34899491c26" providerId="ADAL" clId="{495DAC80-B826-40EA-9EC7-31156FBFF745}" dt="2019-06-17T09:39:26.555" v="368" actId="478"/>
          <ac:spMkLst>
            <pc:docMk/>
            <pc:sldMk cId="3703485767" sldId="413"/>
            <ac:spMk id="19" creationId="{5252A847-DE45-4FA3-A1F8-EEBEB845FF8E}"/>
          </ac:spMkLst>
        </pc:spChg>
        <pc:spChg chg="add">
          <ac:chgData name="Jan Fitzpatrick" userId="d1b284ec-d1dd-4765-b823-b34899491c26" providerId="ADAL" clId="{495DAC80-B826-40EA-9EC7-31156FBFF745}" dt="2019-06-17T09:39:40.358" v="372"/>
          <ac:spMkLst>
            <pc:docMk/>
            <pc:sldMk cId="3703485767" sldId="413"/>
            <ac:spMk id="46" creationId="{6DD04BA0-AE09-45B9-8BEC-067EE59EED26}"/>
          </ac:spMkLst>
        </pc:spChg>
        <pc:grpChg chg="add del">
          <ac:chgData name="Jan Fitzpatrick" userId="d1b284ec-d1dd-4765-b823-b34899491c26" providerId="ADAL" clId="{495DAC80-B826-40EA-9EC7-31156FBFF745}" dt="2019-06-17T09:39:26.555" v="368" actId="478"/>
          <ac:grpSpMkLst>
            <pc:docMk/>
            <pc:sldMk cId="3703485767" sldId="413"/>
            <ac:grpSpMk id="2" creationId="{CF97D235-5477-4028-B6AD-D44E0B2670AA}"/>
          </ac:grpSpMkLst>
        </pc:grpChg>
        <pc:picChg chg="add del mod">
          <ac:chgData name="Jan Fitzpatrick" userId="d1b284ec-d1dd-4765-b823-b34899491c26" providerId="ADAL" clId="{495DAC80-B826-40EA-9EC7-31156FBFF745}" dt="2019-06-17T09:39:22.738" v="367"/>
          <ac:picMkLst>
            <pc:docMk/>
            <pc:sldMk cId="3703485767" sldId="413"/>
            <ac:picMk id="3" creationId="{7336E4F5-B534-40C4-BB6D-CD155041FA0D}"/>
          </ac:picMkLst>
        </pc:picChg>
        <pc:picChg chg="add">
          <ac:chgData name="Jan Fitzpatrick" userId="d1b284ec-d1dd-4765-b823-b34899491c26" providerId="ADAL" clId="{495DAC80-B826-40EA-9EC7-31156FBFF745}" dt="2019-06-17T09:39:28.124" v="369"/>
          <ac:picMkLst>
            <pc:docMk/>
            <pc:sldMk cId="3703485767" sldId="413"/>
            <ac:picMk id="45" creationId="{E66C89A6-775D-4793-9FD4-52D6E0DC8AEC}"/>
          </ac:picMkLst>
        </pc:picChg>
      </pc:sldChg>
      <pc:sldChg chg="modSp add">
        <pc:chgData name="Jan Fitzpatrick" userId="d1b284ec-d1dd-4765-b823-b34899491c26" providerId="ADAL" clId="{495DAC80-B826-40EA-9EC7-31156FBFF745}" dt="2019-06-17T09:40:03.037" v="375"/>
        <pc:sldMkLst>
          <pc:docMk/>
          <pc:sldMk cId="1409200997" sldId="414"/>
        </pc:sldMkLst>
        <pc:spChg chg="mod">
          <ac:chgData name="Jan Fitzpatrick" userId="d1b284ec-d1dd-4765-b823-b34899491c26" providerId="ADAL" clId="{495DAC80-B826-40EA-9EC7-31156FBFF745}" dt="2019-06-17T09:40:03.037" v="375"/>
          <ac:spMkLst>
            <pc:docMk/>
            <pc:sldMk cId="1409200997" sldId="414"/>
            <ac:spMk id="46" creationId="{6DD04BA0-AE09-45B9-8BEC-067EE59EED26}"/>
          </ac:spMkLst>
        </pc:spChg>
      </pc:sldChg>
      <pc:sldChg chg="modSp add">
        <pc:chgData name="Jan Fitzpatrick" userId="d1b284ec-d1dd-4765-b823-b34899491c26" providerId="ADAL" clId="{495DAC80-B826-40EA-9EC7-31156FBFF745}" dt="2019-06-17T09:40:26.037" v="378"/>
        <pc:sldMkLst>
          <pc:docMk/>
          <pc:sldMk cId="2227769512" sldId="415"/>
        </pc:sldMkLst>
        <pc:spChg chg="mod">
          <ac:chgData name="Jan Fitzpatrick" userId="d1b284ec-d1dd-4765-b823-b34899491c26" providerId="ADAL" clId="{495DAC80-B826-40EA-9EC7-31156FBFF745}" dt="2019-06-17T09:40:26.037" v="378"/>
          <ac:spMkLst>
            <pc:docMk/>
            <pc:sldMk cId="2227769512" sldId="415"/>
            <ac:spMk id="46" creationId="{6DD04BA0-AE09-45B9-8BEC-067EE59EED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3n1b"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hundreds-year-3-place-value-free-resource-pack" TargetMode="External"/><Relationship Id="rId5" Type="http://schemas.openxmlformats.org/officeDocument/2006/relationships/hyperlink" Target="https://classroomsecrets.co.uk/category/maths/year-3/autumn-block-1-place-value-year-3/" TargetMode="External"/><Relationship Id="rId4" Type="http://schemas.openxmlformats.org/officeDocument/2006/relationships/hyperlink" Target="https://classroomsecrets.co.uk/content-domain-filter/?fwp_contentdomain=3n4"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559CBC30-B484-454F-89DF-834D7DE90428}"/>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l="11749" t="24725" r="12122" b="31371"/>
          <a:stretch/>
        </p:blipFill>
        <p:spPr>
          <a:xfrm>
            <a:off x="1681385" y="808442"/>
            <a:ext cx="5753085" cy="2345576"/>
          </a:xfrm>
          <a:prstGeom prst="rect">
            <a:avLst/>
          </a:prstGeom>
        </p:spPr>
      </p:pic>
    </p:spTree>
    <p:extLst>
      <p:ext uri="{BB962C8B-B14F-4D97-AF65-F5344CB8AC3E}">
        <p14:creationId xmlns:p14="http://schemas.microsoft.com/office/powerpoint/2010/main" val="383468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you count backwards in hundreds, what number will you say after the one represented in the image below?</a:t>
            </a:r>
          </a:p>
          <a:p>
            <a:pPr algn="ctr"/>
            <a:endParaRPr lang="en-GB" sz="2000" b="1" dirty="0">
              <a:solidFill>
                <a:schemeClr val="tx1"/>
              </a:solidFill>
              <a:latin typeface="Century Gothic" panose="020B0502020202020204" pitchFamily="34" charset="0"/>
            </a:endParaRPr>
          </a:p>
        </p:txBody>
      </p:sp>
      <p:graphicFrame>
        <p:nvGraphicFramePr>
          <p:cNvPr id="39" name="Table 38">
            <a:extLst>
              <a:ext uri="{FF2B5EF4-FFF2-40B4-BE49-F238E27FC236}">
                <a16:creationId xmlns:a16="http://schemas.microsoft.com/office/drawing/2014/main" id="{C92A1306-9AC9-44ED-A057-A768DA20C8FE}"/>
              </a:ext>
            </a:extLst>
          </p:cNvPr>
          <p:cNvGraphicFramePr>
            <a:graphicFrameLocks noGrp="1"/>
          </p:cNvGraphicFramePr>
          <p:nvPr>
            <p:extLst>
              <p:ext uri="{D42A27DB-BD31-4B8C-83A1-F6EECF244321}">
                <p14:modId xmlns:p14="http://schemas.microsoft.com/office/powerpoint/2010/main" val="282643532"/>
              </p:ext>
            </p:extLst>
          </p:nvPr>
        </p:nvGraphicFramePr>
        <p:xfrm>
          <a:off x="1371447" y="1647677"/>
          <a:ext cx="6401106" cy="3536519"/>
        </p:xfrm>
        <a:graphic>
          <a:graphicData uri="http://schemas.openxmlformats.org/drawingml/2006/table">
            <a:tbl>
              <a:tblPr firstRow="1" bandRow="1">
                <a:tableStyleId>{5940675A-B579-460E-94D1-54222C63F5DA}</a:tableStyleId>
              </a:tblPr>
              <a:tblGrid>
                <a:gridCol w="2133702">
                  <a:extLst>
                    <a:ext uri="{9D8B030D-6E8A-4147-A177-3AD203B41FA5}">
                      <a16:colId xmlns:a16="http://schemas.microsoft.com/office/drawing/2014/main" val="2328959457"/>
                    </a:ext>
                  </a:extLst>
                </a:gridCol>
                <a:gridCol w="2133702">
                  <a:extLst>
                    <a:ext uri="{9D8B030D-6E8A-4147-A177-3AD203B41FA5}">
                      <a16:colId xmlns:a16="http://schemas.microsoft.com/office/drawing/2014/main" val="1014935828"/>
                    </a:ext>
                  </a:extLst>
                </a:gridCol>
                <a:gridCol w="2133702">
                  <a:extLst>
                    <a:ext uri="{9D8B030D-6E8A-4147-A177-3AD203B41FA5}">
                      <a16:colId xmlns:a16="http://schemas.microsoft.com/office/drawing/2014/main" val="2382876820"/>
                    </a:ext>
                  </a:extLst>
                </a:gridCol>
              </a:tblGrid>
              <a:tr h="744530">
                <a:tc>
                  <a:txBody>
                    <a:bodyPr/>
                    <a:lstStyle/>
                    <a:p>
                      <a:pPr algn="ctr"/>
                      <a:r>
                        <a:rPr lang="en-GB" sz="4500" b="1" dirty="0">
                          <a:latin typeface="Century Gothic" panose="020B0502020202020204" pitchFamily="34" charset="0"/>
                        </a:rPr>
                        <a:t>H</a:t>
                      </a:r>
                    </a:p>
                  </a:txBody>
                  <a:tcPr marL="0" marR="0" marT="0" marB="0" anchor="ctr">
                    <a:solidFill>
                      <a:schemeClr val="bg1"/>
                    </a:solidFill>
                  </a:tcPr>
                </a:tc>
                <a:tc>
                  <a:txBody>
                    <a:bodyPr/>
                    <a:lstStyle/>
                    <a:p>
                      <a:pPr algn="ctr"/>
                      <a:r>
                        <a:rPr lang="en-GB" sz="4500" b="1" dirty="0">
                          <a:latin typeface="Century Gothic" panose="020B0502020202020204" pitchFamily="34" charset="0"/>
                        </a:rPr>
                        <a:t>T</a:t>
                      </a:r>
                    </a:p>
                  </a:txBody>
                  <a:tcPr marL="0" marR="0" marT="0" marB="0" anchor="ctr">
                    <a:solidFill>
                      <a:schemeClr val="bg1"/>
                    </a:solidFill>
                  </a:tcPr>
                </a:tc>
                <a:tc>
                  <a:txBody>
                    <a:bodyPr/>
                    <a:lstStyle/>
                    <a:p>
                      <a:pPr algn="ctr"/>
                      <a:r>
                        <a:rPr lang="en-GB" sz="45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2791989">
                <a:tc>
                  <a:txBody>
                    <a:bodyPr/>
                    <a:lstStyle/>
                    <a:p>
                      <a:pPr algn="ctr"/>
                      <a:endParaRPr lang="en-GB" sz="4100" b="1" dirty="0">
                        <a:latin typeface="Century Gothic" panose="020B0502020202020204" pitchFamily="34" charset="0"/>
                      </a:endParaRPr>
                    </a:p>
                  </a:txBody>
                  <a:tcPr marL="0" marR="0" marT="0" marB="0" anchor="ctr">
                    <a:solidFill>
                      <a:schemeClr val="bg1"/>
                    </a:solidFill>
                  </a:tcPr>
                </a:tc>
                <a:tc>
                  <a:txBody>
                    <a:bodyPr/>
                    <a:lstStyle/>
                    <a:p>
                      <a:pPr algn="ctr"/>
                      <a:endParaRPr lang="en-GB" sz="4100" b="1" dirty="0">
                        <a:latin typeface="Century Gothic" panose="020B0502020202020204" pitchFamily="34" charset="0"/>
                      </a:endParaRPr>
                    </a:p>
                  </a:txBody>
                  <a:tcPr marL="0" marR="0" marT="0" marB="0" anchor="ctr">
                    <a:solidFill>
                      <a:schemeClr val="bg1"/>
                    </a:solidFill>
                  </a:tcPr>
                </a:tc>
                <a:tc>
                  <a:txBody>
                    <a:bodyPr/>
                    <a:lstStyle/>
                    <a:p>
                      <a:pPr algn="ctr"/>
                      <a:endParaRPr lang="en-GB" sz="4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40" name="Group 39">
            <a:extLst>
              <a:ext uri="{FF2B5EF4-FFF2-40B4-BE49-F238E27FC236}">
                <a16:creationId xmlns:a16="http://schemas.microsoft.com/office/drawing/2014/main" id="{4A154B5A-7420-49A0-ACC9-CA546A78CF43}"/>
              </a:ext>
            </a:extLst>
          </p:cNvPr>
          <p:cNvGrpSpPr/>
          <p:nvPr/>
        </p:nvGrpSpPr>
        <p:grpSpPr>
          <a:xfrm>
            <a:off x="1594805" y="2590062"/>
            <a:ext cx="3761942" cy="2424095"/>
            <a:chOff x="4271906" y="5762598"/>
            <a:chExt cx="1002405" cy="645923"/>
          </a:xfrm>
        </p:grpSpPr>
        <p:grpSp>
          <p:nvGrpSpPr>
            <p:cNvPr id="41" name="Group 40">
              <a:extLst>
                <a:ext uri="{FF2B5EF4-FFF2-40B4-BE49-F238E27FC236}">
                  <a16:creationId xmlns:a16="http://schemas.microsoft.com/office/drawing/2014/main" id="{A952DA7C-161F-474D-9917-6BAE50B62FCD}"/>
                </a:ext>
              </a:extLst>
            </p:cNvPr>
            <p:cNvGrpSpPr/>
            <p:nvPr/>
          </p:nvGrpSpPr>
          <p:grpSpPr>
            <a:xfrm>
              <a:off x="4271906" y="5762598"/>
              <a:ext cx="126105" cy="302198"/>
              <a:chOff x="4520320" y="7148724"/>
              <a:chExt cx="203093" cy="486694"/>
            </a:xfrm>
          </p:grpSpPr>
          <p:sp>
            <p:nvSpPr>
              <p:cNvPr id="62" name="Oval 61">
                <a:extLst>
                  <a:ext uri="{FF2B5EF4-FFF2-40B4-BE49-F238E27FC236}">
                    <a16:creationId xmlns:a16="http://schemas.microsoft.com/office/drawing/2014/main" id="{D33707B4-9281-4621-9164-0ED37398D1D0}"/>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B123ABB0-48CF-492B-9681-B5256AD91A6F}"/>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2" name="Group 41">
              <a:extLst>
                <a:ext uri="{FF2B5EF4-FFF2-40B4-BE49-F238E27FC236}">
                  <a16:creationId xmlns:a16="http://schemas.microsoft.com/office/drawing/2014/main" id="{18904A3D-D894-4457-8BE2-E975255F836A}"/>
                </a:ext>
              </a:extLst>
            </p:cNvPr>
            <p:cNvGrpSpPr/>
            <p:nvPr/>
          </p:nvGrpSpPr>
          <p:grpSpPr>
            <a:xfrm>
              <a:off x="4424306" y="5762598"/>
              <a:ext cx="126105" cy="302198"/>
              <a:chOff x="4520320" y="7148724"/>
              <a:chExt cx="203093" cy="486694"/>
            </a:xfrm>
          </p:grpSpPr>
          <p:sp>
            <p:nvSpPr>
              <p:cNvPr id="60" name="Oval 59">
                <a:extLst>
                  <a:ext uri="{FF2B5EF4-FFF2-40B4-BE49-F238E27FC236}">
                    <a16:creationId xmlns:a16="http://schemas.microsoft.com/office/drawing/2014/main" id="{E4FF803B-7FBF-4AEA-8D98-B50289F6E0E7}"/>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CE5956E-6F5E-44B9-A938-DB856B1E63F7}"/>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3" name="Oval 42">
              <a:extLst>
                <a:ext uri="{FF2B5EF4-FFF2-40B4-BE49-F238E27FC236}">
                  <a16:creationId xmlns:a16="http://schemas.microsoft.com/office/drawing/2014/main" id="{D6D2C815-5797-434B-8C90-03DD4E1F9431}"/>
                </a:ext>
              </a:extLst>
            </p:cNvPr>
            <p:cNvSpPr/>
            <p:nvPr/>
          </p:nvSpPr>
          <p:spPr>
            <a:xfrm rot="5400000" flipH="1" flipV="1">
              <a:off x="4576574" y="5938568"/>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B22F2B4-ADF3-4279-AC2A-2DC63C8001E5}"/>
                </a:ext>
              </a:extLst>
            </p:cNvPr>
            <p:cNvSpPr/>
            <p:nvPr/>
          </p:nvSpPr>
          <p:spPr>
            <a:xfrm rot="5400000" flipH="1" flipV="1">
              <a:off x="4576575" y="5762737"/>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5" name="Group 44">
              <a:extLst>
                <a:ext uri="{FF2B5EF4-FFF2-40B4-BE49-F238E27FC236}">
                  <a16:creationId xmlns:a16="http://schemas.microsoft.com/office/drawing/2014/main" id="{DA2654CC-F549-4F00-9183-C1A9E9C945B6}"/>
                </a:ext>
              </a:extLst>
            </p:cNvPr>
            <p:cNvGrpSpPr/>
            <p:nvPr/>
          </p:nvGrpSpPr>
          <p:grpSpPr>
            <a:xfrm>
              <a:off x="4843406" y="5762605"/>
              <a:ext cx="430905" cy="645916"/>
              <a:chOff x="4843406" y="5762605"/>
              <a:chExt cx="430905" cy="645916"/>
            </a:xfrm>
          </p:grpSpPr>
          <p:sp>
            <p:nvSpPr>
              <p:cNvPr id="46" name="Oval 45">
                <a:extLst>
                  <a:ext uri="{FF2B5EF4-FFF2-40B4-BE49-F238E27FC236}">
                    <a16:creationId xmlns:a16="http://schemas.microsoft.com/office/drawing/2014/main" id="{C47DC598-BCC7-4229-84B5-1B712DB4D377}"/>
                  </a:ext>
                </a:extLst>
              </p:cNvPr>
              <p:cNvSpPr/>
              <p:nvPr/>
            </p:nvSpPr>
            <p:spPr>
              <a:xfrm rot="5400000" flipH="1" flipV="1">
                <a:off x="4995674" y="6282285"/>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897BBD79-49C8-4570-8715-915C61889337}"/>
                  </a:ext>
                </a:extLst>
              </p:cNvPr>
              <p:cNvGrpSpPr/>
              <p:nvPr/>
            </p:nvGrpSpPr>
            <p:grpSpPr>
              <a:xfrm>
                <a:off x="4843406" y="5762605"/>
                <a:ext cx="430905" cy="478029"/>
                <a:chOff x="4322706" y="5788005"/>
                <a:chExt cx="430905" cy="478029"/>
              </a:xfrm>
            </p:grpSpPr>
            <p:grpSp>
              <p:nvGrpSpPr>
                <p:cNvPr id="48" name="Group 47">
                  <a:extLst>
                    <a:ext uri="{FF2B5EF4-FFF2-40B4-BE49-F238E27FC236}">
                      <a16:creationId xmlns:a16="http://schemas.microsoft.com/office/drawing/2014/main" id="{0D495D8F-62A9-457E-BB4F-D6341536AFCB}"/>
                    </a:ext>
                  </a:extLst>
                </p:cNvPr>
                <p:cNvGrpSpPr/>
                <p:nvPr/>
              </p:nvGrpSpPr>
              <p:grpSpPr>
                <a:xfrm>
                  <a:off x="4322706" y="5788005"/>
                  <a:ext cx="126105" cy="478029"/>
                  <a:chOff x="4520320" y="7148724"/>
                  <a:chExt cx="203093" cy="769871"/>
                </a:xfrm>
              </p:grpSpPr>
              <p:sp>
                <p:nvSpPr>
                  <p:cNvPr id="57" name="Oval 56">
                    <a:extLst>
                      <a:ext uri="{FF2B5EF4-FFF2-40B4-BE49-F238E27FC236}">
                        <a16:creationId xmlns:a16="http://schemas.microsoft.com/office/drawing/2014/main" id="{B943F6DE-BFF9-4220-B916-84746C8E36BC}"/>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B3B256D8-5BD7-4C7D-97C9-9D90F411C515}"/>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DCB26145-C752-46A6-965A-9721777CD3F9}"/>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48">
                  <a:extLst>
                    <a:ext uri="{FF2B5EF4-FFF2-40B4-BE49-F238E27FC236}">
                      <a16:creationId xmlns:a16="http://schemas.microsoft.com/office/drawing/2014/main" id="{7C8907E5-7655-4B49-BF46-2BC1AD530698}"/>
                    </a:ext>
                  </a:extLst>
                </p:cNvPr>
                <p:cNvGrpSpPr/>
                <p:nvPr/>
              </p:nvGrpSpPr>
              <p:grpSpPr>
                <a:xfrm>
                  <a:off x="4475106" y="5788005"/>
                  <a:ext cx="126105" cy="478029"/>
                  <a:chOff x="4520320" y="7148724"/>
                  <a:chExt cx="203093" cy="769871"/>
                </a:xfrm>
              </p:grpSpPr>
              <p:sp>
                <p:nvSpPr>
                  <p:cNvPr id="54" name="Oval 53">
                    <a:extLst>
                      <a:ext uri="{FF2B5EF4-FFF2-40B4-BE49-F238E27FC236}">
                        <a16:creationId xmlns:a16="http://schemas.microsoft.com/office/drawing/2014/main" id="{2B4223EC-75F1-41E8-9C1F-7F3F3754C939}"/>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80115B8D-800F-4B33-B7EC-F841D22A9776}"/>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AA5F9276-7104-40DF-9604-9B6806572366}"/>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0" name="Group 49">
                  <a:extLst>
                    <a:ext uri="{FF2B5EF4-FFF2-40B4-BE49-F238E27FC236}">
                      <a16:creationId xmlns:a16="http://schemas.microsoft.com/office/drawing/2014/main" id="{996829BE-E879-4B94-8645-56B83D0DE6A9}"/>
                    </a:ext>
                  </a:extLst>
                </p:cNvPr>
                <p:cNvGrpSpPr/>
                <p:nvPr/>
              </p:nvGrpSpPr>
              <p:grpSpPr>
                <a:xfrm>
                  <a:off x="4627506" y="5788005"/>
                  <a:ext cx="126105" cy="478029"/>
                  <a:chOff x="4520320" y="7148724"/>
                  <a:chExt cx="203093" cy="769871"/>
                </a:xfrm>
              </p:grpSpPr>
              <p:sp>
                <p:nvSpPr>
                  <p:cNvPr id="51" name="Oval 50">
                    <a:extLst>
                      <a:ext uri="{FF2B5EF4-FFF2-40B4-BE49-F238E27FC236}">
                        <a16:creationId xmlns:a16="http://schemas.microsoft.com/office/drawing/2014/main" id="{9DE03149-294D-49F5-9C58-AB413F46CFEA}"/>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98894DFA-55D9-4987-8752-10B245E9F130}"/>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D3C4B1ED-59C7-4109-ABDE-0AA7E7206619}"/>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grpSp>
        <p:nvGrpSpPr>
          <p:cNvPr id="64" name="Group 63">
            <a:extLst>
              <a:ext uri="{FF2B5EF4-FFF2-40B4-BE49-F238E27FC236}">
                <a16:creationId xmlns:a16="http://schemas.microsoft.com/office/drawing/2014/main" id="{C95EFA04-84BA-43A6-A827-5785D2974118}"/>
              </a:ext>
            </a:extLst>
          </p:cNvPr>
          <p:cNvGrpSpPr/>
          <p:nvPr/>
        </p:nvGrpSpPr>
        <p:grpSpPr>
          <a:xfrm>
            <a:off x="27814" y="6454317"/>
            <a:ext cx="1231337" cy="403587"/>
            <a:chOff x="27814" y="6454317"/>
            <a:chExt cx="1231337" cy="403587"/>
          </a:xfrm>
        </p:grpSpPr>
        <p:pic>
          <p:nvPicPr>
            <p:cNvPr id="65" name="Picture 64" descr="A close up of a sign&#10;&#10;Description generated with high confidence">
              <a:extLst>
                <a:ext uri="{FF2B5EF4-FFF2-40B4-BE49-F238E27FC236}">
                  <a16:creationId xmlns:a16="http://schemas.microsoft.com/office/drawing/2014/main" id="{EBBA253F-735A-4BBE-A203-216B2F67B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66" name="TextBox 8">
              <a:extLst>
                <a:ext uri="{FF2B5EF4-FFF2-40B4-BE49-F238E27FC236}">
                  <a16:creationId xmlns:a16="http://schemas.microsoft.com/office/drawing/2014/main" id="{E1CC5CD5-2E43-4AB4-8CED-1B104112DCA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45050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you count backwards in hundreds, what number will you say after the one represented in the image below?</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600</a:t>
            </a:r>
          </a:p>
          <a:p>
            <a:pPr algn="ctr"/>
            <a:endParaRPr lang="en-GB" sz="2000" b="1" dirty="0">
              <a:solidFill>
                <a:schemeClr val="tx1"/>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066D332F-40B7-485B-84C6-4A08D6E002BA}"/>
              </a:ext>
            </a:extLst>
          </p:cNvPr>
          <p:cNvGraphicFramePr>
            <a:graphicFrameLocks noGrp="1"/>
          </p:cNvGraphicFramePr>
          <p:nvPr>
            <p:extLst>
              <p:ext uri="{D42A27DB-BD31-4B8C-83A1-F6EECF244321}">
                <p14:modId xmlns:p14="http://schemas.microsoft.com/office/powerpoint/2010/main" val="97521661"/>
              </p:ext>
            </p:extLst>
          </p:nvPr>
        </p:nvGraphicFramePr>
        <p:xfrm>
          <a:off x="1371447" y="1647677"/>
          <a:ext cx="6401106" cy="3536519"/>
        </p:xfrm>
        <a:graphic>
          <a:graphicData uri="http://schemas.openxmlformats.org/drawingml/2006/table">
            <a:tbl>
              <a:tblPr firstRow="1" bandRow="1">
                <a:tableStyleId>{5940675A-B579-460E-94D1-54222C63F5DA}</a:tableStyleId>
              </a:tblPr>
              <a:tblGrid>
                <a:gridCol w="2133702">
                  <a:extLst>
                    <a:ext uri="{9D8B030D-6E8A-4147-A177-3AD203B41FA5}">
                      <a16:colId xmlns:a16="http://schemas.microsoft.com/office/drawing/2014/main" val="2328959457"/>
                    </a:ext>
                  </a:extLst>
                </a:gridCol>
                <a:gridCol w="2133702">
                  <a:extLst>
                    <a:ext uri="{9D8B030D-6E8A-4147-A177-3AD203B41FA5}">
                      <a16:colId xmlns:a16="http://schemas.microsoft.com/office/drawing/2014/main" val="1014935828"/>
                    </a:ext>
                  </a:extLst>
                </a:gridCol>
                <a:gridCol w="2133702">
                  <a:extLst>
                    <a:ext uri="{9D8B030D-6E8A-4147-A177-3AD203B41FA5}">
                      <a16:colId xmlns:a16="http://schemas.microsoft.com/office/drawing/2014/main" val="2382876820"/>
                    </a:ext>
                  </a:extLst>
                </a:gridCol>
              </a:tblGrid>
              <a:tr h="744530">
                <a:tc>
                  <a:txBody>
                    <a:bodyPr/>
                    <a:lstStyle/>
                    <a:p>
                      <a:pPr algn="ctr"/>
                      <a:r>
                        <a:rPr lang="en-GB" sz="4500" b="1" dirty="0">
                          <a:latin typeface="Century Gothic" panose="020B0502020202020204" pitchFamily="34" charset="0"/>
                        </a:rPr>
                        <a:t>H</a:t>
                      </a:r>
                    </a:p>
                  </a:txBody>
                  <a:tcPr marL="0" marR="0" marT="0" marB="0" anchor="ctr">
                    <a:solidFill>
                      <a:schemeClr val="bg1"/>
                    </a:solidFill>
                  </a:tcPr>
                </a:tc>
                <a:tc>
                  <a:txBody>
                    <a:bodyPr/>
                    <a:lstStyle/>
                    <a:p>
                      <a:pPr algn="ctr"/>
                      <a:r>
                        <a:rPr lang="en-GB" sz="4500" b="1" dirty="0">
                          <a:latin typeface="Century Gothic" panose="020B0502020202020204" pitchFamily="34" charset="0"/>
                        </a:rPr>
                        <a:t>T</a:t>
                      </a:r>
                    </a:p>
                  </a:txBody>
                  <a:tcPr marL="0" marR="0" marT="0" marB="0" anchor="ctr">
                    <a:solidFill>
                      <a:schemeClr val="bg1"/>
                    </a:solidFill>
                  </a:tcPr>
                </a:tc>
                <a:tc>
                  <a:txBody>
                    <a:bodyPr/>
                    <a:lstStyle/>
                    <a:p>
                      <a:pPr algn="ctr"/>
                      <a:r>
                        <a:rPr lang="en-GB" sz="45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2791989">
                <a:tc>
                  <a:txBody>
                    <a:bodyPr/>
                    <a:lstStyle/>
                    <a:p>
                      <a:pPr algn="ctr"/>
                      <a:endParaRPr lang="en-GB" sz="4100" b="1" dirty="0">
                        <a:latin typeface="Century Gothic" panose="020B0502020202020204" pitchFamily="34" charset="0"/>
                      </a:endParaRPr>
                    </a:p>
                  </a:txBody>
                  <a:tcPr marL="0" marR="0" marT="0" marB="0" anchor="ctr">
                    <a:solidFill>
                      <a:schemeClr val="bg1"/>
                    </a:solidFill>
                  </a:tcPr>
                </a:tc>
                <a:tc>
                  <a:txBody>
                    <a:bodyPr/>
                    <a:lstStyle/>
                    <a:p>
                      <a:pPr algn="ctr"/>
                      <a:endParaRPr lang="en-GB" sz="4100" b="1" dirty="0">
                        <a:latin typeface="Century Gothic" panose="020B0502020202020204" pitchFamily="34" charset="0"/>
                      </a:endParaRPr>
                    </a:p>
                  </a:txBody>
                  <a:tcPr marL="0" marR="0" marT="0" marB="0" anchor="ctr">
                    <a:solidFill>
                      <a:schemeClr val="bg1"/>
                    </a:solidFill>
                  </a:tcPr>
                </a:tc>
                <a:tc>
                  <a:txBody>
                    <a:bodyPr/>
                    <a:lstStyle/>
                    <a:p>
                      <a:pPr algn="ctr"/>
                      <a:endParaRPr lang="en-GB" sz="41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9" name="Group 8">
            <a:extLst>
              <a:ext uri="{FF2B5EF4-FFF2-40B4-BE49-F238E27FC236}">
                <a16:creationId xmlns:a16="http://schemas.microsoft.com/office/drawing/2014/main" id="{263AF4A0-13A4-4A7C-8A11-ED8CC8616841}"/>
              </a:ext>
            </a:extLst>
          </p:cNvPr>
          <p:cNvGrpSpPr/>
          <p:nvPr/>
        </p:nvGrpSpPr>
        <p:grpSpPr>
          <a:xfrm>
            <a:off x="1594805" y="2590062"/>
            <a:ext cx="3761942" cy="2424095"/>
            <a:chOff x="4271906" y="5762598"/>
            <a:chExt cx="1002405" cy="645923"/>
          </a:xfrm>
        </p:grpSpPr>
        <p:grpSp>
          <p:nvGrpSpPr>
            <p:cNvPr id="10" name="Group 9">
              <a:extLst>
                <a:ext uri="{FF2B5EF4-FFF2-40B4-BE49-F238E27FC236}">
                  <a16:creationId xmlns:a16="http://schemas.microsoft.com/office/drawing/2014/main" id="{B21A9731-7EDE-4FEA-BC7F-B3AB333DB6AE}"/>
                </a:ext>
              </a:extLst>
            </p:cNvPr>
            <p:cNvGrpSpPr/>
            <p:nvPr/>
          </p:nvGrpSpPr>
          <p:grpSpPr>
            <a:xfrm>
              <a:off x="4271906" y="5762598"/>
              <a:ext cx="126105" cy="302198"/>
              <a:chOff x="4520320" y="7148724"/>
              <a:chExt cx="203093" cy="486694"/>
            </a:xfrm>
          </p:grpSpPr>
          <p:sp>
            <p:nvSpPr>
              <p:cNvPr id="36" name="Oval 35">
                <a:extLst>
                  <a:ext uri="{FF2B5EF4-FFF2-40B4-BE49-F238E27FC236}">
                    <a16:creationId xmlns:a16="http://schemas.microsoft.com/office/drawing/2014/main" id="{EAB8177D-0C7B-48FE-AB7B-B2F798AFE56E}"/>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B65F1EA-6666-4892-8D4B-652E61A263DF}"/>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183424FC-9E84-4F47-8EF2-4D5C4BDAA283}"/>
                </a:ext>
              </a:extLst>
            </p:cNvPr>
            <p:cNvGrpSpPr/>
            <p:nvPr/>
          </p:nvGrpSpPr>
          <p:grpSpPr>
            <a:xfrm>
              <a:off x="4424306" y="5762598"/>
              <a:ext cx="126105" cy="302198"/>
              <a:chOff x="4520320" y="7148724"/>
              <a:chExt cx="203093" cy="486694"/>
            </a:xfrm>
          </p:grpSpPr>
          <p:sp>
            <p:nvSpPr>
              <p:cNvPr id="33" name="Oval 32">
                <a:extLst>
                  <a:ext uri="{FF2B5EF4-FFF2-40B4-BE49-F238E27FC236}">
                    <a16:creationId xmlns:a16="http://schemas.microsoft.com/office/drawing/2014/main" id="{B383FF7A-D268-4593-8C23-D72B8612A853}"/>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9869D1C-5C8F-4FF1-803A-CFB54EFCADDE}"/>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Oval 11">
              <a:extLst>
                <a:ext uri="{FF2B5EF4-FFF2-40B4-BE49-F238E27FC236}">
                  <a16:creationId xmlns:a16="http://schemas.microsoft.com/office/drawing/2014/main" id="{76B2EE9E-F7A2-455A-99D5-A9F7ECF3A888}"/>
                </a:ext>
              </a:extLst>
            </p:cNvPr>
            <p:cNvSpPr/>
            <p:nvPr/>
          </p:nvSpPr>
          <p:spPr>
            <a:xfrm rot="5400000" flipH="1" flipV="1">
              <a:off x="4576574" y="5938568"/>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E5FFE3BC-B0E7-4427-BFB9-8792C9F84994}"/>
                </a:ext>
              </a:extLst>
            </p:cNvPr>
            <p:cNvSpPr/>
            <p:nvPr/>
          </p:nvSpPr>
          <p:spPr>
            <a:xfrm rot="5400000" flipH="1" flipV="1">
              <a:off x="4576575" y="5762737"/>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4" name="Group 13">
              <a:extLst>
                <a:ext uri="{FF2B5EF4-FFF2-40B4-BE49-F238E27FC236}">
                  <a16:creationId xmlns:a16="http://schemas.microsoft.com/office/drawing/2014/main" id="{5ED0D53E-C5B9-41F1-982F-583D8364346F}"/>
                </a:ext>
              </a:extLst>
            </p:cNvPr>
            <p:cNvGrpSpPr/>
            <p:nvPr/>
          </p:nvGrpSpPr>
          <p:grpSpPr>
            <a:xfrm>
              <a:off x="4843406" y="5762605"/>
              <a:ext cx="430905" cy="645916"/>
              <a:chOff x="4843406" y="5762605"/>
              <a:chExt cx="430905" cy="645916"/>
            </a:xfrm>
          </p:grpSpPr>
          <p:sp>
            <p:nvSpPr>
              <p:cNvPr id="15" name="Oval 14">
                <a:extLst>
                  <a:ext uri="{FF2B5EF4-FFF2-40B4-BE49-F238E27FC236}">
                    <a16:creationId xmlns:a16="http://schemas.microsoft.com/office/drawing/2014/main" id="{3AC93FBB-515C-4CF2-95D5-DCDE1B60FEA5}"/>
                  </a:ext>
                </a:extLst>
              </p:cNvPr>
              <p:cNvSpPr/>
              <p:nvPr/>
            </p:nvSpPr>
            <p:spPr>
              <a:xfrm rot="5400000" flipH="1" flipV="1">
                <a:off x="4995674" y="6282285"/>
                <a:ext cx="126368" cy="12610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956612E4-A575-4A2A-929A-9ED5F4DA59D7}"/>
                  </a:ext>
                </a:extLst>
              </p:cNvPr>
              <p:cNvGrpSpPr/>
              <p:nvPr/>
            </p:nvGrpSpPr>
            <p:grpSpPr>
              <a:xfrm>
                <a:off x="4843406" y="5762605"/>
                <a:ext cx="430905" cy="478029"/>
                <a:chOff x="4322706" y="5788005"/>
                <a:chExt cx="430905" cy="478029"/>
              </a:xfrm>
            </p:grpSpPr>
            <p:grpSp>
              <p:nvGrpSpPr>
                <p:cNvPr id="21" name="Group 20">
                  <a:extLst>
                    <a:ext uri="{FF2B5EF4-FFF2-40B4-BE49-F238E27FC236}">
                      <a16:creationId xmlns:a16="http://schemas.microsoft.com/office/drawing/2014/main" id="{CC7FF078-6BB0-4C59-A35A-FFDEF7BEE9A8}"/>
                    </a:ext>
                  </a:extLst>
                </p:cNvPr>
                <p:cNvGrpSpPr/>
                <p:nvPr/>
              </p:nvGrpSpPr>
              <p:grpSpPr>
                <a:xfrm>
                  <a:off x="4322706" y="5788005"/>
                  <a:ext cx="126105" cy="478029"/>
                  <a:chOff x="4520320" y="7148724"/>
                  <a:chExt cx="203093" cy="769871"/>
                </a:xfrm>
              </p:grpSpPr>
              <p:sp>
                <p:nvSpPr>
                  <p:cNvPr id="30" name="Oval 29">
                    <a:extLst>
                      <a:ext uri="{FF2B5EF4-FFF2-40B4-BE49-F238E27FC236}">
                        <a16:creationId xmlns:a16="http://schemas.microsoft.com/office/drawing/2014/main" id="{0D41292B-A3A1-431D-B480-B1B2F5094C16}"/>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84680A6-B77B-47F3-887C-1E8B8AAD5940}"/>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A270306C-46D3-41B8-9646-BEC243F5A9A7}"/>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8D331FF4-1118-4266-A705-BB5921786339}"/>
                    </a:ext>
                  </a:extLst>
                </p:cNvPr>
                <p:cNvGrpSpPr/>
                <p:nvPr/>
              </p:nvGrpSpPr>
              <p:grpSpPr>
                <a:xfrm>
                  <a:off x="4475106" y="5788005"/>
                  <a:ext cx="126105" cy="478029"/>
                  <a:chOff x="4520320" y="7148724"/>
                  <a:chExt cx="203093" cy="769871"/>
                </a:xfrm>
              </p:grpSpPr>
              <p:sp>
                <p:nvSpPr>
                  <p:cNvPr id="27" name="Oval 26">
                    <a:extLst>
                      <a:ext uri="{FF2B5EF4-FFF2-40B4-BE49-F238E27FC236}">
                        <a16:creationId xmlns:a16="http://schemas.microsoft.com/office/drawing/2014/main" id="{97381F2F-588C-4A8C-B677-BB0917E634CC}"/>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C2899E70-0C90-4E40-8994-FC970BDEB905}"/>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C579069C-8814-49E1-B91A-FFCB2976DE82}"/>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 name="Group 22">
                  <a:extLst>
                    <a:ext uri="{FF2B5EF4-FFF2-40B4-BE49-F238E27FC236}">
                      <a16:creationId xmlns:a16="http://schemas.microsoft.com/office/drawing/2014/main" id="{954289C2-979A-466E-B4C5-1C19DF4DCE48}"/>
                    </a:ext>
                  </a:extLst>
                </p:cNvPr>
                <p:cNvGrpSpPr/>
                <p:nvPr/>
              </p:nvGrpSpPr>
              <p:grpSpPr>
                <a:xfrm>
                  <a:off x="4627506" y="5788005"/>
                  <a:ext cx="126105" cy="478029"/>
                  <a:chOff x="4520320" y="7148724"/>
                  <a:chExt cx="203093" cy="769871"/>
                </a:xfrm>
              </p:grpSpPr>
              <p:sp>
                <p:nvSpPr>
                  <p:cNvPr id="24" name="Oval 23">
                    <a:extLst>
                      <a:ext uri="{FF2B5EF4-FFF2-40B4-BE49-F238E27FC236}">
                        <a16:creationId xmlns:a16="http://schemas.microsoft.com/office/drawing/2014/main" id="{7F672D8B-CD70-45D8-983A-2A2F0567CBE5}"/>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54D2FF06-AA08-4981-BD35-415165909460}"/>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0D3522D-4C14-4EBA-8447-FA7A085CCB1A}"/>
                      </a:ext>
                    </a:extLst>
                  </p:cNvPr>
                  <p:cNvSpPr/>
                  <p:nvPr/>
                </p:nvSpPr>
                <p:spPr>
                  <a:xfrm rot="5400000" flipH="1" flipV="1">
                    <a:off x="4520107" y="7715291"/>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grpSp>
        <p:nvGrpSpPr>
          <p:cNvPr id="35" name="Group 34">
            <a:extLst>
              <a:ext uri="{FF2B5EF4-FFF2-40B4-BE49-F238E27FC236}">
                <a16:creationId xmlns:a16="http://schemas.microsoft.com/office/drawing/2014/main" id="{D40B8E79-3A0E-456C-8551-DB73826B1B2B}"/>
              </a:ext>
            </a:extLst>
          </p:cNvPr>
          <p:cNvGrpSpPr/>
          <p:nvPr/>
        </p:nvGrpSpPr>
        <p:grpSpPr>
          <a:xfrm>
            <a:off x="27814" y="6454317"/>
            <a:ext cx="1231337" cy="403587"/>
            <a:chOff x="27814" y="6454317"/>
            <a:chExt cx="1231337" cy="403587"/>
          </a:xfrm>
        </p:grpSpPr>
        <p:pic>
          <p:nvPicPr>
            <p:cNvPr id="38" name="Picture 37" descr="A close up of a sign&#10;&#10;Description generated with high confidence">
              <a:extLst>
                <a:ext uri="{FF2B5EF4-FFF2-40B4-BE49-F238E27FC236}">
                  <a16:creationId xmlns:a16="http://schemas.microsoft.com/office/drawing/2014/main" id="{1E0317AF-6D4C-4623-86F8-8DC49CD0F4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9" name="TextBox 8">
              <a:extLst>
                <a:ext uri="{FF2B5EF4-FFF2-40B4-BE49-F238E27FC236}">
                  <a16:creationId xmlns:a16="http://schemas.microsoft.com/office/drawing/2014/main" id="{B6C48071-8135-49A7-A9A9-6EACB3EEAA0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77858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5" name="Group 94">
            <a:extLst>
              <a:ext uri="{FF2B5EF4-FFF2-40B4-BE49-F238E27FC236}">
                <a16:creationId xmlns:a16="http://schemas.microsoft.com/office/drawing/2014/main" id="{27C2A7CE-3E7C-403F-8DBA-454D1C5ED6DD}"/>
              </a:ext>
            </a:extLst>
          </p:cNvPr>
          <p:cNvGrpSpPr/>
          <p:nvPr/>
        </p:nvGrpSpPr>
        <p:grpSpPr>
          <a:xfrm>
            <a:off x="27814" y="6454317"/>
            <a:ext cx="1231337" cy="403587"/>
            <a:chOff x="27814" y="6454317"/>
            <a:chExt cx="1231337" cy="403587"/>
          </a:xfrm>
        </p:grpSpPr>
        <p:pic>
          <p:nvPicPr>
            <p:cNvPr id="96" name="Picture 95" descr="A close up of a sign&#10;&#10;Description generated with high confidence">
              <a:extLst>
                <a:ext uri="{FF2B5EF4-FFF2-40B4-BE49-F238E27FC236}">
                  <a16:creationId xmlns:a16="http://schemas.microsoft.com/office/drawing/2014/main" id="{551B483E-E8F4-4FD5-8394-3B05FFDC8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7" name="TextBox 8">
              <a:extLst>
                <a:ext uri="{FF2B5EF4-FFF2-40B4-BE49-F238E27FC236}">
                  <a16:creationId xmlns:a16="http://schemas.microsoft.com/office/drawing/2014/main" id="{4F7EC731-F407-4104-9B23-B93BB4D0D52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51" name="Picture 50">
            <a:extLst>
              <a:ext uri="{FF2B5EF4-FFF2-40B4-BE49-F238E27FC236}">
                <a16:creationId xmlns:a16="http://schemas.microsoft.com/office/drawing/2014/main" id="{E0E88895-4F7F-4C6D-B40A-F162BD0D8A0C}"/>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8" name="Rectangle 97">
            <a:extLst>
              <a:ext uri="{FF2B5EF4-FFF2-40B4-BE49-F238E27FC236}">
                <a16:creationId xmlns:a16="http://schemas.microsoft.com/office/drawing/2014/main" id="{1DE763B8-8954-4F1C-A138-512F52BC2C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statement below.</a:t>
            </a:r>
          </a:p>
          <a:p>
            <a:endParaRPr lang="en-GB" sz="2000" b="1" dirty="0">
              <a:latin typeface="Century Gothic" panose="020B0502020202020204" pitchFamily="34" charset="0"/>
            </a:endParaRPr>
          </a:p>
        </p:txBody>
      </p:sp>
      <p:graphicFrame>
        <p:nvGraphicFramePr>
          <p:cNvPr id="99" name="Table 98">
            <a:extLst>
              <a:ext uri="{FF2B5EF4-FFF2-40B4-BE49-F238E27FC236}">
                <a16:creationId xmlns:a16="http://schemas.microsoft.com/office/drawing/2014/main" id="{839EF2B2-6024-41E9-856F-CDBA8DB51BA6}"/>
              </a:ext>
            </a:extLst>
          </p:cNvPr>
          <p:cNvGraphicFramePr>
            <a:graphicFrameLocks noGrp="1"/>
          </p:cNvGraphicFramePr>
          <p:nvPr>
            <p:extLst>
              <p:ext uri="{D42A27DB-BD31-4B8C-83A1-F6EECF244321}">
                <p14:modId xmlns:p14="http://schemas.microsoft.com/office/powerpoint/2010/main" val="222963929"/>
              </p:ext>
            </p:extLst>
          </p:nvPr>
        </p:nvGraphicFramePr>
        <p:xfrm>
          <a:off x="3901026" y="4451446"/>
          <a:ext cx="1110425" cy="1128192"/>
        </p:xfrm>
        <a:graphic>
          <a:graphicData uri="http://schemas.openxmlformats.org/drawingml/2006/table">
            <a:tbl>
              <a:tblPr firstRow="1" bandRow="1">
                <a:tableStyleId>{5940675A-B579-460E-94D1-54222C63F5DA}</a:tableStyleId>
              </a:tblPr>
              <a:tblGrid>
                <a:gridCol w="1110425">
                  <a:extLst>
                    <a:ext uri="{9D8B030D-6E8A-4147-A177-3AD203B41FA5}">
                      <a16:colId xmlns:a16="http://schemas.microsoft.com/office/drawing/2014/main" val="271099355"/>
                    </a:ext>
                  </a:extLst>
                </a:gridCol>
              </a:tblGrid>
              <a:tr h="1128192">
                <a:tc>
                  <a:txBody>
                    <a:bodyPr/>
                    <a:lstStyle/>
                    <a:p>
                      <a:pPr algn="ctr"/>
                      <a:r>
                        <a:rPr lang="en-GB" sz="7400" b="1" dirty="0">
                          <a:latin typeface="Century Gothic" panose="020B0502020202020204" pitchFamily="34" charset="0"/>
                        </a:rPr>
                        <a:t>&gt;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8890634"/>
                  </a:ext>
                </a:extLst>
              </a:tr>
            </a:tbl>
          </a:graphicData>
        </a:graphic>
      </p:graphicFrame>
      <p:graphicFrame>
        <p:nvGraphicFramePr>
          <p:cNvPr id="100" name="Table 99">
            <a:extLst>
              <a:ext uri="{FF2B5EF4-FFF2-40B4-BE49-F238E27FC236}">
                <a16:creationId xmlns:a16="http://schemas.microsoft.com/office/drawing/2014/main" id="{AB838AB6-801F-47D7-A6C7-F6CB19FC232F}"/>
              </a:ext>
            </a:extLst>
          </p:cNvPr>
          <p:cNvGraphicFramePr>
            <a:graphicFrameLocks noGrp="1"/>
          </p:cNvGraphicFramePr>
          <p:nvPr>
            <p:extLst>
              <p:ext uri="{D42A27DB-BD31-4B8C-83A1-F6EECF244321}">
                <p14:modId xmlns:p14="http://schemas.microsoft.com/office/powerpoint/2010/main" val="860759941"/>
              </p:ext>
            </p:extLst>
          </p:nvPr>
        </p:nvGraphicFramePr>
        <p:xfrm>
          <a:off x="3901026" y="1559667"/>
          <a:ext cx="1110425" cy="1128192"/>
        </p:xfrm>
        <a:graphic>
          <a:graphicData uri="http://schemas.openxmlformats.org/drawingml/2006/table">
            <a:tbl>
              <a:tblPr firstRow="1" bandRow="1">
                <a:tableStyleId>{5940675A-B579-460E-94D1-54222C63F5DA}</a:tableStyleId>
              </a:tblPr>
              <a:tblGrid>
                <a:gridCol w="1110425">
                  <a:extLst>
                    <a:ext uri="{9D8B030D-6E8A-4147-A177-3AD203B41FA5}">
                      <a16:colId xmlns:a16="http://schemas.microsoft.com/office/drawing/2014/main" val="271099355"/>
                    </a:ext>
                  </a:extLst>
                </a:gridCol>
              </a:tblGrid>
              <a:tr h="1128192">
                <a:tc>
                  <a:txBody>
                    <a:bodyPr/>
                    <a:lstStyle/>
                    <a:p>
                      <a:pPr algn="ctr"/>
                      <a:r>
                        <a:rPr lang="en-GB" sz="7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8890634"/>
                  </a:ext>
                </a:extLst>
              </a:tr>
            </a:tbl>
          </a:graphicData>
        </a:graphic>
      </p:graphicFrame>
      <p:graphicFrame>
        <p:nvGraphicFramePr>
          <p:cNvPr id="101" name="Table 100">
            <a:extLst>
              <a:ext uri="{FF2B5EF4-FFF2-40B4-BE49-F238E27FC236}">
                <a16:creationId xmlns:a16="http://schemas.microsoft.com/office/drawing/2014/main" id="{3A3E753D-C08F-426B-9E50-C2A013575082}"/>
              </a:ext>
            </a:extLst>
          </p:cNvPr>
          <p:cNvGraphicFramePr>
            <a:graphicFrameLocks noGrp="1"/>
          </p:cNvGraphicFramePr>
          <p:nvPr>
            <p:extLst>
              <p:ext uri="{D42A27DB-BD31-4B8C-83A1-F6EECF244321}">
                <p14:modId xmlns:p14="http://schemas.microsoft.com/office/powerpoint/2010/main" val="3719649826"/>
              </p:ext>
            </p:extLst>
          </p:nvPr>
        </p:nvGraphicFramePr>
        <p:xfrm>
          <a:off x="4881809" y="3906854"/>
          <a:ext cx="2962197" cy="1735054"/>
        </p:xfrm>
        <a:graphic>
          <a:graphicData uri="http://schemas.openxmlformats.org/drawingml/2006/table">
            <a:tbl>
              <a:tblPr firstRow="1" bandRow="1">
                <a:tableStyleId>{5940675A-B579-460E-94D1-54222C63F5DA}</a:tableStyleId>
              </a:tblPr>
              <a:tblGrid>
                <a:gridCol w="987399">
                  <a:extLst>
                    <a:ext uri="{9D8B030D-6E8A-4147-A177-3AD203B41FA5}">
                      <a16:colId xmlns:a16="http://schemas.microsoft.com/office/drawing/2014/main" val="2328959457"/>
                    </a:ext>
                  </a:extLst>
                </a:gridCol>
                <a:gridCol w="987399">
                  <a:extLst>
                    <a:ext uri="{9D8B030D-6E8A-4147-A177-3AD203B41FA5}">
                      <a16:colId xmlns:a16="http://schemas.microsoft.com/office/drawing/2014/main" val="1014935828"/>
                    </a:ext>
                  </a:extLst>
                </a:gridCol>
                <a:gridCol w="987399">
                  <a:extLst>
                    <a:ext uri="{9D8B030D-6E8A-4147-A177-3AD203B41FA5}">
                      <a16:colId xmlns:a16="http://schemas.microsoft.com/office/drawing/2014/main" val="2382876820"/>
                    </a:ext>
                  </a:extLst>
                </a:gridCol>
              </a:tblGrid>
              <a:tr h="391478">
                <a:tc>
                  <a:txBody>
                    <a:bodyPr/>
                    <a:lstStyle/>
                    <a:p>
                      <a:pPr algn="ctr"/>
                      <a:r>
                        <a:rPr lang="en-GB" sz="3100" b="1" dirty="0">
                          <a:latin typeface="Century Gothic" panose="020B0502020202020204" pitchFamily="34" charset="0"/>
                        </a:rPr>
                        <a:t>H</a:t>
                      </a:r>
                    </a:p>
                  </a:txBody>
                  <a:tcPr marL="0" marR="0" marT="0" marB="0" anchor="ctr">
                    <a:solidFill>
                      <a:schemeClr val="bg1"/>
                    </a:solidFill>
                  </a:tcPr>
                </a:tc>
                <a:tc>
                  <a:txBody>
                    <a:bodyPr/>
                    <a:lstStyle/>
                    <a:p>
                      <a:pPr algn="ctr"/>
                      <a:r>
                        <a:rPr lang="en-GB" sz="3100" b="1" dirty="0">
                          <a:latin typeface="Century Gothic" panose="020B0502020202020204" pitchFamily="34" charset="0"/>
                        </a:rPr>
                        <a:t>T</a:t>
                      </a:r>
                    </a:p>
                  </a:txBody>
                  <a:tcPr marL="0" marR="0" marT="0" marB="0" anchor="ctr">
                    <a:solidFill>
                      <a:schemeClr val="bg1"/>
                    </a:solidFill>
                  </a:tcPr>
                </a:tc>
                <a:tc>
                  <a:txBody>
                    <a:bodyPr/>
                    <a:lstStyle/>
                    <a:p>
                      <a:pPr algn="ctr"/>
                      <a:r>
                        <a:rPr lang="en-GB" sz="31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262614">
                <a:tc>
                  <a:txBody>
                    <a:bodyPr/>
                    <a:lstStyle/>
                    <a:p>
                      <a:pPr algn="ctr"/>
                      <a:endParaRPr lang="en-GB" sz="3400" b="1" dirty="0">
                        <a:latin typeface="Century Gothic" panose="020B0502020202020204" pitchFamily="34" charset="0"/>
                      </a:endParaRPr>
                    </a:p>
                  </a:txBody>
                  <a:tcPr marL="0" marR="0" marT="0" marB="0" anchor="ctr">
                    <a:solidFill>
                      <a:schemeClr val="bg1"/>
                    </a:solidFill>
                  </a:tcPr>
                </a:tc>
                <a:tc>
                  <a:txBody>
                    <a:bodyPr/>
                    <a:lstStyle/>
                    <a:p>
                      <a:pPr algn="ctr"/>
                      <a:endParaRPr lang="en-GB" sz="3400" b="1" dirty="0">
                        <a:latin typeface="Century Gothic" panose="020B0502020202020204" pitchFamily="34" charset="0"/>
                      </a:endParaRPr>
                    </a:p>
                  </a:txBody>
                  <a:tcPr marL="0" marR="0" marT="0" marB="0" anchor="ctr">
                    <a:solidFill>
                      <a:schemeClr val="bg1"/>
                    </a:solidFill>
                  </a:tcPr>
                </a:tc>
                <a:tc>
                  <a:txBody>
                    <a:bodyPr/>
                    <a:lstStyle/>
                    <a:p>
                      <a:pPr algn="ctr"/>
                      <a:endParaRPr lang="en-GB" sz="34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102" name="Group 101">
            <a:extLst>
              <a:ext uri="{FF2B5EF4-FFF2-40B4-BE49-F238E27FC236}">
                <a16:creationId xmlns:a16="http://schemas.microsoft.com/office/drawing/2014/main" id="{F47198BA-77FA-4704-AFB1-5A7102623EB3}"/>
              </a:ext>
            </a:extLst>
          </p:cNvPr>
          <p:cNvGrpSpPr/>
          <p:nvPr/>
        </p:nvGrpSpPr>
        <p:grpSpPr>
          <a:xfrm>
            <a:off x="758405" y="1570396"/>
            <a:ext cx="3190896" cy="1012886"/>
            <a:chOff x="560550" y="4922701"/>
            <a:chExt cx="3190896" cy="1012886"/>
          </a:xfrm>
          <a:solidFill>
            <a:srgbClr val="ED7D31"/>
          </a:solidFill>
        </p:grpSpPr>
        <p:grpSp>
          <p:nvGrpSpPr>
            <p:cNvPr id="103" name="Group 102">
              <a:extLst>
                <a:ext uri="{FF2B5EF4-FFF2-40B4-BE49-F238E27FC236}">
                  <a16:creationId xmlns:a16="http://schemas.microsoft.com/office/drawing/2014/main" id="{9668071D-F1D3-446B-BB39-160BF2D46720}"/>
                </a:ext>
              </a:extLst>
            </p:cNvPr>
            <p:cNvGrpSpPr/>
            <p:nvPr/>
          </p:nvGrpSpPr>
          <p:grpSpPr>
            <a:xfrm>
              <a:off x="560550" y="4922701"/>
              <a:ext cx="2098330" cy="1007837"/>
              <a:chOff x="5482410" y="7448758"/>
              <a:chExt cx="680279" cy="326741"/>
            </a:xfrm>
            <a:grpFill/>
          </p:grpSpPr>
          <p:sp>
            <p:nvSpPr>
              <p:cNvPr id="105" name="Oval 104">
                <a:extLst>
                  <a:ext uri="{FF2B5EF4-FFF2-40B4-BE49-F238E27FC236}">
                    <a16:creationId xmlns:a16="http://schemas.microsoft.com/office/drawing/2014/main" id="{FA2C67B8-9F31-445F-B0F2-EDD2BF73BCDF}"/>
                  </a:ext>
                </a:extLst>
              </p:cNvPr>
              <p:cNvSpPr/>
              <p:nvPr/>
            </p:nvSpPr>
            <p:spPr>
              <a:xfrm>
                <a:off x="5482410" y="7448758"/>
                <a:ext cx="324679" cy="326741"/>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sp>
            <p:nvSpPr>
              <p:cNvPr id="106" name="Oval 105">
                <a:extLst>
                  <a:ext uri="{FF2B5EF4-FFF2-40B4-BE49-F238E27FC236}">
                    <a16:creationId xmlns:a16="http://schemas.microsoft.com/office/drawing/2014/main" id="{4C00C7AE-1A43-43F0-8492-27A76B174F64}"/>
                  </a:ext>
                </a:extLst>
              </p:cNvPr>
              <p:cNvSpPr/>
              <p:nvPr/>
            </p:nvSpPr>
            <p:spPr>
              <a:xfrm>
                <a:off x="5838010" y="7448758"/>
                <a:ext cx="324679" cy="326741"/>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grpSp>
        <p:sp>
          <p:nvSpPr>
            <p:cNvPr id="104" name="Oval 103">
              <a:extLst>
                <a:ext uri="{FF2B5EF4-FFF2-40B4-BE49-F238E27FC236}">
                  <a16:creationId xmlns:a16="http://schemas.microsoft.com/office/drawing/2014/main" id="{9000ABBA-E156-4CAA-B0C9-E6651A31EC69}"/>
                </a:ext>
              </a:extLst>
            </p:cNvPr>
            <p:cNvSpPr/>
            <p:nvPr/>
          </p:nvSpPr>
          <p:spPr>
            <a:xfrm>
              <a:off x="2749969" y="4927750"/>
              <a:ext cx="1001477" cy="1007837"/>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grpSp>
      <p:grpSp>
        <p:nvGrpSpPr>
          <p:cNvPr id="107" name="Group 106">
            <a:extLst>
              <a:ext uri="{FF2B5EF4-FFF2-40B4-BE49-F238E27FC236}">
                <a16:creationId xmlns:a16="http://schemas.microsoft.com/office/drawing/2014/main" id="{7BDB1C00-EB66-4725-8515-3DDA11263165}"/>
              </a:ext>
            </a:extLst>
          </p:cNvPr>
          <p:cNvGrpSpPr/>
          <p:nvPr/>
        </p:nvGrpSpPr>
        <p:grpSpPr>
          <a:xfrm>
            <a:off x="5276904" y="4411181"/>
            <a:ext cx="1314179" cy="1190684"/>
            <a:chOff x="5541312" y="4840841"/>
            <a:chExt cx="1314179" cy="1190684"/>
          </a:xfrm>
        </p:grpSpPr>
        <p:grpSp>
          <p:nvGrpSpPr>
            <p:cNvPr id="108" name="Group 107">
              <a:extLst>
                <a:ext uri="{FF2B5EF4-FFF2-40B4-BE49-F238E27FC236}">
                  <a16:creationId xmlns:a16="http://schemas.microsoft.com/office/drawing/2014/main" id="{87B6AFFB-E43D-4EB1-A4F3-60F0E5E1A243}"/>
                </a:ext>
              </a:extLst>
            </p:cNvPr>
            <p:cNvGrpSpPr/>
            <p:nvPr/>
          </p:nvGrpSpPr>
          <p:grpSpPr>
            <a:xfrm>
              <a:off x="6399139" y="4840841"/>
              <a:ext cx="456352" cy="1190684"/>
              <a:chOff x="5103336" y="7148724"/>
              <a:chExt cx="471586" cy="1335802"/>
            </a:xfrm>
          </p:grpSpPr>
          <p:grpSp>
            <p:nvGrpSpPr>
              <p:cNvPr id="110" name="Group 109">
                <a:extLst>
                  <a:ext uri="{FF2B5EF4-FFF2-40B4-BE49-F238E27FC236}">
                    <a16:creationId xmlns:a16="http://schemas.microsoft.com/office/drawing/2014/main" id="{C69BA75E-6FF7-44F3-9E8F-F5B904024974}"/>
                  </a:ext>
                </a:extLst>
              </p:cNvPr>
              <p:cNvGrpSpPr/>
              <p:nvPr/>
            </p:nvGrpSpPr>
            <p:grpSpPr>
              <a:xfrm>
                <a:off x="5103336" y="7148724"/>
                <a:ext cx="471586" cy="203092"/>
                <a:chOff x="5121985" y="7174124"/>
                <a:chExt cx="471586" cy="203092"/>
              </a:xfrm>
            </p:grpSpPr>
            <p:sp>
              <p:nvSpPr>
                <p:cNvPr id="123" name="Oval 122">
                  <a:extLst>
                    <a:ext uri="{FF2B5EF4-FFF2-40B4-BE49-F238E27FC236}">
                      <a16:creationId xmlns:a16="http://schemas.microsoft.com/office/drawing/2014/main" id="{2FA9CE4F-71C4-4FC6-B6F6-62C3D7986E0E}"/>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Oval 123">
                  <a:extLst>
                    <a:ext uri="{FF2B5EF4-FFF2-40B4-BE49-F238E27FC236}">
                      <a16:creationId xmlns:a16="http://schemas.microsoft.com/office/drawing/2014/main" id="{D643B17F-3345-4AE2-8284-10E8E5ADCAE3}"/>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01EC09E9-3697-428F-9362-677AA4AE2F13}"/>
                  </a:ext>
                </a:extLst>
              </p:cNvPr>
              <p:cNvGrpSpPr/>
              <p:nvPr/>
            </p:nvGrpSpPr>
            <p:grpSpPr>
              <a:xfrm>
                <a:off x="5103336" y="7431901"/>
                <a:ext cx="471586" cy="203092"/>
                <a:chOff x="5121985" y="7174124"/>
                <a:chExt cx="471586" cy="203092"/>
              </a:xfrm>
            </p:grpSpPr>
            <p:sp>
              <p:nvSpPr>
                <p:cNvPr id="121" name="Oval 120">
                  <a:extLst>
                    <a:ext uri="{FF2B5EF4-FFF2-40B4-BE49-F238E27FC236}">
                      <a16:creationId xmlns:a16="http://schemas.microsoft.com/office/drawing/2014/main" id="{822D6A0E-226D-41A1-819D-DBFD8887210F}"/>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0167FA7-05BD-413C-B9A3-5BA0E543800B}"/>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a:extLst>
                  <a:ext uri="{FF2B5EF4-FFF2-40B4-BE49-F238E27FC236}">
                    <a16:creationId xmlns:a16="http://schemas.microsoft.com/office/drawing/2014/main" id="{7F3E68E2-7EBA-4A7B-AE62-F31BBD709DF9}"/>
                  </a:ext>
                </a:extLst>
              </p:cNvPr>
              <p:cNvGrpSpPr/>
              <p:nvPr/>
            </p:nvGrpSpPr>
            <p:grpSpPr>
              <a:xfrm>
                <a:off x="5103336" y="7715078"/>
                <a:ext cx="471586" cy="203092"/>
                <a:chOff x="5121985" y="7174124"/>
                <a:chExt cx="471586" cy="203092"/>
              </a:xfrm>
            </p:grpSpPr>
            <p:sp>
              <p:nvSpPr>
                <p:cNvPr id="119" name="Oval 118">
                  <a:extLst>
                    <a:ext uri="{FF2B5EF4-FFF2-40B4-BE49-F238E27FC236}">
                      <a16:creationId xmlns:a16="http://schemas.microsoft.com/office/drawing/2014/main" id="{F7E5EBD1-9713-4EED-9046-F55402854CA2}"/>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DFA6629A-9C0B-43F5-8931-67A03454144D}"/>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876E8250-9F96-448C-979D-1850265AA4FD}"/>
                  </a:ext>
                </a:extLst>
              </p:cNvPr>
              <p:cNvGrpSpPr/>
              <p:nvPr/>
            </p:nvGrpSpPr>
            <p:grpSpPr>
              <a:xfrm>
                <a:off x="5103336" y="7998256"/>
                <a:ext cx="471586" cy="203092"/>
                <a:chOff x="5121985" y="7174124"/>
                <a:chExt cx="471586" cy="203092"/>
              </a:xfrm>
            </p:grpSpPr>
            <p:sp>
              <p:nvSpPr>
                <p:cNvPr id="117" name="Oval 116">
                  <a:extLst>
                    <a:ext uri="{FF2B5EF4-FFF2-40B4-BE49-F238E27FC236}">
                      <a16:creationId xmlns:a16="http://schemas.microsoft.com/office/drawing/2014/main" id="{9A5A5B8A-EAB8-489D-923F-FD8C0F86871B}"/>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ED675409-3C9A-4AA3-80F9-561376951A7C}"/>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69AA0FDF-87D0-4097-82BC-C2FAC5AD5466}"/>
                  </a:ext>
                </a:extLst>
              </p:cNvPr>
              <p:cNvGrpSpPr/>
              <p:nvPr/>
            </p:nvGrpSpPr>
            <p:grpSpPr>
              <a:xfrm>
                <a:off x="5103336" y="8281434"/>
                <a:ext cx="471586" cy="203092"/>
                <a:chOff x="5121985" y="7174124"/>
                <a:chExt cx="471586" cy="203092"/>
              </a:xfrm>
            </p:grpSpPr>
            <p:sp>
              <p:nvSpPr>
                <p:cNvPr id="115" name="Oval 114">
                  <a:extLst>
                    <a:ext uri="{FF2B5EF4-FFF2-40B4-BE49-F238E27FC236}">
                      <a16:creationId xmlns:a16="http://schemas.microsoft.com/office/drawing/2014/main" id="{0B86777A-B589-44BC-AEED-E5F86BF56AAE}"/>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AEAF1B4-BFF2-4EC7-84CD-88174C7C9046}"/>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9" name="Oval 108">
              <a:extLst>
                <a:ext uri="{FF2B5EF4-FFF2-40B4-BE49-F238E27FC236}">
                  <a16:creationId xmlns:a16="http://schemas.microsoft.com/office/drawing/2014/main" id="{151D7FB8-8935-4F88-8F9B-097C19F9BECA}"/>
                </a:ext>
              </a:extLst>
            </p:cNvPr>
            <p:cNvSpPr/>
            <p:nvPr/>
          </p:nvSpPr>
          <p:spPr>
            <a:xfrm>
              <a:off x="5541312" y="5280800"/>
              <a:ext cx="195088" cy="1810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11944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95" name="Group 94">
            <a:extLst>
              <a:ext uri="{FF2B5EF4-FFF2-40B4-BE49-F238E27FC236}">
                <a16:creationId xmlns:a16="http://schemas.microsoft.com/office/drawing/2014/main" id="{27C2A7CE-3E7C-403F-8DBA-454D1C5ED6DD}"/>
              </a:ext>
            </a:extLst>
          </p:cNvPr>
          <p:cNvGrpSpPr/>
          <p:nvPr/>
        </p:nvGrpSpPr>
        <p:grpSpPr>
          <a:xfrm>
            <a:off x="27814" y="6454317"/>
            <a:ext cx="1231337" cy="403587"/>
            <a:chOff x="27814" y="6454317"/>
            <a:chExt cx="1231337" cy="403587"/>
          </a:xfrm>
        </p:grpSpPr>
        <p:pic>
          <p:nvPicPr>
            <p:cNvPr id="96" name="Picture 95" descr="A close up of a sign&#10;&#10;Description generated with high confidence">
              <a:extLst>
                <a:ext uri="{FF2B5EF4-FFF2-40B4-BE49-F238E27FC236}">
                  <a16:creationId xmlns:a16="http://schemas.microsoft.com/office/drawing/2014/main" id="{551B483E-E8F4-4FD5-8394-3B05FFDC8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7" name="TextBox 8">
              <a:extLst>
                <a:ext uri="{FF2B5EF4-FFF2-40B4-BE49-F238E27FC236}">
                  <a16:creationId xmlns:a16="http://schemas.microsoft.com/office/drawing/2014/main" id="{4F7EC731-F407-4104-9B23-B93BB4D0D52A}"/>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51" name="Picture 50">
            <a:extLst>
              <a:ext uri="{FF2B5EF4-FFF2-40B4-BE49-F238E27FC236}">
                <a16:creationId xmlns:a16="http://schemas.microsoft.com/office/drawing/2014/main" id="{E0E88895-4F7F-4C6D-B40A-F162BD0D8A0C}"/>
              </a:ext>
            </a:extLst>
          </p:cNvPr>
          <p:cNvPicPr>
            <a:picLocks noChangeAspect="1"/>
          </p:cNvPicPr>
          <p:nvPr/>
        </p:nvPicPr>
        <p:blipFill>
          <a:blip r:embed="rId4"/>
          <a:stretch>
            <a:fillRect/>
          </a:stretch>
        </p:blipFill>
        <p:spPr>
          <a:xfrm>
            <a:off x="115438" y="146030"/>
            <a:ext cx="8913124" cy="6322100"/>
          </a:xfrm>
          <a:prstGeom prst="rect">
            <a:avLst/>
          </a:prstGeom>
        </p:spPr>
      </p:pic>
      <p:sp>
        <p:nvSpPr>
          <p:cNvPr id="98" name="Rectangle 97">
            <a:extLst>
              <a:ext uri="{FF2B5EF4-FFF2-40B4-BE49-F238E27FC236}">
                <a16:creationId xmlns:a16="http://schemas.microsoft.com/office/drawing/2014/main" id="{1DE763B8-8954-4F1C-A138-512F52BC2C1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correct statement below.</a:t>
            </a:r>
          </a:p>
          <a:p>
            <a:endParaRPr lang="en-GB" sz="2000" b="1" dirty="0">
              <a:latin typeface="Century Gothic" panose="020B0502020202020204" pitchFamily="34" charset="0"/>
            </a:endParaRPr>
          </a:p>
        </p:txBody>
      </p:sp>
      <p:graphicFrame>
        <p:nvGraphicFramePr>
          <p:cNvPr id="99" name="Table 98">
            <a:extLst>
              <a:ext uri="{FF2B5EF4-FFF2-40B4-BE49-F238E27FC236}">
                <a16:creationId xmlns:a16="http://schemas.microsoft.com/office/drawing/2014/main" id="{839EF2B2-6024-41E9-856F-CDBA8DB51BA6}"/>
              </a:ext>
            </a:extLst>
          </p:cNvPr>
          <p:cNvGraphicFramePr>
            <a:graphicFrameLocks noGrp="1"/>
          </p:cNvGraphicFramePr>
          <p:nvPr/>
        </p:nvGraphicFramePr>
        <p:xfrm>
          <a:off x="3901026" y="4451446"/>
          <a:ext cx="1110425" cy="1128192"/>
        </p:xfrm>
        <a:graphic>
          <a:graphicData uri="http://schemas.openxmlformats.org/drawingml/2006/table">
            <a:tbl>
              <a:tblPr firstRow="1" bandRow="1">
                <a:tableStyleId>{5940675A-B579-460E-94D1-54222C63F5DA}</a:tableStyleId>
              </a:tblPr>
              <a:tblGrid>
                <a:gridCol w="1110425">
                  <a:extLst>
                    <a:ext uri="{9D8B030D-6E8A-4147-A177-3AD203B41FA5}">
                      <a16:colId xmlns:a16="http://schemas.microsoft.com/office/drawing/2014/main" val="271099355"/>
                    </a:ext>
                  </a:extLst>
                </a:gridCol>
              </a:tblGrid>
              <a:tr h="1128192">
                <a:tc>
                  <a:txBody>
                    <a:bodyPr/>
                    <a:lstStyle/>
                    <a:p>
                      <a:pPr algn="ctr"/>
                      <a:r>
                        <a:rPr lang="en-GB" sz="7400" b="1" dirty="0">
                          <a:latin typeface="Century Gothic" panose="020B0502020202020204" pitchFamily="34" charset="0"/>
                        </a:rPr>
                        <a:t>&gt;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8890634"/>
                  </a:ext>
                </a:extLst>
              </a:tr>
            </a:tbl>
          </a:graphicData>
        </a:graphic>
      </p:graphicFrame>
      <p:graphicFrame>
        <p:nvGraphicFramePr>
          <p:cNvPr id="100" name="Table 99">
            <a:extLst>
              <a:ext uri="{FF2B5EF4-FFF2-40B4-BE49-F238E27FC236}">
                <a16:creationId xmlns:a16="http://schemas.microsoft.com/office/drawing/2014/main" id="{AB838AB6-801F-47D7-A6C7-F6CB19FC232F}"/>
              </a:ext>
            </a:extLst>
          </p:cNvPr>
          <p:cNvGraphicFramePr>
            <a:graphicFrameLocks noGrp="1"/>
          </p:cNvGraphicFramePr>
          <p:nvPr/>
        </p:nvGraphicFramePr>
        <p:xfrm>
          <a:off x="3901026" y="1559667"/>
          <a:ext cx="1110425" cy="1128192"/>
        </p:xfrm>
        <a:graphic>
          <a:graphicData uri="http://schemas.openxmlformats.org/drawingml/2006/table">
            <a:tbl>
              <a:tblPr firstRow="1" bandRow="1">
                <a:tableStyleId>{5940675A-B579-460E-94D1-54222C63F5DA}</a:tableStyleId>
              </a:tblPr>
              <a:tblGrid>
                <a:gridCol w="1110425">
                  <a:extLst>
                    <a:ext uri="{9D8B030D-6E8A-4147-A177-3AD203B41FA5}">
                      <a16:colId xmlns:a16="http://schemas.microsoft.com/office/drawing/2014/main" val="271099355"/>
                    </a:ext>
                  </a:extLst>
                </a:gridCol>
              </a:tblGrid>
              <a:tr h="1128192">
                <a:tc>
                  <a:txBody>
                    <a:bodyPr/>
                    <a:lstStyle/>
                    <a:p>
                      <a:pPr algn="ctr"/>
                      <a:r>
                        <a:rPr lang="en-GB" sz="7400" b="1" dirty="0">
                          <a:solidFill>
                            <a:schemeClr val="tx1"/>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78890634"/>
                  </a:ext>
                </a:extLst>
              </a:tr>
            </a:tbl>
          </a:graphicData>
        </a:graphic>
      </p:graphicFrame>
      <p:graphicFrame>
        <p:nvGraphicFramePr>
          <p:cNvPr id="101" name="Table 100">
            <a:extLst>
              <a:ext uri="{FF2B5EF4-FFF2-40B4-BE49-F238E27FC236}">
                <a16:creationId xmlns:a16="http://schemas.microsoft.com/office/drawing/2014/main" id="{3A3E753D-C08F-426B-9E50-C2A013575082}"/>
              </a:ext>
            </a:extLst>
          </p:cNvPr>
          <p:cNvGraphicFramePr>
            <a:graphicFrameLocks noGrp="1"/>
          </p:cNvGraphicFramePr>
          <p:nvPr/>
        </p:nvGraphicFramePr>
        <p:xfrm>
          <a:off x="4881809" y="3906854"/>
          <a:ext cx="2962197" cy="1735054"/>
        </p:xfrm>
        <a:graphic>
          <a:graphicData uri="http://schemas.openxmlformats.org/drawingml/2006/table">
            <a:tbl>
              <a:tblPr firstRow="1" bandRow="1">
                <a:tableStyleId>{5940675A-B579-460E-94D1-54222C63F5DA}</a:tableStyleId>
              </a:tblPr>
              <a:tblGrid>
                <a:gridCol w="987399">
                  <a:extLst>
                    <a:ext uri="{9D8B030D-6E8A-4147-A177-3AD203B41FA5}">
                      <a16:colId xmlns:a16="http://schemas.microsoft.com/office/drawing/2014/main" val="2328959457"/>
                    </a:ext>
                  </a:extLst>
                </a:gridCol>
                <a:gridCol w="987399">
                  <a:extLst>
                    <a:ext uri="{9D8B030D-6E8A-4147-A177-3AD203B41FA5}">
                      <a16:colId xmlns:a16="http://schemas.microsoft.com/office/drawing/2014/main" val="1014935828"/>
                    </a:ext>
                  </a:extLst>
                </a:gridCol>
                <a:gridCol w="987399">
                  <a:extLst>
                    <a:ext uri="{9D8B030D-6E8A-4147-A177-3AD203B41FA5}">
                      <a16:colId xmlns:a16="http://schemas.microsoft.com/office/drawing/2014/main" val="2382876820"/>
                    </a:ext>
                  </a:extLst>
                </a:gridCol>
              </a:tblGrid>
              <a:tr h="391478">
                <a:tc>
                  <a:txBody>
                    <a:bodyPr/>
                    <a:lstStyle/>
                    <a:p>
                      <a:pPr algn="ctr"/>
                      <a:r>
                        <a:rPr lang="en-GB" sz="3100" b="1" dirty="0">
                          <a:latin typeface="Century Gothic" panose="020B0502020202020204" pitchFamily="34" charset="0"/>
                        </a:rPr>
                        <a:t>H</a:t>
                      </a:r>
                    </a:p>
                  </a:txBody>
                  <a:tcPr marL="0" marR="0" marT="0" marB="0" anchor="ctr">
                    <a:solidFill>
                      <a:schemeClr val="bg1"/>
                    </a:solidFill>
                  </a:tcPr>
                </a:tc>
                <a:tc>
                  <a:txBody>
                    <a:bodyPr/>
                    <a:lstStyle/>
                    <a:p>
                      <a:pPr algn="ctr"/>
                      <a:r>
                        <a:rPr lang="en-GB" sz="3100" b="1" dirty="0">
                          <a:latin typeface="Century Gothic" panose="020B0502020202020204" pitchFamily="34" charset="0"/>
                        </a:rPr>
                        <a:t>T</a:t>
                      </a:r>
                    </a:p>
                  </a:txBody>
                  <a:tcPr marL="0" marR="0" marT="0" marB="0" anchor="ctr">
                    <a:solidFill>
                      <a:schemeClr val="bg1"/>
                    </a:solidFill>
                  </a:tcPr>
                </a:tc>
                <a:tc>
                  <a:txBody>
                    <a:bodyPr/>
                    <a:lstStyle/>
                    <a:p>
                      <a:pPr algn="ctr"/>
                      <a:r>
                        <a:rPr lang="en-GB" sz="31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262614">
                <a:tc>
                  <a:txBody>
                    <a:bodyPr/>
                    <a:lstStyle/>
                    <a:p>
                      <a:pPr algn="ctr"/>
                      <a:endParaRPr lang="en-GB" sz="3400" b="1" dirty="0">
                        <a:latin typeface="Century Gothic" panose="020B0502020202020204" pitchFamily="34" charset="0"/>
                      </a:endParaRPr>
                    </a:p>
                  </a:txBody>
                  <a:tcPr marL="0" marR="0" marT="0" marB="0" anchor="ctr">
                    <a:solidFill>
                      <a:schemeClr val="bg1"/>
                    </a:solidFill>
                  </a:tcPr>
                </a:tc>
                <a:tc>
                  <a:txBody>
                    <a:bodyPr/>
                    <a:lstStyle/>
                    <a:p>
                      <a:pPr algn="ctr"/>
                      <a:endParaRPr lang="en-GB" sz="3400" b="1" dirty="0">
                        <a:latin typeface="Century Gothic" panose="020B0502020202020204" pitchFamily="34" charset="0"/>
                      </a:endParaRPr>
                    </a:p>
                  </a:txBody>
                  <a:tcPr marL="0" marR="0" marT="0" marB="0" anchor="ctr">
                    <a:solidFill>
                      <a:schemeClr val="bg1"/>
                    </a:solidFill>
                  </a:tcPr>
                </a:tc>
                <a:tc>
                  <a:txBody>
                    <a:bodyPr/>
                    <a:lstStyle/>
                    <a:p>
                      <a:pPr algn="ctr"/>
                      <a:endParaRPr lang="en-GB" sz="34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102" name="Group 101">
            <a:extLst>
              <a:ext uri="{FF2B5EF4-FFF2-40B4-BE49-F238E27FC236}">
                <a16:creationId xmlns:a16="http://schemas.microsoft.com/office/drawing/2014/main" id="{F47198BA-77FA-4704-AFB1-5A7102623EB3}"/>
              </a:ext>
            </a:extLst>
          </p:cNvPr>
          <p:cNvGrpSpPr/>
          <p:nvPr/>
        </p:nvGrpSpPr>
        <p:grpSpPr>
          <a:xfrm>
            <a:off x="758405" y="1570396"/>
            <a:ext cx="3190896" cy="1012886"/>
            <a:chOff x="560550" y="4922701"/>
            <a:chExt cx="3190896" cy="1012886"/>
          </a:xfrm>
          <a:solidFill>
            <a:srgbClr val="ED7D31"/>
          </a:solidFill>
        </p:grpSpPr>
        <p:grpSp>
          <p:nvGrpSpPr>
            <p:cNvPr id="103" name="Group 102">
              <a:extLst>
                <a:ext uri="{FF2B5EF4-FFF2-40B4-BE49-F238E27FC236}">
                  <a16:creationId xmlns:a16="http://schemas.microsoft.com/office/drawing/2014/main" id="{9668071D-F1D3-446B-BB39-160BF2D46720}"/>
                </a:ext>
              </a:extLst>
            </p:cNvPr>
            <p:cNvGrpSpPr/>
            <p:nvPr/>
          </p:nvGrpSpPr>
          <p:grpSpPr>
            <a:xfrm>
              <a:off x="560550" y="4922701"/>
              <a:ext cx="2098330" cy="1007837"/>
              <a:chOff x="5482410" y="7448758"/>
              <a:chExt cx="680279" cy="326741"/>
            </a:xfrm>
            <a:grpFill/>
          </p:grpSpPr>
          <p:sp>
            <p:nvSpPr>
              <p:cNvPr id="105" name="Oval 104">
                <a:extLst>
                  <a:ext uri="{FF2B5EF4-FFF2-40B4-BE49-F238E27FC236}">
                    <a16:creationId xmlns:a16="http://schemas.microsoft.com/office/drawing/2014/main" id="{FA2C67B8-9F31-445F-B0F2-EDD2BF73BCDF}"/>
                  </a:ext>
                </a:extLst>
              </p:cNvPr>
              <p:cNvSpPr/>
              <p:nvPr/>
            </p:nvSpPr>
            <p:spPr>
              <a:xfrm>
                <a:off x="5482410" y="7448758"/>
                <a:ext cx="324679" cy="326741"/>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sp>
            <p:nvSpPr>
              <p:cNvPr id="106" name="Oval 105">
                <a:extLst>
                  <a:ext uri="{FF2B5EF4-FFF2-40B4-BE49-F238E27FC236}">
                    <a16:creationId xmlns:a16="http://schemas.microsoft.com/office/drawing/2014/main" id="{4C00C7AE-1A43-43F0-8492-27A76B174F64}"/>
                  </a:ext>
                </a:extLst>
              </p:cNvPr>
              <p:cNvSpPr/>
              <p:nvPr/>
            </p:nvSpPr>
            <p:spPr>
              <a:xfrm>
                <a:off x="5838010" y="7448758"/>
                <a:ext cx="324679" cy="326741"/>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grpSp>
        <p:sp>
          <p:nvSpPr>
            <p:cNvPr id="104" name="Oval 103">
              <a:extLst>
                <a:ext uri="{FF2B5EF4-FFF2-40B4-BE49-F238E27FC236}">
                  <a16:creationId xmlns:a16="http://schemas.microsoft.com/office/drawing/2014/main" id="{9000ABBA-E156-4CAA-B0C9-E6651A31EC69}"/>
                </a:ext>
              </a:extLst>
            </p:cNvPr>
            <p:cNvSpPr/>
            <p:nvPr/>
          </p:nvSpPr>
          <p:spPr>
            <a:xfrm>
              <a:off x="2749969" y="4927750"/>
              <a:ext cx="1001477" cy="1007837"/>
            </a:xfrm>
            <a:prstGeom prst="ellipse">
              <a:avLst/>
            </a:prstGeom>
            <a:grp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200" b="1" dirty="0">
                  <a:solidFill>
                    <a:schemeClr val="tx1"/>
                  </a:solidFill>
                  <a:latin typeface="Century Gothic" panose="020B0502020202020204" pitchFamily="34" charset="0"/>
                </a:rPr>
                <a:t>100</a:t>
              </a:r>
            </a:p>
          </p:txBody>
        </p:sp>
      </p:grpSp>
      <p:grpSp>
        <p:nvGrpSpPr>
          <p:cNvPr id="107" name="Group 106">
            <a:extLst>
              <a:ext uri="{FF2B5EF4-FFF2-40B4-BE49-F238E27FC236}">
                <a16:creationId xmlns:a16="http://schemas.microsoft.com/office/drawing/2014/main" id="{7BDB1C00-EB66-4725-8515-3DDA11263165}"/>
              </a:ext>
            </a:extLst>
          </p:cNvPr>
          <p:cNvGrpSpPr/>
          <p:nvPr/>
        </p:nvGrpSpPr>
        <p:grpSpPr>
          <a:xfrm>
            <a:off x="5276904" y="4411181"/>
            <a:ext cx="1314179" cy="1190684"/>
            <a:chOff x="5541312" y="4840841"/>
            <a:chExt cx="1314179" cy="1190684"/>
          </a:xfrm>
        </p:grpSpPr>
        <p:grpSp>
          <p:nvGrpSpPr>
            <p:cNvPr id="108" name="Group 107">
              <a:extLst>
                <a:ext uri="{FF2B5EF4-FFF2-40B4-BE49-F238E27FC236}">
                  <a16:creationId xmlns:a16="http://schemas.microsoft.com/office/drawing/2014/main" id="{87B6AFFB-E43D-4EB1-A4F3-60F0E5E1A243}"/>
                </a:ext>
              </a:extLst>
            </p:cNvPr>
            <p:cNvGrpSpPr/>
            <p:nvPr/>
          </p:nvGrpSpPr>
          <p:grpSpPr>
            <a:xfrm>
              <a:off x="6399139" y="4840841"/>
              <a:ext cx="456352" cy="1190684"/>
              <a:chOff x="5103336" y="7148724"/>
              <a:chExt cx="471586" cy="1335802"/>
            </a:xfrm>
          </p:grpSpPr>
          <p:grpSp>
            <p:nvGrpSpPr>
              <p:cNvPr id="110" name="Group 109">
                <a:extLst>
                  <a:ext uri="{FF2B5EF4-FFF2-40B4-BE49-F238E27FC236}">
                    <a16:creationId xmlns:a16="http://schemas.microsoft.com/office/drawing/2014/main" id="{C69BA75E-6FF7-44F3-9E8F-F5B904024974}"/>
                  </a:ext>
                </a:extLst>
              </p:cNvPr>
              <p:cNvGrpSpPr/>
              <p:nvPr/>
            </p:nvGrpSpPr>
            <p:grpSpPr>
              <a:xfrm>
                <a:off x="5103336" y="7148724"/>
                <a:ext cx="471586" cy="203092"/>
                <a:chOff x="5121985" y="7174124"/>
                <a:chExt cx="471586" cy="203092"/>
              </a:xfrm>
            </p:grpSpPr>
            <p:sp>
              <p:nvSpPr>
                <p:cNvPr id="123" name="Oval 122">
                  <a:extLst>
                    <a:ext uri="{FF2B5EF4-FFF2-40B4-BE49-F238E27FC236}">
                      <a16:creationId xmlns:a16="http://schemas.microsoft.com/office/drawing/2014/main" id="{2FA9CE4F-71C4-4FC6-B6F6-62C3D7986E0E}"/>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Oval 123">
                  <a:extLst>
                    <a:ext uri="{FF2B5EF4-FFF2-40B4-BE49-F238E27FC236}">
                      <a16:creationId xmlns:a16="http://schemas.microsoft.com/office/drawing/2014/main" id="{D643B17F-3345-4AE2-8284-10E8E5ADCAE3}"/>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1" name="Group 110">
                <a:extLst>
                  <a:ext uri="{FF2B5EF4-FFF2-40B4-BE49-F238E27FC236}">
                    <a16:creationId xmlns:a16="http://schemas.microsoft.com/office/drawing/2014/main" id="{01EC09E9-3697-428F-9362-677AA4AE2F13}"/>
                  </a:ext>
                </a:extLst>
              </p:cNvPr>
              <p:cNvGrpSpPr/>
              <p:nvPr/>
            </p:nvGrpSpPr>
            <p:grpSpPr>
              <a:xfrm>
                <a:off x="5103336" y="7431901"/>
                <a:ext cx="471586" cy="203092"/>
                <a:chOff x="5121985" y="7174124"/>
                <a:chExt cx="471586" cy="203092"/>
              </a:xfrm>
            </p:grpSpPr>
            <p:sp>
              <p:nvSpPr>
                <p:cNvPr id="121" name="Oval 120">
                  <a:extLst>
                    <a:ext uri="{FF2B5EF4-FFF2-40B4-BE49-F238E27FC236}">
                      <a16:creationId xmlns:a16="http://schemas.microsoft.com/office/drawing/2014/main" id="{822D6A0E-226D-41A1-819D-DBFD8887210F}"/>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40167FA7-05BD-413C-B9A3-5BA0E543800B}"/>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a:extLst>
                  <a:ext uri="{FF2B5EF4-FFF2-40B4-BE49-F238E27FC236}">
                    <a16:creationId xmlns:a16="http://schemas.microsoft.com/office/drawing/2014/main" id="{7F3E68E2-7EBA-4A7B-AE62-F31BBD709DF9}"/>
                  </a:ext>
                </a:extLst>
              </p:cNvPr>
              <p:cNvGrpSpPr/>
              <p:nvPr/>
            </p:nvGrpSpPr>
            <p:grpSpPr>
              <a:xfrm>
                <a:off x="5103336" y="7715078"/>
                <a:ext cx="471586" cy="203092"/>
                <a:chOff x="5121985" y="7174124"/>
                <a:chExt cx="471586" cy="203092"/>
              </a:xfrm>
            </p:grpSpPr>
            <p:sp>
              <p:nvSpPr>
                <p:cNvPr id="119" name="Oval 118">
                  <a:extLst>
                    <a:ext uri="{FF2B5EF4-FFF2-40B4-BE49-F238E27FC236}">
                      <a16:creationId xmlns:a16="http://schemas.microsoft.com/office/drawing/2014/main" id="{F7E5EBD1-9713-4EED-9046-F55402854CA2}"/>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DFA6629A-9C0B-43F5-8931-67A03454144D}"/>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3" name="Group 112">
                <a:extLst>
                  <a:ext uri="{FF2B5EF4-FFF2-40B4-BE49-F238E27FC236}">
                    <a16:creationId xmlns:a16="http://schemas.microsoft.com/office/drawing/2014/main" id="{876E8250-9F96-448C-979D-1850265AA4FD}"/>
                  </a:ext>
                </a:extLst>
              </p:cNvPr>
              <p:cNvGrpSpPr/>
              <p:nvPr/>
            </p:nvGrpSpPr>
            <p:grpSpPr>
              <a:xfrm>
                <a:off x="5103336" y="7998256"/>
                <a:ext cx="471586" cy="203092"/>
                <a:chOff x="5121985" y="7174124"/>
                <a:chExt cx="471586" cy="203092"/>
              </a:xfrm>
            </p:grpSpPr>
            <p:sp>
              <p:nvSpPr>
                <p:cNvPr id="117" name="Oval 116">
                  <a:extLst>
                    <a:ext uri="{FF2B5EF4-FFF2-40B4-BE49-F238E27FC236}">
                      <a16:creationId xmlns:a16="http://schemas.microsoft.com/office/drawing/2014/main" id="{9A5A5B8A-EAB8-489D-923F-FD8C0F86871B}"/>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ED675409-3C9A-4AA3-80F9-561376951A7C}"/>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69AA0FDF-87D0-4097-82BC-C2FAC5AD5466}"/>
                  </a:ext>
                </a:extLst>
              </p:cNvPr>
              <p:cNvGrpSpPr/>
              <p:nvPr/>
            </p:nvGrpSpPr>
            <p:grpSpPr>
              <a:xfrm>
                <a:off x="5103336" y="8281434"/>
                <a:ext cx="471586" cy="203092"/>
                <a:chOff x="5121985" y="7174124"/>
                <a:chExt cx="471586" cy="203092"/>
              </a:xfrm>
            </p:grpSpPr>
            <p:sp>
              <p:nvSpPr>
                <p:cNvPr id="115" name="Oval 114">
                  <a:extLst>
                    <a:ext uri="{FF2B5EF4-FFF2-40B4-BE49-F238E27FC236}">
                      <a16:creationId xmlns:a16="http://schemas.microsoft.com/office/drawing/2014/main" id="{0B86777A-B589-44BC-AEED-E5F86BF56AAE}"/>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0AEAF1B4-BFF2-4EC7-84CD-88174C7C9046}"/>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09" name="Oval 108">
              <a:extLst>
                <a:ext uri="{FF2B5EF4-FFF2-40B4-BE49-F238E27FC236}">
                  <a16:creationId xmlns:a16="http://schemas.microsoft.com/office/drawing/2014/main" id="{151D7FB8-8935-4F88-8F9B-097C19F9BECA}"/>
                </a:ext>
              </a:extLst>
            </p:cNvPr>
            <p:cNvSpPr/>
            <p:nvPr/>
          </p:nvSpPr>
          <p:spPr>
            <a:xfrm>
              <a:off x="5541312" y="5280800"/>
              <a:ext cx="195088" cy="181029"/>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Oval 33">
            <a:extLst>
              <a:ext uri="{FF2B5EF4-FFF2-40B4-BE49-F238E27FC236}">
                <a16:creationId xmlns:a16="http://schemas.microsoft.com/office/drawing/2014/main" id="{24E80D19-1453-454A-BA8B-1370C35B7646}"/>
              </a:ext>
            </a:extLst>
          </p:cNvPr>
          <p:cNvSpPr/>
          <p:nvPr/>
        </p:nvSpPr>
        <p:spPr>
          <a:xfrm>
            <a:off x="388083" y="3069699"/>
            <a:ext cx="8403377" cy="319383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083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78">
            <a:extLst>
              <a:ext uri="{FF2B5EF4-FFF2-40B4-BE49-F238E27FC236}">
                <a16:creationId xmlns:a16="http://schemas.microsoft.com/office/drawing/2014/main" id="{9B780F9A-B0B0-4AEF-AAFC-B3A61F76F4C9}"/>
              </a:ext>
            </a:extLst>
          </p:cNvPr>
          <p:cNvGrpSpPr/>
          <p:nvPr/>
        </p:nvGrpSpPr>
        <p:grpSpPr>
          <a:xfrm>
            <a:off x="27814" y="6454317"/>
            <a:ext cx="1231337" cy="403587"/>
            <a:chOff x="27814" y="6454317"/>
            <a:chExt cx="1231337" cy="403587"/>
          </a:xfrm>
        </p:grpSpPr>
        <p:pic>
          <p:nvPicPr>
            <p:cNvPr id="80" name="Picture 79" descr="A close up of a sign&#10;&#10;Description generated with high confidence">
              <a:extLst>
                <a:ext uri="{FF2B5EF4-FFF2-40B4-BE49-F238E27FC236}">
                  <a16:creationId xmlns:a16="http://schemas.microsoft.com/office/drawing/2014/main" id="{2F5D6EEF-74D0-427F-B1C4-D24D593B9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1" name="TextBox 8">
              <a:extLst>
                <a:ext uri="{FF2B5EF4-FFF2-40B4-BE49-F238E27FC236}">
                  <a16:creationId xmlns:a16="http://schemas.microsoft.com/office/drawing/2014/main" id="{A35C3B05-E54F-421B-B1A5-E78FC82CC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68" name="Picture 67">
            <a:extLst>
              <a:ext uri="{FF2B5EF4-FFF2-40B4-BE49-F238E27FC236}">
                <a16:creationId xmlns:a16="http://schemas.microsoft.com/office/drawing/2014/main" id="{8EBCE9E3-867E-47E6-8F15-8BCBF2E1AB5F}"/>
              </a:ext>
            </a:extLst>
          </p:cNvPr>
          <p:cNvPicPr>
            <a:picLocks noChangeAspect="1"/>
          </p:cNvPicPr>
          <p:nvPr/>
        </p:nvPicPr>
        <p:blipFill>
          <a:blip r:embed="rId4"/>
          <a:stretch>
            <a:fillRect/>
          </a:stretch>
        </p:blipFill>
        <p:spPr>
          <a:xfrm>
            <a:off x="115438" y="146030"/>
            <a:ext cx="8913124" cy="6322100"/>
          </a:xfrm>
          <a:prstGeom prst="rect">
            <a:avLst/>
          </a:prstGeom>
        </p:spPr>
      </p:pic>
      <p:sp>
        <p:nvSpPr>
          <p:cNvPr id="69" name="Rectangle 68">
            <a:extLst>
              <a:ext uri="{FF2B5EF4-FFF2-40B4-BE49-F238E27FC236}">
                <a16:creationId xmlns:a16="http://schemas.microsoft.com/office/drawing/2014/main" id="{C4972341-D512-4D05-A00B-4C6594C1F3D4}"/>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image is the odd one out?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answer.</a:t>
            </a:r>
          </a:p>
        </p:txBody>
      </p:sp>
      <p:grpSp>
        <p:nvGrpSpPr>
          <p:cNvPr id="70" name="Group 69">
            <a:extLst>
              <a:ext uri="{FF2B5EF4-FFF2-40B4-BE49-F238E27FC236}">
                <a16:creationId xmlns:a16="http://schemas.microsoft.com/office/drawing/2014/main" id="{50C5B1CE-3848-4B72-92E2-6A0849180CE3}"/>
              </a:ext>
            </a:extLst>
          </p:cNvPr>
          <p:cNvGrpSpPr/>
          <p:nvPr/>
        </p:nvGrpSpPr>
        <p:grpSpPr>
          <a:xfrm>
            <a:off x="989108" y="1379837"/>
            <a:ext cx="7487217" cy="611061"/>
            <a:chOff x="2153989" y="1792944"/>
            <a:chExt cx="5022894" cy="409938"/>
          </a:xfrm>
        </p:grpSpPr>
        <p:grpSp>
          <p:nvGrpSpPr>
            <p:cNvPr id="71" name="Group 70">
              <a:extLst>
                <a:ext uri="{FF2B5EF4-FFF2-40B4-BE49-F238E27FC236}">
                  <a16:creationId xmlns:a16="http://schemas.microsoft.com/office/drawing/2014/main" id="{BC8124D4-522A-4DD3-96D6-38F88BAEA34E}"/>
                </a:ext>
              </a:extLst>
            </p:cNvPr>
            <p:cNvGrpSpPr/>
            <p:nvPr/>
          </p:nvGrpSpPr>
          <p:grpSpPr>
            <a:xfrm>
              <a:off x="2993327" y="1792944"/>
              <a:ext cx="2924553" cy="409938"/>
              <a:chOff x="374374" y="5059608"/>
              <a:chExt cx="2334871" cy="327281"/>
            </a:xfrm>
          </p:grpSpPr>
          <p:sp>
            <p:nvSpPr>
              <p:cNvPr id="77" name="Oval 76">
                <a:extLst>
                  <a:ext uri="{FF2B5EF4-FFF2-40B4-BE49-F238E27FC236}">
                    <a16:creationId xmlns:a16="http://schemas.microsoft.com/office/drawing/2014/main" id="{B5B3666F-5C9F-457B-BA51-6C57512D65F4}"/>
                  </a:ext>
                </a:extLst>
              </p:cNvPr>
              <p:cNvSpPr/>
              <p:nvPr/>
            </p:nvSpPr>
            <p:spPr>
              <a:xfrm>
                <a:off x="1379526" y="5059608"/>
                <a:ext cx="324568" cy="3272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2" name="Oval 81">
                <a:extLst>
                  <a:ext uri="{FF2B5EF4-FFF2-40B4-BE49-F238E27FC236}">
                    <a16:creationId xmlns:a16="http://schemas.microsoft.com/office/drawing/2014/main" id="{3AE245FC-B98E-44F6-975E-815A9DA20614}"/>
                  </a:ext>
                </a:extLst>
              </p:cNvPr>
              <p:cNvSpPr/>
              <p:nvPr/>
            </p:nvSpPr>
            <p:spPr>
              <a:xfrm>
                <a:off x="70942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3" name="Oval 82">
                <a:extLst>
                  <a:ext uri="{FF2B5EF4-FFF2-40B4-BE49-F238E27FC236}">
                    <a16:creationId xmlns:a16="http://schemas.microsoft.com/office/drawing/2014/main" id="{FE4F0677-CCB8-4EAA-A447-CDB1523C3E33}"/>
                  </a:ext>
                </a:extLst>
              </p:cNvPr>
              <p:cNvSpPr/>
              <p:nvPr/>
            </p:nvSpPr>
            <p:spPr>
              <a:xfrm>
                <a:off x="104447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4" name="Oval 83">
                <a:extLst>
                  <a:ext uri="{FF2B5EF4-FFF2-40B4-BE49-F238E27FC236}">
                    <a16:creationId xmlns:a16="http://schemas.microsoft.com/office/drawing/2014/main" id="{A56B15C8-8130-4F77-9D70-A95818E3EC90}"/>
                  </a:ext>
                </a:extLst>
              </p:cNvPr>
              <p:cNvSpPr/>
              <p:nvPr/>
            </p:nvSpPr>
            <p:spPr>
              <a:xfrm>
                <a:off x="374374" y="5060147"/>
                <a:ext cx="324679" cy="3267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5" name="Oval 84">
                <a:extLst>
                  <a:ext uri="{FF2B5EF4-FFF2-40B4-BE49-F238E27FC236}">
                    <a16:creationId xmlns:a16="http://schemas.microsoft.com/office/drawing/2014/main" id="{B3AFF2FC-E7FA-403A-AD19-E6DE4AC40F9E}"/>
                  </a:ext>
                </a:extLst>
              </p:cNvPr>
              <p:cNvSpPr/>
              <p:nvPr/>
            </p:nvSpPr>
            <p:spPr>
              <a:xfrm>
                <a:off x="1714465"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6" name="Oval 85">
                <a:extLst>
                  <a:ext uri="{FF2B5EF4-FFF2-40B4-BE49-F238E27FC236}">
                    <a16:creationId xmlns:a16="http://schemas.microsoft.com/office/drawing/2014/main" id="{633FEC9C-6243-471E-A47A-437C4CC0DBC6}"/>
                  </a:ext>
                </a:extLst>
              </p:cNvPr>
              <p:cNvSpPr/>
              <p:nvPr/>
            </p:nvSpPr>
            <p:spPr>
              <a:xfrm>
                <a:off x="204951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7" name="Oval 86">
                <a:extLst>
                  <a:ext uri="{FF2B5EF4-FFF2-40B4-BE49-F238E27FC236}">
                    <a16:creationId xmlns:a16="http://schemas.microsoft.com/office/drawing/2014/main" id="{F0F5E0A5-17E5-41AB-B2FF-E670A4D5542B}"/>
                  </a:ext>
                </a:extLst>
              </p:cNvPr>
              <p:cNvSpPr/>
              <p:nvPr/>
            </p:nvSpPr>
            <p:spPr>
              <a:xfrm>
                <a:off x="238456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sp>
          <p:nvSpPr>
            <p:cNvPr id="72" name="Oval 71">
              <a:extLst>
                <a:ext uri="{FF2B5EF4-FFF2-40B4-BE49-F238E27FC236}">
                  <a16:creationId xmlns:a16="http://schemas.microsoft.com/office/drawing/2014/main" id="{3E368375-0BA4-4F34-AF97-32CCD347D7B6}"/>
                </a:ext>
              </a:extLst>
            </p:cNvPr>
            <p:cNvSpPr/>
            <p:nvPr/>
          </p:nvSpPr>
          <p:spPr>
            <a:xfrm>
              <a:off x="5930871"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3" name="Oval 72">
              <a:extLst>
                <a:ext uri="{FF2B5EF4-FFF2-40B4-BE49-F238E27FC236}">
                  <a16:creationId xmlns:a16="http://schemas.microsoft.com/office/drawing/2014/main" id="{BA1A52DF-8E5E-4337-9898-8B3EACFAC730}"/>
                </a:ext>
              </a:extLst>
            </p:cNvPr>
            <p:cNvSpPr/>
            <p:nvPr/>
          </p:nvSpPr>
          <p:spPr>
            <a:xfrm>
              <a:off x="6350540"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4" name="Oval 73">
              <a:extLst>
                <a:ext uri="{FF2B5EF4-FFF2-40B4-BE49-F238E27FC236}">
                  <a16:creationId xmlns:a16="http://schemas.microsoft.com/office/drawing/2014/main" id="{D17A974B-A4AE-43FC-A556-0881A84170CE}"/>
                </a:ext>
              </a:extLst>
            </p:cNvPr>
            <p:cNvSpPr/>
            <p:nvPr/>
          </p:nvSpPr>
          <p:spPr>
            <a:xfrm>
              <a:off x="6770205"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5" name="Oval 74">
              <a:extLst>
                <a:ext uri="{FF2B5EF4-FFF2-40B4-BE49-F238E27FC236}">
                  <a16:creationId xmlns:a16="http://schemas.microsoft.com/office/drawing/2014/main" id="{A4C9A9CF-AFFB-4714-809E-AF595B9512E6}"/>
                </a:ext>
              </a:extLst>
            </p:cNvPr>
            <p:cNvSpPr/>
            <p:nvPr/>
          </p:nvSpPr>
          <p:spPr>
            <a:xfrm>
              <a:off x="2573658"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6" name="Oval 75">
              <a:extLst>
                <a:ext uri="{FF2B5EF4-FFF2-40B4-BE49-F238E27FC236}">
                  <a16:creationId xmlns:a16="http://schemas.microsoft.com/office/drawing/2014/main" id="{61DD587D-AD2A-4973-A048-DD309281627B}"/>
                </a:ext>
              </a:extLst>
            </p:cNvPr>
            <p:cNvSpPr/>
            <p:nvPr/>
          </p:nvSpPr>
          <p:spPr>
            <a:xfrm>
              <a:off x="2153989"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aphicFrame>
        <p:nvGraphicFramePr>
          <p:cNvPr id="88" name="Table 87">
            <a:extLst>
              <a:ext uri="{FF2B5EF4-FFF2-40B4-BE49-F238E27FC236}">
                <a16:creationId xmlns:a16="http://schemas.microsoft.com/office/drawing/2014/main" id="{EF089CBA-7F5E-46D6-A117-A247B557892C}"/>
              </a:ext>
            </a:extLst>
          </p:cNvPr>
          <p:cNvGraphicFramePr>
            <a:graphicFrameLocks noGrp="1"/>
          </p:cNvGraphicFramePr>
          <p:nvPr>
            <p:extLst>
              <p:ext uri="{D42A27DB-BD31-4B8C-83A1-F6EECF244321}">
                <p14:modId xmlns:p14="http://schemas.microsoft.com/office/powerpoint/2010/main" val="106702136"/>
              </p:ext>
            </p:extLst>
          </p:nvPr>
        </p:nvGraphicFramePr>
        <p:xfrm>
          <a:off x="991602" y="3591645"/>
          <a:ext cx="3952800" cy="1598946"/>
        </p:xfrm>
        <a:graphic>
          <a:graphicData uri="http://schemas.openxmlformats.org/drawingml/2006/table">
            <a:tbl>
              <a:tblPr firstRow="1" bandRow="1">
                <a:tableStyleId>{5940675A-B579-460E-94D1-54222C63F5DA}</a:tableStyleId>
              </a:tblPr>
              <a:tblGrid>
                <a:gridCol w="1317600">
                  <a:extLst>
                    <a:ext uri="{9D8B030D-6E8A-4147-A177-3AD203B41FA5}">
                      <a16:colId xmlns:a16="http://schemas.microsoft.com/office/drawing/2014/main" val="2328959457"/>
                    </a:ext>
                  </a:extLst>
                </a:gridCol>
                <a:gridCol w="1317600">
                  <a:extLst>
                    <a:ext uri="{9D8B030D-6E8A-4147-A177-3AD203B41FA5}">
                      <a16:colId xmlns:a16="http://schemas.microsoft.com/office/drawing/2014/main" val="1014935828"/>
                    </a:ext>
                  </a:extLst>
                </a:gridCol>
                <a:gridCol w="1317600">
                  <a:extLst>
                    <a:ext uri="{9D8B030D-6E8A-4147-A177-3AD203B41FA5}">
                      <a16:colId xmlns:a16="http://schemas.microsoft.com/office/drawing/2014/main" val="2382876820"/>
                    </a:ext>
                  </a:extLst>
                </a:gridCol>
              </a:tblGrid>
              <a:tr h="367200">
                <a:tc>
                  <a:txBody>
                    <a:bodyPr/>
                    <a:lstStyle/>
                    <a:p>
                      <a:pPr algn="ctr"/>
                      <a:r>
                        <a:rPr lang="en-GB" sz="1800" b="1" dirty="0">
                          <a:latin typeface="Century Gothic" panose="020B0502020202020204" pitchFamily="34" charset="0"/>
                        </a:rPr>
                        <a:t>H</a:t>
                      </a:r>
                    </a:p>
                  </a:txBody>
                  <a:tcPr marL="0" marR="0" marT="0" marB="0" anchor="ctr">
                    <a:solidFill>
                      <a:schemeClr val="bg1"/>
                    </a:solidFill>
                  </a:tcPr>
                </a:tc>
                <a:tc>
                  <a:txBody>
                    <a:bodyPr/>
                    <a:lstStyle/>
                    <a:p>
                      <a:pPr algn="ctr"/>
                      <a:r>
                        <a:rPr lang="en-GB" sz="1800" b="1" dirty="0">
                          <a:latin typeface="Century Gothic" panose="020B0502020202020204" pitchFamily="34" charset="0"/>
                        </a:rPr>
                        <a:t>T</a:t>
                      </a:r>
                    </a:p>
                  </a:txBody>
                  <a:tcPr marL="0" marR="0" marT="0" marB="0" anchor="ctr">
                    <a:solidFill>
                      <a:schemeClr val="bg1"/>
                    </a:solidFill>
                  </a:tcPr>
                </a:tc>
                <a:tc>
                  <a:txBody>
                    <a:bodyPr/>
                    <a:lstStyle/>
                    <a:p>
                      <a:pPr algn="ctr"/>
                      <a:r>
                        <a:rPr lang="en-GB" sz="18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231746">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89" name="Group 88">
            <a:extLst>
              <a:ext uri="{FF2B5EF4-FFF2-40B4-BE49-F238E27FC236}">
                <a16:creationId xmlns:a16="http://schemas.microsoft.com/office/drawing/2014/main" id="{F541B649-A912-4EC5-9306-1C7ED583A808}"/>
              </a:ext>
            </a:extLst>
          </p:cNvPr>
          <p:cNvGrpSpPr/>
          <p:nvPr/>
        </p:nvGrpSpPr>
        <p:grpSpPr>
          <a:xfrm>
            <a:off x="2758037" y="3996505"/>
            <a:ext cx="388081" cy="167130"/>
            <a:chOff x="5121985" y="7174124"/>
            <a:chExt cx="471586" cy="203092"/>
          </a:xfrm>
        </p:grpSpPr>
        <p:sp>
          <p:nvSpPr>
            <p:cNvPr id="90" name="Oval 89">
              <a:extLst>
                <a:ext uri="{FF2B5EF4-FFF2-40B4-BE49-F238E27FC236}">
                  <a16:creationId xmlns:a16="http://schemas.microsoft.com/office/drawing/2014/main" id="{DF698424-902C-43B3-B9F6-ED415D483315}"/>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6484887-21F7-4658-827A-B5DE3D1110F7}"/>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591B8420-FF1F-4777-8446-29283FEE5DF0}"/>
              </a:ext>
            </a:extLst>
          </p:cNvPr>
          <p:cNvGrpSpPr/>
          <p:nvPr/>
        </p:nvGrpSpPr>
        <p:grpSpPr>
          <a:xfrm>
            <a:off x="2758037" y="4229539"/>
            <a:ext cx="388081" cy="167130"/>
            <a:chOff x="5121985" y="7174124"/>
            <a:chExt cx="471586" cy="203092"/>
          </a:xfrm>
        </p:grpSpPr>
        <p:sp>
          <p:nvSpPr>
            <p:cNvPr id="93" name="Oval 92">
              <a:extLst>
                <a:ext uri="{FF2B5EF4-FFF2-40B4-BE49-F238E27FC236}">
                  <a16:creationId xmlns:a16="http://schemas.microsoft.com/office/drawing/2014/main" id="{24CAEAEF-A714-41D8-B399-C85B7BF729ED}"/>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BFBFCCB-FBDD-4C6A-BD0B-2023B838CAC3}"/>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5" name="Group 94">
            <a:extLst>
              <a:ext uri="{FF2B5EF4-FFF2-40B4-BE49-F238E27FC236}">
                <a16:creationId xmlns:a16="http://schemas.microsoft.com/office/drawing/2014/main" id="{2C29EA3F-1FC3-4C90-BD33-75C6AC73ADDA}"/>
              </a:ext>
            </a:extLst>
          </p:cNvPr>
          <p:cNvGrpSpPr/>
          <p:nvPr/>
        </p:nvGrpSpPr>
        <p:grpSpPr>
          <a:xfrm>
            <a:off x="2758037" y="4462574"/>
            <a:ext cx="388081" cy="167130"/>
            <a:chOff x="5121985" y="7174124"/>
            <a:chExt cx="471586" cy="203092"/>
          </a:xfrm>
        </p:grpSpPr>
        <p:sp>
          <p:nvSpPr>
            <p:cNvPr id="96" name="Oval 95">
              <a:extLst>
                <a:ext uri="{FF2B5EF4-FFF2-40B4-BE49-F238E27FC236}">
                  <a16:creationId xmlns:a16="http://schemas.microsoft.com/office/drawing/2014/main" id="{2061FCF2-4084-4D97-BBA8-71B661A8D57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D5BC220-3257-41C2-B2E5-360E741EC9CD}"/>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64E2CF7-9502-42F3-A82F-4426E66C3949}"/>
              </a:ext>
            </a:extLst>
          </p:cNvPr>
          <p:cNvGrpSpPr/>
          <p:nvPr/>
        </p:nvGrpSpPr>
        <p:grpSpPr>
          <a:xfrm>
            <a:off x="2758037" y="4695608"/>
            <a:ext cx="388081" cy="167130"/>
            <a:chOff x="5121985" y="7174124"/>
            <a:chExt cx="471586" cy="203092"/>
          </a:xfrm>
        </p:grpSpPr>
        <p:sp>
          <p:nvSpPr>
            <p:cNvPr id="99" name="Oval 98">
              <a:extLst>
                <a:ext uri="{FF2B5EF4-FFF2-40B4-BE49-F238E27FC236}">
                  <a16:creationId xmlns:a16="http://schemas.microsoft.com/office/drawing/2014/main" id="{6B0D0C57-292E-4396-AD01-556A0CD93F30}"/>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5A130D0-100C-45EB-BB82-84D9B941B322}"/>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53DF5CF7-8801-49A6-8B0C-C190D8428ABB}"/>
              </a:ext>
            </a:extLst>
          </p:cNvPr>
          <p:cNvGrpSpPr/>
          <p:nvPr/>
        </p:nvGrpSpPr>
        <p:grpSpPr>
          <a:xfrm>
            <a:off x="2758037" y="4928644"/>
            <a:ext cx="388081" cy="167130"/>
            <a:chOff x="5121985" y="7174124"/>
            <a:chExt cx="471586" cy="203092"/>
          </a:xfrm>
        </p:grpSpPr>
        <p:sp>
          <p:nvSpPr>
            <p:cNvPr id="102" name="Oval 101">
              <a:extLst>
                <a:ext uri="{FF2B5EF4-FFF2-40B4-BE49-F238E27FC236}">
                  <a16:creationId xmlns:a16="http://schemas.microsoft.com/office/drawing/2014/main" id="{53AB8D46-D92A-4682-B996-9E2D714E415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27CBA1D-B6BD-431A-88DD-A9983E9B67DA}"/>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 name="Oval 103">
            <a:extLst>
              <a:ext uri="{FF2B5EF4-FFF2-40B4-BE49-F238E27FC236}">
                <a16:creationId xmlns:a16="http://schemas.microsoft.com/office/drawing/2014/main" id="{D1157913-C9AC-4716-B8FB-F67C467E83F4}"/>
              </a:ext>
            </a:extLst>
          </p:cNvPr>
          <p:cNvSpPr/>
          <p:nvPr/>
        </p:nvSpPr>
        <p:spPr>
          <a:xfrm rot="5400000" flipH="1" flipV="1">
            <a:off x="1563727" y="4229365"/>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CA259F7-0DD7-4241-B3DB-B6F9A1E2D830}"/>
              </a:ext>
            </a:extLst>
          </p:cNvPr>
          <p:cNvSpPr/>
          <p:nvPr/>
        </p:nvSpPr>
        <p:spPr>
          <a:xfrm rot="5400000" flipH="1" flipV="1">
            <a:off x="1563727" y="3996330"/>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E44F8635-BB42-4AA7-ADC4-1E50B782BD68}"/>
              </a:ext>
            </a:extLst>
          </p:cNvPr>
          <p:cNvSpPr txBox="1"/>
          <p:nvPr/>
        </p:nvSpPr>
        <p:spPr>
          <a:xfrm>
            <a:off x="371415" y="1439956"/>
            <a:ext cx="488479"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107" name="TextBox 106">
            <a:extLst>
              <a:ext uri="{FF2B5EF4-FFF2-40B4-BE49-F238E27FC236}">
                <a16:creationId xmlns:a16="http://schemas.microsoft.com/office/drawing/2014/main" id="{2E6EBB37-820D-43B9-8051-63738AD7A270}"/>
              </a:ext>
            </a:extLst>
          </p:cNvPr>
          <p:cNvSpPr txBox="1"/>
          <p:nvPr/>
        </p:nvSpPr>
        <p:spPr>
          <a:xfrm>
            <a:off x="371415" y="2638343"/>
            <a:ext cx="488479"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108" name="TextBox 107">
            <a:extLst>
              <a:ext uri="{FF2B5EF4-FFF2-40B4-BE49-F238E27FC236}">
                <a16:creationId xmlns:a16="http://schemas.microsoft.com/office/drawing/2014/main" id="{33A4E6FE-8B58-498E-830E-0BD1A4AABF6B}"/>
              </a:ext>
            </a:extLst>
          </p:cNvPr>
          <p:cNvSpPr txBox="1"/>
          <p:nvPr/>
        </p:nvSpPr>
        <p:spPr>
          <a:xfrm>
            <a:off x="371415" y="3830678"/>
            <a:ext cx="488479"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Tree>
    <p:extLst>
      <p:ext uri="{BB962C8B-B14F-4D97-AF65-F5344CB8AC3E}">
        <p14:creationId xmlns:p14="http://schemas.microsoft.com/office/powerpoint/2010/main" val="115125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78">
            <a:extLst>
              <a:ext uri="{FF2B5EF4-FFF2-40B4-BE49-F238E27FC236}">
                <a16:creationId xmlns:a16="http://schemas.microsoft.com/office/drawing/2014/main" id="{9B780F9A-B0B0-4AEF-AAFC-B3A61F76F4C9}"/>
              </a:ext>
            </a:extLst>
          </p:cNvPr>
          <p:cNvGrpSpPr/>
          <p:nvPr/>
        </p:nvGrpSpPr>
        <p:grpSpPr>
          <a:xfrm>
            <a:off x="27814" y="6454317"/>
            <a:ext cx="1231337" cy="403587"/>
            <a:chOff x="27814" y="6454317"/>
            <a:chExt cx="1231337" cy="403587"/>
          </a:xfrm>
        </p:grpSpPr>
        <p:pic>
          <p:nvPicPr>
            <p:cNvPr id="80" name="Picture 79" descr="A close up of a sign&#10;&#10;Description generated with high confidence">
              <a:extLst>
                <a:ext uri="{FF2B5EF4-FFF2-40B4-BE49-F238E27FC236}">
                  <a16:creationId xmlns:a16="http://schemas.microsoft.com/office/drawing/2014/main" id="{2F5D6EEF-74D0-427F-B1C4-D24D593B9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1" name="TextBox 8">
              <a:extLst>
                <a:ext uri="{FF2B5EF4-FFF2-40B4-BE49-F238E27FC236}">
                  <a16:creationId xmlns:a16="http://schemas.microsoft.com/office/drawing/2014/main" id="{A35C3B05-E54F-421B-B1A5-E78FC82CC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68" name="Picture 67">
            <a:extLst>
              <a:ext uri="{FF2B5EF4-FFF2-40B4-BE49-F238E27FC236}">
                <a16:creationId xmlns:a16="http://schemas.microsoft.com/office/drawing/2014/main" id="{8EBCE9E3-867E-47E6-8F15-8BCBF2E1AB5F}"/>
              </a:ext>
            </a:extLst>
          </p:cNvPr>
          <p:cNvPicPr>
            <a:picLocks noChangeAspect="1"/>
          </p:cNvPicPr>
          <p:nvPr/>
        </p:nvPicPr>
        <p:blipFill>
          <a:blip r:embed="rId4"/>
          <a:stretch>
            <a:fillRect/>
          </a:stretch>
        </p:blipFill>
        <p:spPr>
          <a:xfrm>
            <a:off x="115438" y="146030"/>
            <a:ext cx="8913124" cy="6322100"/>
          </a:xfrm>
          <a:prstGeom prst="rect">
            <a:avLst/>
          </a:prstGeom>
        </p:spPr>
      </p:pic>
      <p:sp>
        <p:nvSpPr>
          <p:cNvPr id="69" name="Rectangle 68">
            <a:extLst>
              <a:ext uri="{FF2B5EF4-FFF2-40B4-BE49-F238E27FC236}">
                <a16:creationId xmlns:a16="http://schemas.microsoft.com/office/drawing/2014/main" id="{C4972341-D512-4D05-A00B-4C6594C1F3D4}"/>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image is the odd one out?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answer.</a:t>
            </a:r>
          </a:p>
          <a:p>
            <a:pPr lvl="0" defTabSz="514350">
              <a:defRPr/>
            </a:pPr>
            <a:r>
              <a:rPr lang="en-GB" sz="2000" b="1" dirty="0">
                <a:solidFill>
                  <a:schemeClr val="tx1"/>
                </a:solidFill>
                <a:latin typeface="Century Gothic" panose="020B0502020202020204" pitchFamily="34" charset="0"/>
              </a:rPr>
              <a:t>B is the odd one out because…</a:t>
            </a:r>
          </a:p>
          <a:p>
            <a:pPr defTabSz="514350">
              <a:defRPr/>
            </a:pPr>
            <a:endParaRPr lang="en-GB" sz="2000" b="1" dirty="0">
              <a:solidFill>
                <a:schemeClr val="tx1"/>
              </a:solidFill>
              <a:latin typeface="Century Gothic" panose="020B0502020202020204" pitchFamily="34" charset="0"/>
            </a:endParaRPr>
          </a:p>
        </p:txBody>
      </p:sp>
      <p:grpSp>
        <p:nvGrpSpPr>
          <p:cNvPr id="70" name="Group 69">
            <a:extLst>
              <a:ext uri="{FF2B5EF4-FFF2-40B4-BE49-F238E27FC236}">
                <a16:creationId xmlns:a16="http://schemas.microsoft.com/office/drawing/2014/main" id="{50C5B1CE-3848-4B72-92E2-6A0849180CE3}"/>
              </a:ext>
            </a:extLst>
          </p:cNvPr>
          <p:cNvGrpSpPr/>
          <p:nvPr/>
        </p:nvGrpSpPr>
        <p:grpSpPr>
          <a:xfrm>
            <a:off x="989108" y="1379837"/>
            <a:ext cx="7487217" cy="611061"/>
            <a:chOff x="2153989" y="1792944"/>
            <a:chExt cx="5022894" cy="409938"/>
          </a:xfrm>
        </p:grpSpPr>
        <p:grpSp>
          <p:nvGrpSpPr>
            <p:cNvPr id="71" name="Group 70">
              <a:extLst>
                <a:ext uri="{FF2B5EF4-FFF2-40B4-BE49-F238E27FC236}">
                  <a16:creationId xmlns:a16="http://schemas.microsoft.com/office/drawing/2014/main" id="{BC8124D4-522A-4DD3-96D6-38F88BAEA34E}"/>
                </a:ext>
              </a:extLst>
            </p:cNvPr>
            <p:cNvGrpSpPr/>
            <p:nvPr/>
          </p:nvGrpSpPr>
          <p:grpSpPr>
            <a:xfrm>
              <a:off x="2993327" y="1792944"/>
              <a:ext cx="2924553" cy="409938"/>
              <a:chOff x="374374" y="5059608"/>
              <a:chExt cx="2334871" cy="327281"/>
            </a:xfrm>
          </p:grpSpPr>
          <p:sp>
            <p:nvSpPr>
              <p:cNvPr id="77" name="Oval 76">
                <a:extLst>
                  <a:ext uri="{FF2B5EF4-FFF2-40B4-BE49-F238E27FC236}">
                    <a16:creationId xmlns:a16="http://schemas.microsoft.com/office/drawing/2014/main" id="{B5B3666F-5C9F-457B-BA51-6C57512D65F4}"/>
                  </a:ext>
                </a:extLst>
              </p:cNvPr>
              <p:cNvSpPr/>
              <p:nvPr/>
            </p:nvSpPr>
            <p:spPr>
              <a:xfrm>
                <a:off x="1379526" y="5059608"/>
                <a:ext cx="324568" cy="3272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2" name="Oval 81">
                <a:extLst>
                  <a:ext uri="{FF2B5EF4-FFF2-40B4-BE49-F238E27FC236}">
                    <a16:creationId xmlns:a16="http://schemas.microsoft.com/office/drawing/2014/main" id="{3AE245FC-B98E-44F6-975E-815A9DA20614}"/>
                  </a:ext>
                </a:extLst>
              </p:cNvPr>
              <p:cNvSpPr/>
              <p:nvPr/>
            </p:nvSpPr>
            <p:spPr>
              <a:xfrm>
                <a:off x="70942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3" name="Oval 82">
                <a:extLst>
                  <a:ext uri="{FF2B5EF4-FFF2-40B4-BE49-F238E27FC236}">
                    <a16:creationId xmlns:a16="http://schemas.microsoft.com/office/drawing/2014/main" id="{FE4F0677-CCB8-4EAA-A447-CDB1523C3E33}"/>
                  </a:ext>
                </a:extLst>
              </p:cNvPr>
              <p:cNvSpPr/>
              <p:nvPr/>
            </p:nvSpPr>
            <p:spPr>
              <a:xfrm>
                <a:off x="104447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4" name="Oval 83">
                <a:extLst>
                  <a:ext uri="{FF2B5EF4-FFF2-40B4-BE49-F238E27FC236}">
                    <a16:creationId xmlns:a16="http://schemas.microsoft.com/office/drawing/2014/main" id="{A56B15C8-8130-4F77-9D70-A95818E3EC90}"/>
                  </a:ext>
                </a:extLst>
              </p:cNvPr>
              <p:cNvSpPr/>
              <p:nvPr/>
            </p:nvSpPr>
            <p:spPr>
              <a:xfrm>
                <a:off x="374374" y="5060147"/>
                <a:ext cx="324679" cy="3267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5" name="Oval 84">
                <a:extLst>
                  <a:ext uri="{FF2B5EF4-FFF2-40B4-BE49-F238E27FC236}">
                    <a16:creationId xmlns:a16="http://schemas.microsoft.com/office/drawing/2014/main" id="{B3AFF2FC-E7FA-403A-AD19-E6DE4AC40F9E}"/>
                  </a:ext>
                </a:extLst>
              </p:cNvPr>
              <p:cNvSpPr/>
              <p:nvPr/>
            </p:nvSpPr>
            <p:spPr>
              <a:xfrm>
                <a:off x="1714465"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6" name="Oval 85">
                <a:extLst>
                  <a:ext uri="{FF2B5EF4-FFF2-40B4-BE49-F238E27FC236}">
                    <a16:creationId xmlns:a16="http://schemas.microsoft.com/office/drawing/2014/main" id="{633FEC9C-6243-471E-A47A-437C4CC0DBC6}"/>
                  </a:ext>
                </a:extLst>
              </p:cNvPr>
              <p:cNvSpPr/>
              <p:nvPr/>
            </p:nvSpPr>
            <p:spPr>
              <a:xfrm>
                <a:off x="204951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7" name="Oval 86">
                <a:extLst>
                  <a:ext uri="{FF2B5EF4-FFF2-40B4-BE49-F238E27FC236}">
                    <a16:creationId xmlns:a16="http://schemas.microsoft.com/office/drawing/2014/main" id="{F0F5E0A5-17E5-41AB-B2FF-E670A4D5542B}"/>
                  </a:ext>
                </a:extLst>
              </p:cNvPr>
              <p:cNvSpPr/>
              <p:nvPr/>
            </p:nvSpPr>
            <p:spPr>
              <a:xfrm>
                <a:off x="238456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sp>
          <p:nvSpPr>
            <p:cNvPr id="72" name="Oval 71">
              <a:extLst>
                <a:ext uri="{FF2B5EF4-FFF2-40B4-BE49-F238E27FC236}">
                  <a16:creationId xmlns:a16="http://schemas.microsoft.com/office/drawing/2014/main" id="{3E368375-0BA4-4F34-AF97-32CCD347D7B6}"/>
                </a:ext>
              </a:extLst>
            </p:cNvPr>
            <p:cNvSpPr/>
            <p:nvPr/>
          </p:nvSpPr>
          <p:spPr>
            <a:xfrm>
              <a:off x="5930871"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3" name="Oval 72">
              <a:extLst>
                <a:ext uri="{FF2B5EF4-FFF2-40B4-BE49-F238E27FC236}">
                  <a16:creationId xmlns:a16="http://schemas.microsoft.com/office/drawing/2014/main" id="{BA1A52DF-8E5E-4337-9898-8B3EACFAC730}"/>
                </a:ext>
              </a:extLst>
            </p:cNvPr>
            <p:cNvSpPr/>
            <p:nvPr/>
          </p:nvSpPr>
          <p:spPr>
            <a:xfrm>
              <a:off x="6350540"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4" name="Oval 73">
              <a:extLst>
                <a:ext uri="{FF2B5EF4-FFF2-40B4-BE49-F238E27FC236}">
                  <a16:creationId xmlns:a16="http://schemas.microsoft.com/office/drawing/2014/main" id="{D17A974B-A4AE-43FC-A556-0881A84170CE}"/>
                </a:ext>
              </a:extLst>
            </p:cNvPr>
            <p:cNvSpPr/>
            <p:nvPr/>
          </p:nvSpPr>
          <p:spPr>
            <a:xfrm>
              <a:off x="6770205"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5" name="Oval 74">
              <a:extLst>
                <a:ext uri="{FF2B5EF4-FFF2-40B4-BE49-F238E27FC236}">
                  <a16:creationId xmlns:a16="http://schemas.microsoft.com/office/drawing/2014/main" id="{A4C9A9CF-AFFB-4714-809E-AF595B9512E6}"/>
                </a:ext>
              </a:extLst>
            </p:cNvPr>
            <p:cNvSpPr/>
            <p:nvPr/>
          </p:nvSpPr>
          <p:spPr>
            <a:xfrm>
              <a:off x="2573658"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6" name="Oval 75">
              <a:extLst>
                <a:ext uri="{FF2B5EF4-FFF2-40B4-BE49-F238E27FC236}">
                  <a16:creationId xmlns:a16="http://schemas.microsoft.com/office/drawing/2014/main" id="{61DD587D-AD2A-4973-A048-DD309281627B}"/>
                </a:ext>
              </a:extLst>
            </p:cNvPr>
            <p:cNvSpPr/>
            <p:nvPr/>
          </p:nvSpPr>
          <p:spPr>
            <a:xfrm>
              <a:off x="2153989"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aphicFrame>
        <p:nvGraphicFramePr>
          <p:cNvPr id="88" name="Table 87">
            <a:extLst>
              <a:ext uri="{FF2B5EF4-FFF2-40B4-BE49-F238E27FC236}">
                <a16:creationId xmlns:a16="http://schemas.microsoft.com/office/drawing/2014/main" id="{EF089CBA-7F5E-46D6-A117-A247B557892C}"/>
              </a:ext>
            </a:extLst>
          </p:cNvPr>
          <p:cNvGraphicFramePr>
            <a:graphicFrameLocks noGrp="1"/>
          </p:cNvGraphicFramePr>
          <p:nvPr/>
        </p:nvGraphicFramePr>
        <p:xfrm>
          <a:off x="991602" y="3591645"/>
          <a:ext cx="3952800" cy="1598946"/>
        </p:xfrm>
        <a:graphic>
          <a:graphicData uri="http://schemas.openxmlformats.org/drawingml/2006/table">
            <a:tbl>
              <a:tblPr firstRow="1" bandRow="1">
                <a:tableStyleId>{5940675A-B579-460E-94D1-54222C63F5DA}</a:tableStyleId>
              </a:tblPr>
              <a:tblGrid>
                <a:gridCol w="1317600">
                  <a:extLst>
                    <a:ext uri="{9D8B030D-6E8A-4147-A177-3AD203B41FA5}">
                      <a16:colId xmlns:a16="http://schemas.microsoft.com/office/drawing/2014/main" val="2328959457"/>
                    </a:ext>
                  </a:extLst>
                </a:gridCol>
                <a:gridCol w="1317600">
                  <a:extLst>
                    <a:ext uri="{9D8B030D-6E8A-4147-A177-3AD203B41FA5}">
                      <a16:colId xmlns:a16="http://schemas.microsoft.com/office/drawing/2014/main" val="1014935828"/>
                    </a:ext>
                  </a:extLst>
                </a:gridCol>
                <a:gridCol w="1317600">
                  <a:extLst>
                    <a:ext uri="{9D8B030D-6E8A-4147-A177-3AD203B41FA5}">
                      <a16:colId xmlns:a16="http://schemas.microsoft.com/office/drawing/2014/main" val="2382876820"/>
                    </a:ext>
                  </a:extLst>
                </a:gridCol>
              </a:tblGrid>
              <a:tr h="367200">
                <a:tc>
                  <a:txBody>
                    <a:bodyPr/>
                    <a:lstStyle/>
                    <a:p>
                      <a:pPr algn="ctr"/>
                      <a:r>
                        <a:rPr lang="en-GB" sz="1800" b="1" dirty="0">
                          <a:latin typeface="Century Gothic" panose="020B0502020202020204" pitchFamily="34" charset="0"/>
                        </a:rPr>
                        <a:t>H</a:t>
                      </a:r>
                    </a:p>
                  </a:txBody>
                  <a:tcPr marL="0" marR="0" marT="0" marB="0" anchor="ctr">
                    <a:solidFill>
                      <a:schemeClr val="bg1"/>
                    </a:solidFill>
                  </a:tcPr>
                </a:tc>
                <a:tc>
                  <a:txBody>
                    <a:bodyPr/>
                    <a:lstStyle/>
                    <a:p>
                      <a:pPr algn="ctr"/>
                      <a:r>
                        <a:rPr lang="en-GB" sz="1800" b="1" dirty="0">
                          <a:latin typeface="Century Gothic" panose="020B0502020202020204" pitchFamily="34" charset="0"/>
                        </a:rPr>
                        <a:t>T</a:t>
                      </a:r>
                    </a:p>
                  </a:txBody>
                  <a:tcPr marL="0" marR="0" marT="0" marB="0" anchor="ctr">
                    <a:solidFill>
                      <a:schemeClr val="bg1"/>
                    </a:solidFill>
                  </a:tcPr>
                </a:tc>
                <a:tc>
                  <a:txBody>
                    <a:bodyPr/>
                    <a:lstStyle/>
                    <a:p>
                      <a:pPr algn="ctr"/>
                      <a:r>
                        <a:rPr lang="en-GB" sz="18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231746">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89" name="Group 88">
            <a:extLst>
              <a:ext uri="{FF2B5EF4-FFF2-40B4-BE49-F238E27FC236}">
                <a16:creationId xmlns:a16="http://schemas.microsoft.com/office/drawing/2014/main" id="{F541B649-A912-4EC5-9306-1C7ED583A808}"/>
              </a:ext>
            </a:extLst>
          </p:cNvPr>
          <p:cNvGrpSpPr/>
          <p:nvPr/>
        </p:nvGrpSpPr>
        <p:grpSpPr>
          <a:xfrm>
            <a:off x="2758037" y="3996505"/>
            <a:ext cx="388081" cy="167130"/>
            <a:chOff x="5121985" y="7174124"/>
            <a:chExt cx="471586" cy="203092"/>
          </a:xfrm>
        </p:grpSpPr>
        <p:sp>
          <p:nvSpPr>
            <p:cNvPr id="90" name="Oval 89">
              <a:extLst>
                <a:ext uri="{FF2B5EF4-FFF2-40B4-BE49-F238E27FC236}">
                  <a16:creationId xmlns:a16="http://schemas.microsoft.com/office/drawing/2014/main" id="{DF698424-902C-43B3-B9F6-ED415D483315}"/>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6484887-21F7-4658-827A-B5DE3D1110F7}"/>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591B8420-FF1F-4777-8446-29283FEE5DF0}"/>
              </a:ext>
            </a:extLst>
          </p:cNvPr>
          <p:cNvGrpSpPr/>
          <p:nvPr/>
        </p:nvGrpSpPr>
        <p:grpSpPr>
          <a:xfrm>
            <a:off x="2758037" y="4229539"/>
            <a:ext cx="388081" cy="167130"/>
            <a:chOff x="5121985" y="7174124"/>
            <a:chExt cx="471586" cy="203092"/>
          </a:xfrm>
        </p:grpSpPr>
        <p:sp>
          <p:nvSpPr>
            <p:cNvPr id="93" name="Oval 92">
              <a:extLst>
                <a:ext uri="{FF2B5EF4-FFF2-40B4-BE49-F238E27FC236}">
                  <a16:creationId xmlns:a16="http://schemas.microsoft.com/office/drawing/2014/main" id="{24CAEAEF-A714-41D8-B399-C85B7BF729ED}"/>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BFBFCCB-FBDD-4C6A-BD0B-2023B838CAC3}"/>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5" name="Group 94">
            <a:extLst>
              <a:ext uri="{FF2B5EF4-FFF2-40B4-BE49-F238E27FC236}">
                <a16:creationId xmlns:a16="http://schemas.microsoft.com/office/drawing/2014/main" id="{2C29EA3F-1FC3-4C90-BD33-75C6AC73ADDA}"/>
              </a:ext>
            </a:extLst>
          </p:cNvPr>
          <p:cNvGrpSpPr/>
          <p:nvPr/>
        </p:nvGrpSpPr>
        <p:grpSpPr>
          <a:xfrm>
            <a:off x="2758037" y="4462574"/>
            <a:ext cx="388081" cy="167130"/>
            <a:chOff x="5121985" y="7174124"/>
            <a:chExt cx="471586" cy="203092"/>
          </a:xfrm>
        </p:grpSpPr>
        <p:sp>
          <p:nvSpPr>
            <p:cNvPr id="96" name="Oval 95">
              <a:extLst>
                <a:ext uri="{FF2B5EF4-FFF2-40B4-BE49-F238E27FC236}">
                  <a16:creationId xmlns:a16="http://schemas.microsoft.com/office/drawing/2014/main" id="{2061FCF2-4084-4D97-BBA8-71B661A8D57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D5BC220-3257-41C2-B2E5-360E741EC9CD}"/>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64E2CF7-9502-42F3-A82F-4426E66C3949}"/>
              </a:ext>
            </a:extLst>
          </p:cNvPr>
          <p:cNvGrpSpPr/>
          <p:nvPr/>
        </p:nvGrpSpPr>
        <p:grpSpPr>
          <a:xfrm>
            <a:off x="2758037" y="4695608"/>
            <a:ext cx="388081" cy="167130"/>
            <a:chOff x="5121985" y="7174124"/>
            <a:chExt cx="471586" cy="203092"/>
          </a:xfrm>
        </p:grpSpPr>
        <p:sp>
          <p:nvSpPr>
            <p:cNvPr id="99" name="Oval 98">
              <a:extLst>
                <a:ext uri="{FF2B5EF4-FFF2-40B4-BE49-F238E27FC236}">
                  <a16:creationId xmlns:a16="http://schemas.microsoft.com/office/drawing/2014/main" id="{6B0D0C57-292E-4396-AD01-556A0CD93F30}"/>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5A130D0-100C-45EB-BB82-84D9B941B322}"/>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53DF5CF7-8801-49A6-8B0C-C190D8428ABB}"/>
              </a:ext>
            </a:extLst>
          </p:cNvPr>
          <p:cNvGrpSpPr/>
          <p:nvPr/>
        </p:nvGrpSpPr>
        <p:grpSpPr>
          <a:xfrm>
            <a:off x="2758037" y="4928644"/>
            <a:ext cx="388081" cy="167130"/>
            <a:chOff x="5121985" y="7174124"/>
            <a:chExt cx="471586" cy="203092"/>
          </a:xfrm>
        </p:grpSpPr>
        <p:sp>
          <p:nvSpPr>
            <p:cNvPr id="102" name="Oval 101">
              <a:extLst>
                <a:ext uri="{FF2B5EF4-FFF2-40B4-BE49-F238E27FC236}">
                  <a16:creationId xmlns:a16="http://schemas.microsoft.com/office/drawing/2014/main" id="{53AB8D46-D92A-4682-B996-9E2D714E415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27CBA1D-B6BD-431A-88DD-A9983E9B67DA}"/>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 name="Oval 103">
            <a:extLst>
              <a:ext uri="{FF2B5EF4-FFF2-40B4-BE49-F238E27FC236}">
                <a16:creationId xmlns:a16="http://schemas.microsoft.com/office/drawing/2014/main" id="{D1157913-C9AC-4716-B8FB-F67C467E83F4}"/>
              </a:ext>
            </a:extLst>
          </p:cNvPr>
          <p:cNvSpPr/>
          <p:nvPr/>
        </p:nvSpPr>
        <p:spPr>
          <a:xfrm rot="5400000" flipH="1" flipV="1">
            <a:off x="1563727" y="4229365"/>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CA259F7-0DD7-4241-B3DB-B6F9A1E2D830}"/>
              </a:ext>
            </a:extLst>
          </p:cNvPr>
          <p:cNvSpPr/>
          <p:nvPr/>
        </p:nvSpPr>
        <p:spPr>
          <a:xfrm rot="5400000" flipH="1" flipV="1">
            <a:off x="1563727" y="3996330"/>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E44F8635-BB42-4AA7-ADC4-1E50B782BD68}"/>
              </a:ext>
            </a:extLst>
          </p:cNvPr>
          <p:cNvSpPr txBox="1"/>
          <p:nvPr/>
        </p:nvSpPr>
        <p:spPr>
          <a:xfrm>
            <a:off x="371415" y="1439956"/>
            <a:ext cx="488479"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107" name="TextBox 106">
            <a:extLst>
              <a:ext uri="{FF2B5EF4-FFF2-40B4-BE49-F238E27FC236}">
                <a16:creationId xmlns:a16="http://schemas.microsoft.com/office/drawing/2014/main" id="{2E6EBB37-820D-43B9-8051-63738AD7A270}"/>
              </a:ext>
            </a:extLst>
          </p:cNvPr>
          <p:cNvSpPr txBox="1"/>
          <p:nvPr/>
        </p:nvSpPr>
        <p:spPr>
          <a:xfrm>
            <a:off x="371415" y="2638343"/>
            <a:ext cx="488479"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108" name="TextBox 107">
            <a:extLst>
              <a:ext uri="{FF2B5EF4-FFF2-40B4-BE49-F238E27FC236}">
                <a16:creationId xmlns:a16="http://schemas.microsoft.com/office/drawing/2014/main" id="{33A4E6FE-8B58-498E-830E-0BD1A4AABF6B}"/>
              </a:ext>
            </a:extLst>
          </p:cNvPr>
          <p:cNvSpPr txBox="1"/>
          <p:nvPr/>
        </p:nvSpPr>
        <p:spPr>
          <a:xfrm>
            <a:off x="371415" y="3830678"/>
            <a:ext cx="488479"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43" name="Oval 42">
            <a:extLst>
              <a:ext uri="{FF2B5EF4-FFF2-40B4-BE49-F238E27FC236}">
                <a16:creationId xmlns:a16="http://schemas.microsoft.com/office/drawing/2014/main" id="{63B59572-028C-45CC-A9A2-CFE38265FDB2}"/>
              </a:ext>
            </a:extLst>
          </p:cNvPr>
          <p:cNvSpPr/>
          <p:nvPr/>
        </p:nvSpPr>
        <p:spPr>
          <a:xfrm>
            <a:off x="189511" y="2056429"/>
            <a:ext cx="7209923" cy="1509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5919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9" name="Group 78">
            <a:extLst>
              <a:ext uri="{FF2B5EF4-FFF2-40B4-BE49-F238E27FC236}">
                <a16:creationId xmlns:a16="http://schemas.microsoft.com/office/drawing/2014/main" id="{9B780F9A-B0B0-4AEF-AAFC-B3A61F76F4C9}"/>
              </a:ext>
            </a:extLst>
          </p:cNvPr>
          <p:cNvGrpSpPr/>
          <p:nvPr/>
        </p:nvGrpSpPr>
        <p:grpSpPr>
          <a:xfrm>
            <a:off x="27814" y="6454317"/>
            <a:ext cx="1231337" cy="403587"/>
            <a:chOff x="27814" y="6454317"/>
            <a:chExt cx="1231337" cy="403587"/>
          </a:xfrm>
        </p:grpSpPr>
        <p:pic>
          <p:nvPicPr>
            <p:cNvPr id="80" name="Picture 79" descr="A close up of a sign&#10;&#10;Description generated with high confidence">
              <a:extLst>
                <a:ext uri="{FF2B5EF4-FFF2-40B4-BE49-F238E27FC236}">
                  <a16:creationId xmlns:a16="http://schemas.microsoft.com/office/drawing/2014/main" id="{2F5D6EEF-74D0-427F-B1C4-D24D593B9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81" name="TextBox 8">
              <a:extLst>
                <a:ext uri="{FF2B5EF4-FFF2-40B4-BE49-F238E27FC236}">
                  <a16:creationId xmlns:a16="http://schemas.microsoft.com/office/drawing/2014/main" id="{A35C3B05-E54F-421B-B1A5-E78FC82CCD3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68" name="Picture 67">
            <a:extLst>
              <a:ext uri="{FF2B5EF4-FFF2-40B4-BE49-F238E27FC236}">
                <a16:creationId xmlns:a16="http://schemas.microsoft.com/office/drawing/2014/main" id="{8EBCE9E3-867E-47E6-8F15-8BCBF2E1AB5F}"/>
              </a:ext>
            </a:extLst>
          </p:cNvPr>
          <p:cNvPicPr>
            <a:picLocks noChangeAspect="1"/>
          </p:cNvPicPr>
          <p:nvPr/>
        </p:nvPicPr>
        <p:blipFill>
          <a:blip r:embed="rId4"/>
          <a:stretch>
            <a:fillRect/>
          </a:stretch>
        </p:blipFill>
        <p:spPr>
          <a:xfrm>
            <a:off x="115438" y="146030"/>
            <a:ext cx="8913124" cy="6322100"/>
          </a:xfrm>
          <a:prstGeom prst="rect">
            <a:avLst/>
          </a:prstGeom>
        </p:spPr>
      </p:pic>
      <p:sp>
        <p:nvSpPr>
          <p:cNvPr id="69" name="Rectangle 68">
            <a:extLst>
              <a:ext uri="{FF2B5EF4-FFF2-40B4-BE49-F238E27FC236}">
                <a16:creationId xmlns:a16="http://schemas.microsoft.com/office/drawing/2014/main" id="{C4972341-D512-4D05-A00B-4C6594C1F3D4}"/>
              </a:ext>
            </a:extLst>
          </p:cNvPr>
          <p:cNvSpPr/>
          <p:nvPr/>
        </p:nvSpPr>
        <p:spPr>
          <a:xfrm>
            <a:off x="275303"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Which image is the odd one out?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Explain your answer.</a:t>
            </a:r>
          </a:p>
          <a:p>
            <a:pPr lvl="0" defTabSz="514350">
              <a:defRPr/>
            </a:pPr>
            <a:r>
              <a:rPr lang="en-GB" sz="2000" b="1" dirty="0">
                <a:solidFill>
                  <a:srgbClr val="FF0000"/>
                </a:solidFill>
                <a:latin typeface="Century Gothic" panose="020B0502020202020204" pitchFamily="34" charset="0"/>
              </a:rPr>
              <a:t>B is the odd one out because A and C are 300, but B is 400.</a:t>
            </a:r>
          </a:p>
          <a:p>
            <a:pPr defTabSz="514350">
              <a:defRPr/>
            </a:pPr>
            <a:endParaRPr lang="en-GB" sz="2000" b="1" dirty="0">
              <a:solidFill>
                <a:schemeClr val="tx1"/>
              </a:solidFill>
              <a:latin typeface="Century Gothic" panose="020B0502020202020204" pitchFamily="34" charset="0"/>
            </a:endParaRPr>
          </a:p>
        </p:txBody>
      </p:sp>
      <p:grpSp>
        <p:nvGrpSpPr>
          <p:cNvPr id="70" name="Group 69">
            <a:extLst>
              <a:ext uri="{FF2B5EF4-FFF2-40B4-BE49-F238E27FC236}">
                <a16:creationId xmlns:a16="http://schemas.microsoft.com/office/drawing/2014/main" id="{50C5B1CE-3848-4B72-92E2-6A0849180CE3}"/>
              </a:ext>
            </a:extLst>
          </p:cNvPr>
          <p:cNvGrpSpPr/>
          <p:nvPr/>
        </p:nvGrpSpPr>
        <p:grpSpPr>
          <a:xfrm>
            <a:off x="989108" y="1379837"/>
            <a:ext cx="7487217" cy="611061"/>
            <a:chOff x="2153989" y="1792944"/>
            <a:chExt cx="5022894" cy="409938"/>
          </a:xfrm>
        </p:grpSpPr>
        <p:grpSp>
          <p:nvGrpSpPr>
            <p:cNvPr id="71" name="Group 70">
              <a:extLst>
                <a:ext uri="{FF2B5EF4-FFF2-40B4-BE49-F238E27FC236}">
                  <a16:creationId xmlns:a16="http://schemas.microsoft.com/office/drawing/2014/main" id="{BC8124D4-522A-4DD3-96D6-38F88BAEA34E}"/>
                </a:ext>
              </a:extLst>
            </p:cNvPr>
            <p:cNvGrpSpPr/>
            <p:nvPr/>
          </p:nvGrpSpPr>
          <p:grpSpPr>
            <a:xfrm>
              <a:off x="2993327" y="1792944"/>
              <a:ext cx="2924553" cy="409938"/>
              <a:chOff x="374374" y="5059608"/>
              <a:chExt cx="2334871" cy="327281"/>
            </a:xfrm>
          </p:grpSpPr>
          <p:sp>
            <p:nvSpPr>
              <p:cNvPr id="77" name="Oval 76">
                <a:extLst>
                  <a:ext uri="{FF2B5EF4-FFF2-40B4-BE49-F238E27FC236}">
                    <a16:creationId xmlns:a16="http://schemas.microsoft.com/office/drawing/2014/main" id="{B5B3666F-5C9F-457B-BA51-6C57512D65F4}"/>
                  </a:ext>
                </a:extLst>
              </p:cNvPr>
              <p:cNvSpPr/>
              <p:nvPr/>
            </p:nvSpPr>
            <p:spPr>
              <a:xfrm>
                <a:off x="1379526" y="5059608"/>
                <a:ext cx="324568" cy="32727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2" name="Oval 81">
                <a:extLst>
                  <a:ext uri="{FF2B5EF4-FFF2-40B4-BE49-F238E27FC236}">
                    <a16:creationId xmlns:a16="http://schemas.microsoft.com/office/drawing/2014/main" id="{3AE245FC-B98E-44F6-975E-815A9DA20614}"/>
                  </a:ext>
                </a:extLst>
              </p:cNvPr>
              <p:cNvSpPr/>
              <p:nvPr/>
            </p:nvSpPr>
            <p:spPr>
              <a:xfrm>
                <a:off x="70942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3" name="Oval 82">
                <a:extLst>
                  <a:ext uri="{FF2B5EF4-FFF2-40B4-BE49-F238E27FC236}">
                    <a16:creationId xmlns:a16="http://schemas.microsoft.com/office/drawing/2014/main" id="{FE4F0677-CCB8-4EAA-A447-CDB1523C3E33}"/>
                  </a:ext>
                </a:extLst>
              </p:cNvPr>
              <p:cNvSpPr/>
              <p:nvPr/>
            </p:nvSpPr>
            <p:spPr>
              <a:xfrm>
                <a:off x="1044475" y="5060139"/>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4" name="Oval 83">
                <a:extLst>
                  <a:ext uri="{FF2B5EF4-FFF2-40B4-BE49-F238E27FC236}">
                    <a16:creationId xmlns:a16="http://schemas.microsoft.com/office/drawing/2014/main" id="{A56B15C8-8130-4F77-9D70-A95818E3EC90}"/>
                  </a:ext>
                </a:extLst>
              </p:cNvPr>
              <p:cNvSpPr/>
              <p:nvPr/>
            </p:nvSpPr>
            <p:spPr>
              <a:xfrm>
                <a:off x="374374" y="5060147"/>
                <a:ext cx="324679" cy="326742"/>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5" name="Oval 84">
                <a:extLst>
                  <a:ext uri="{FF2B5EF4-FFF2-40B4-BE49-F238E27FC236}">
                    <a16:creationId xmlns:a16="http://schemas.microsoft.com/office/drawing/2014/main" id="{B3AFF2FC-E7FA-403A-AD19-E6DE4AC40F9E}"/>
                  </a:ext>
                </a:extLst>
              </p:cNvPr>
              <p:cNvSpPr/>
              <p:nvPr/>
            </p:nvSpPr>
            <p:spPr>
              <a:xfrm>
                <a:off x="1714465"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6" name="Oval 85">
                <a:extLst>
                  <a:ext uri="{FF2B5EF4-FFF2-40B4-BE49-F238E27FC236}">
                    <a16:creationId xmlns:a16="http://schemas.microsoft.com/office/drawing/2014/main" id="{633FEC9C-6243-471E-A47A-437C4CC0DBC6}"/>
                  </a:ext>
                </a:extLst>
              </p:cNvPr>
              <p:cNvSpPr/>
              <p:nvPr/>
            </p:nvSpPr>
            <p:spPr>
              <a:xfrm>
                <a:off x="204951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87" name="Oval 86">
                <a:extLst>
                  <a:ext uri="{FF2B5EF4-FFF2-40B4-BE49-F238E27FC236}">
                    <a16:creationId xmlns:a16="http://schemas.microsoft.com/office/drawing/2014/main" id="{F0F5E0A5-17E5-41AB-B2FF-E670A4D5542B}"/>
                  </a:ext>
                </a:extLst>
              </p:cNvPr>
              <p:cNvSpPr/>
              <p:nvPr/>
            </p:nvSpPr>
            <p:spPr>
              <a:xfrm>
                <a:off x="2384566" y="5060141"/>
                <a:ext cx="324679" cy="32674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sp>
          <p:nvSpPr>
            <p:cNvPr id="72" name="Oval 71">
              <a:extLst>
                <a:ext uri="{FF2B5EF4-FFF2-40B4-BE49-F238E27FC236}">
                  <a16:creationId xmlns:a16="http://schemas.microsoft.com/office/drawing/2014/main" id="{3E368375-0BA4-4F34-AF97-32CCD347D7B6}"/>
                </a:ext>
              </a:extLst>
            </p:cNvPr>
            <p:cNvSpPr/>
            <p:nvPr/>
          </p:nvSpPr>
          <p:spPr>
            <a:xfrm>
              <a:off x="5930871"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3" name="Oval 72">
              <a:extLst>
                <a:ext uri="{FF2B5EF4-FFF2-40B4-BE49-F238E27FC236}">
                  <a16:creationId xmlns:a16="http://schemas.microsoft.com/office/drawing/2014/main" id="{BA1A52DF-8E5E-4337-9898-8B3EACFAC730}"/>
                </a:ext>
              </a:extLst>
            </p:cNvPr>
            <p:cNvSpPr/>
            <p:nvPr/>
          </p:nvSpPr>
          <p:spPr>
            <a:xfrm>
              <a:off x="6350540"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4" name="Oval 73">
              <a:extLst>
                <a:ext uri="{FF2B5EF4-FFF2-40B4-BE49-F238E27FC236}">
                  <a16:creationId xmlns:a16="http://schemas.microsoft.com/office/drawing/2014/main" id="{D17A974B-A4AE-43FC-A556-0881A84170CE}"/>
                </a:ext>
              </a:extLst>
            </p:cNvPr>
            <p:cNvSpPr/>
            <p:nvPr/>
          </p:nvSpPr>
          <p:spPr>
            <a:xfrm>
              <a:off x="6770205"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5" name="Oval 74">
              <a:extLst>
                <a:ext uri="{FF2B5EF4-FFF2-40B4-BE49-F238E27FC236}">
                  <a16:creationId xmlns:a16="http://schemas.microsoft.com/office/drawing/2014/main" id="{A4C9A9CF-AFFB-4714-809E-AF595B9512E6}"/>
                </a:ext>
              </a:extLst>
            </p:cNvPr>
            <p:cNvSpPr/>
            <p:nvPr/>
          </p:nvSpPr>
          <p:spPr>
            <a:xfrm>
              <a:off x="2573658"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sp>
          <p:nvSpPr>
            <p:cNvPr id="76" name="Oval 75">
              <a:extLst>
                <a:ext uri="{FF2B5EF4-FFF2-40B4-BE49-F238E27FC236}">
                  <a16:creationId xmlns:a16="http://schemas.microsoft.com/office/drawing/2014/main" id="{61DD587D-AD2A-4973-A048-DD309281627B}"/>
                </a:ext>
              </a:extLst>
            </p:cNvPr>
            <p:cNvSpPr/>
            <p:nvPr/>
          </p:nvSpPr>
          <p:spPr>
            <a:xfrm>
              <a:off x="2153989" y="1793604"/>
              <a:ext cx="406678" cy="409262"/>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a:t>
              </a:r>
            </a:p>
          </p:txBody>
        </p:sp>
      </p:grpSp>
      <p:graphicFrame>
        <p:nvGraphicFramePr>
          <p:cNvPr id="88" name="Table 87">
            <a:extLst>
              <a:ext uri="{FF2B5EF4-FFF2-40B4-BE49-F238E27FC236}">
                <a16:creationId xmlns:a16="http://schemas.microsoft.com/office/drawing/2014/main" id="{EF089CBA-7F5E-46D6-A117-A247B557892C}"/>
              </a:ext>
            </a:extLst>
          </p:cNvPr>
          <p:cNvGraphicFramePr>
            <a:graphicFrameLocks noGrp="1"/>
          </p:cNvGraphicFramePr>
          <p:nvPr/>
        </p:nvGraphicFramePr>
        <p:xfrm>
          <a:off x="991602" y="3591645"/>
          <a:ext cx="3952800" cy="1598946"/>
        </p:xfrm>
        <a:graphic>
          <a:graphicData uri="http://schemas.openxmlformats.org/drawingml/2006/table">
            <a:tbl>
              <a:tblPr firstRow="1" bandRow="1">
                <a:tableStyleId>{5940675A-B579-460E-94D1-54222C63F5DA}</a:tableStyleId>
              </a:tblPr>
              <a:tblGrid>
                <a:gridCol w="1317600">
                  <a:extLst>
                    <a:ext uri="{9D8B030D-6E8A-4147-A177-3AD203B41FA5}">
                      <a16:colId xmlns:a16="http://schemas.microsoft.com/office/drawing/2014/main" val="2328959457"/>
                    </a:ext>
                  </a:extLst>
                </a:gridCol>
                <a:gridCol w="1317600">
                  <a:extLst>
                    <a:ext uri="{9D8B030D-6E8A-4147-A177-3AD203B41FA5}">
                      <a16:colId xmlns:a16="http://schemas.microsoft.com/office/drawing/2014/main" val="1014935828"/>
                    </a:ext>
                  </a:extLst>
                </a:gridCol>
                <a:gridCol w="1317600">
                  <a:extLst>
                    <a:ext uri="{9D8B030D-6E8A-4147-A177-3AD203B41FA5}">
                      <a16:colId xmlns:a16="http://schemas.microsoft.com/office/drawing/2014/main" val="2382876820"/>
                    </a:ext>
                  </a:extLst>
                </a:gridCol>
              </a:tblGrid>
              <a:tr h="367200">
                <a:tc>
                  <a:txBody>
                    <a:bodyPr/>
                    <a:lstStyle/>
                    <a:p>
                      <a:pPr algn="ctr"/>
                      <a:r>
                        <a:rPr lang="en-GB" sz="1800" b="1" dirty="0">
                          <a:latin typeface="Century Gothic" panose="020B0502020202020204" pitchFamily="34" charset="0"/>
                        </a:rPr>
                        <a:t>H</a:t>
                      </a:r>
                    </a:p>
                  </a:txBody>
                  <a:tcPr marL="0" marR="0" marT="0" marB="0" anchor="ctr">
                    <a:solidFill>
                      <a:schemeClr val="bg1"/>
                    </a:solidFill>
                  </a:tcPr>
                </a:tc>
                <a:tc>
                  <a:txBody>
                    <a:bodyPr/>
                    <a:lstStyle/>
                    <a:p>
                      <a:pPr algn="ctr"/>
                      <a:r>
                        <a:rPr lang="en-GB" sz="1800" b="1" dirty="0">
                          <a:latin typeface="Century Gothic" panose="020B0502020202020204" pitchFamily="34" charset="0"/>
                        </a:rPr>
                        <a:t>T</a:t>
                      </a:r>
                    </a:p>
                  </a:txBody>
                  <a:tcPr marL="0" marR="0" marT="0" marB="0" anchor="ctr">
                    <a:solidFill>
                      <a:schemeClr val="bg1"/>
                    </a:solidFill>
                  </a:tcPr>
                </a:tc>
                <a:tc>
                  <a:txBody>
                    <a:bodyPr/>
                    <a:lstStyle/>
                    <a:p>
                      <a:pPr algn="ctr"/>
                      <a:r>
                        <a:rPr lang="en-GB" sz="18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231746">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tc>
                  <a:txBody>
                    <a:bodyPr/>
                    <a:lstStyle/>
                    <a:p>
                      <a:pPr algn="ctr"/>
                      <a:endParaRPr lang="en-GB" sz="12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89" name="Group 88">
            <a:extLst>
              <a:ext uri="{FF2B5EF4-FFF2-40B4-BE49-F238E27FC236}">
                <a16:creationId xmlns:a16="http://schemas.microsoft.com/office/drawing/2014/main" id="{F541B649-A912-4EC5-9306-1C7ED583A808}"/>
              </a:ext>
            </a:extLst>
          </p:cNvPr>
          <p:cNvGrpSpPr/>
          <p:nvPr/>
        </p:nvGrpSpPr>
        <p:grpSpPr>
          <a:xfrm>
            <a:off x="2758037" y="3996505"/>
            <a:ext cx="388081" cy="167130"/>
            <a:chOff x="5121985" y="7174124"/>
            <a:chExt cx="471586" cy="203092"/>
          </a:xfrm>
        </p:grpSpPr>
        <p:sp>
          <p:nvSpPr>
            <p:cNvPr id="90" name="Oval 89">
              <a:extLst>
                <a:ext uri="{FF2B5EF4-FFF2-40B4-BE49-F238E27FC236}">
                  <a16:creationId xmlns:a16="http://schemas.microsoft.com/office/drawing/2014/main" id="{DF698424-902C-43B3-B9F6-ED415D483315}"/>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F6484887-21F7-4658-827A-B5DE3D1110F7}"/>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591B8420-FF1F-4777-8446-29283FEE5DF0}"/>
              </a:ext>
            </a:extLst>
          </p:cNvPr>
          <p:cNvGrpSpPr/>
          <p:nvPr/>
        </p:nvGrpSpPr>
        <p:grpSpPr>
          <a:xfrm>
            <a:off x="2758037" y="4229539"/>
            <a:ext cx="388081" cy="167130"/>
            <a:chOff x="5121985" y="7174124"/>
            <a:chExt cx="471586" cy="203092"/>
          </a:xfrm>
        </p:grpSpPr>
        <p:sp>
          <p:nvSpPr>
            <p:cNvPr id="93" name="Oval 92">
              <a:extLst>
                <a:ext uri="{FF2B5EF4-FFF2-40B4-BE49-F238E27FC236}">
                  <a16:creationId xmlns:a16="http://schemas.microsoft.com/office/drawing/2014/main" id="{24CAEAEF-A714-41D8-B399-C85B7BF729ED}"/>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4BFBFCCB-FBDD-4C6A-BD0B-2023B838CAC3}"/>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5" name="Group 94">
            <a:extLst>
              <a:ext uri="{FF2B5EF4-FFF2-40B4-BE49-F238E27FC236}">
                <a16:creationId xmlns:a16="http://schemas.microsoft.com/office/drawing/2014/main" id="{2C29EA3F-1FC3-4C90-BD33-75C6AC73ADDA}"/>
              </a:ext>
            </a:extLst>
          </p:cNvPr>
          <p:cNvGrpSpPr/>
          <p:nvPr/>
        </p:nvGrpSpPr>
        <p:grpSpPr>
          <a:xfrm>
            <a:off x="2758037" y="4462574"/>
            <a:ext cx="388081" cy="167130"/>
            <a:chOff x="5121985" y="7174124"/>
            <a:chExt cx="471586" cy="203092"/>
          </a:xfrm>
        </p:grpSpPr>
        <p:sp>
          <p:nvSpPr>
            <p:cNvPr id="96" name="Oval 95">
              <a:extLst>
                <a:ext uri="{FF2B5EF4-FFF2-40B4-BE49-F238E27FC236}">
                  <a16:creationId xmlns:a16="http://schemas.microsoft.com/office/drawing/2014/main" id="{2061FCF2-4084-4D97-BBA8-71B661A8D57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D5BC220-3257-41C2-B2E5-360E741EC9CD}"/>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64E2CF7-9502-42F3-A82F-4426E66C3949}"/>
              </a:ext>
            </a:extLst>
          </p:cNvPr>
          <p:cNvGrpSpPr/>
          <p:nvPr/>
        </p:nvGrpSpPr>
        <p:grpSpPr>
          <a:xfrm>
            <a:off x="2758037" y="4695608"/>
            <a:ext cx="388081" cy="167130"/>
            <a:chOff x="5121985" y="7174124"/>
            <a:chExt cx="471586" cy="203092"/>
          </a:xfrm>
        </p:grpSpPr>
        <p:sp>
          <p:nvSpPr>
            <p:cNvPr id="99" name="Oval 98">
              <a:extLst>
                <a:ext uri="{FF2B5EF4-FFF2-40B4-BE49-F238E27FC236}">
                  <a16:creationId xmlns:a16="http://schemas.microsoft.com/office/drawing/2014/main" id="{6B0D0C57-292E-4396-AD01-556A0CD93F30}"/>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5A130D0-100C-45EB-BB82-84D9B941B322}"/>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1" name="Group 100">
            <a:extLst>
              <a:ext uri="{FF2B5EF4-FFF2-40B4-BE49-F238E27FC236}">
                <a16:creationId xmlns:a16="http://schemas.microsoft.com/office/drawing/2014/main" id="{53DF5CF7-8801-49A6-8B0C-C190D8428ABB}"/>
              </a:ext>
            </a:extLst>
          </p:cNvPr>
          <p:cNvGrpSpPr/>
          <p:nvPr/>
        </p:nvGrpSpPr>
        <p:grpSpPr>
          <a:xfrm>
            <a:off x="2758037" y="4928644"/>
            <a:ext cx="388081" cy="167130"/>
            <a:chOff x="5121985" y="7174124"/>
            <a:chExt cx="471586" cy="203092"/>
          </a:xfrm>
        </p:grpSpPr>
        <p:sp>
          <p:nvSpPr>
            <p:cNvPr id="102" name="Oval 101">
              <a:extLst>
                <a:ext uri="{FF2B5EF4-FFF2-40B4-BE49-F238E27FC236}">
                  <a16:creationId xmlns:a16="http://schemas.microsoft.com/office/drawing/2014/main" id="{53AB8D46-D92A-4682-B996-9E2D714E4156}"/>
                </a:ext>
              </a:extLst>
            </p:cNvPr>
            <p:cNvSpPr/>
            <p:nvPr/>
          </p:nvSpPr>
          <p:spPr>
            <a:xfrm>
              <a:off x="5121985"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27CBA1D-B6BD-431A-88DD-A9983E9B67DA}"/>
                </a:ext>
              </a:extLst>
            </p:cNvPr>
            <p:cNvSpPr/>
            <p:nvPr/>
          </p:nvSpPr>
          <p:spPr>
            <a:xfrm>
              <a:off x="5391971" y="7174124"/>
              <a:ext cx="201600"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4" name="Oval 103">
            <a:extLst>
              <a:ext uri="{FF2B5EF4-FFF2-40B4-BE49-F238E27FC236}">
                <a16:creationId xmlns:a16="http://schemas.microsoft.com/office/drawing/2014/main" id="{D1157913-C9AC-4716-B8FB-F67C467E83F4}"/>
              </a:ext>
            </a:extLst>
          </p:cNvPr>
          <p:cNvSpPr/>
          <p:nvPr/>
        </p:nvSpPr>
        <p:spPr>
          <a:xfrm rot="5400000" flipH="1" flipV="1">
            <a:off x="1563727" y="4229365"/>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9CA259F7-0DD7-4241-B3DB-B6F9A1E2D830}"/>
              </a:ext>
            </a:extLst>
          </p:cNvPr>
          <p:cNvSpPr/>
          <p:nvPr/>
        </p:nvSpPr>
        <p:spPr>
          <a:xfrm rot="5400000" flipH="1" flipV="1">
            <a:off x="1563727" y="3996330"/>
            <a:ext cx="167480" cy="16713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TextBox 105">
            <a:extLst>
              <a:ext uri="{FF2B5EF4-FFF2-40B4-BE49-F238E27FC236}">
                <a16:creationId xmlns:a16="http://schemas.microsoft.com/office/drawing/2014/main" id="{E44F8635-BB42-4AA7-ADC4-1E50B782BD68}"/>
              </a:ext>
            </a:extLst>
          </p:cNvPr>
          <p:cNvSpPr txBox="1"/>
          <p:nvPr/>
        </p:nvSpPr>
        <p:spPr>
          <a:xfrm>
            <a:off x="371415" y="1439956"/>
            <a:ext cx="488479" cy="369332"/>
          </a:xfrm>
          <a:prstGeom prst="rect">
            <a:avLst/>
          </a:prstGeom>
          <a:noFill/>
        </p:spPr>
        <p:txBody>
          <a:bodyPr wrap="square" rtlCol="0">
            <a:spAutoFit/>
          </a:bodyPr>
          <a:lstStyle/>
          <a:p>
            <a:pPr algn="ctr"/>
            <a:r>
              <a:rPr lang="en-GB" b="1" dirty="0">
                <a:latin typeface="Century Gothic" panose="020B0502020202020204" pitchFamily="34" charset="0"/>
              </a:rPr>
              <a:t>A.</a:t>
            </a:r>
          </a:p>
        </p:txBody>
      </p:sp>
      <p:sp>
        <p:nvSpPr>
          <p:cNvPr id="107" name="TextBox 106">
            <a:extLst>
              <a:ext uri="{FF2B5EF4-FFF2-40B4-BE49-F238E27FC236}">
                <a16:creationId xmlns:a16="http://schemas.microsoft.com/office/drawing/2014/main" id="{2E6EBB37-820D-43B9-8051-63738AD7A270}"/>
              </a:ext>
            </a:extLst>
          </p:cNvPr>
          <p:cNvSpPr txBox="1"/>
          <p:nvPr/>
        </p:nvSpPr>
        <p:spPr>
          <a:xfrm>
            <a:off x="371415" y="2638343"/>
            <a:ext cx="488479" cy="369332"/>
          </a:xfrm>
          <a:prstGeom prst="rect">
            <a:avLst/>
          </a:prstGeom>
          <a:noFill/>
        </p:spPr>
        <p:txBody>
          <a:bodyPr wrap="square" rtlCol="0">
            <a:spAutoFit/>
          </a:bodyPr>
          <a:lstStyle/>
          <a:p>
            <a:pPr algn="ctr"/>
            <a:r>
              <a:rPr lang="en-GB" b="1" dirty="0">
                <a:latin typeface="Century Gothic" panose="020B0502020202020204" pitchFamily="34" charset="0"/>
              </a:rPr>
              <a:t>B.</a:t>
            </a:r>
          </a:p>
        </p:txBody>
      </p:sp>
      <p:sp>
        <p:nvSpPr>
          <p:cNvPr id="108" name="TextBox 107">
            <a:extLst>
              <a:ext uri="{FF2B5EF4-FFF2-40B4-BE49-F238E27FC236}">
                <a16:creationId xmlns:a16="http://schemas.microsoft.com/office/drawing/2014/main" id="{33A4E6FE-8B58-498E-830E-0BD1A4AABF6B}"/>
              </a:ext>
            </a:extLst>
          </p:cNvPr>
          <p:cNvSpPr txBox="1"/>
          <p:nvPr/>
        </p:nvSpPr>
        <p:spPr>
          <a:xfrm>
            <a:off x="371415" y="3830678"/>
            <a:ext cx="488479" cy="369332"/>
          </a:xfrm>
          <a:prstGeom prst="rect">
            <a:avLst/>
          </a:prstGeom>
          <a:noFill/>
        </p:spPr>
        <p:txBody>
          <a:bodyPr wrap="square" rtlCol="0">
            <a:spAutoFit/>
          </a:bodyPr>
          <a:lstStyle/>
          <a:p>
            <a:pPr algn="ctr"/>
            <a:r>
              <a:rPr lang="en-GB" b="1" dirty="0">
                <a:latin typeface="Century Gothic" panose="020B0502020202020204" pitchFamily="34" charset="0"/>
              </a:rPr>
              <a:t>C.</a:t>
            </a:r>
          </a:p>
        </p:txBody>
      </p:sp>
      <p:sp>
        <p:nvSpPr>
          <p:cNvPr id="43" name="Oval 42">
            <a:extLst>
              <a:ext uri="{FF2B5EF4-FFF2-40B4-BE49-F238E27FC236}">
                <a16:creationId xmlns:a16="http://schemas.microsoft.com/office/drawing/2014/main" id="{48CCBD6B-F6AF-47D1-94E2-06EC33020184}"/>
              </a:ext>
            </a:extLst>
          </p:cNvPr>
          <p:cNvSpPr/>
          <p:nvPr/>
        </p:nvSpPr>
        <p:spPr>
          <a:xfrm>
            <a:off x="189511" y="2056429"/>
            <a:ext cx="7209923" cy="150914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0001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55" name="Group 254">
            <a:extLst>
              <a:ext uri="{FF2B5EF4-FFF2-40B4-BE49-F238E27FC236}">
                <a16:creationId xmlns:a16="http://schemas.microsoft.com/office/drawing/2014/main" id="{66E7869E-D6A9-4F3B-B96D-E25BFC34E428}"/>
              </a:ext>
            </a:extLst>
          </p:cNvPr>
          <p:cNvGrpSpPr/>
          <p:nvPr/>
        </p:nvGrpSpPr>
        <p:grpSpPr>
          <a:xfrm>
            <a:off x="27814" y="6454317"/>
            <a:ext cx="1231337" cy="403587"/>
            <a:chOff x="27814" y="6454317"/>
            <a:chExt cx="1231337" cy="403587"/>
          </a:xfrm>
        </p:grpSpPr>
        <p:pic>
          <p:nvPicPr>
            <p:cNvPr id="256" name="Picture 255" descr="A close up of a sign&#10;&#10;Description generated with high confidence">
              <a:extLst>
                <a:ext uri="{FF2B5EF4-FFF2-40B4-BE49-F238E27FC236}">
                  <a16:creationId xmlns:a16="http://schemas.microsoft.com/office/drawing/2014/main" id="{BC78D583-E596-4AE6-8B17-8D15717C16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57" name="TextBox 8">
              <a:extLst>
                <a:ext uri="{FF2B5EF4-FFF2-40B4-BE49-F238E27FC236}">
                  <a16:creationId xmlns:a16="http://schemas.microsoft.com/office/drawing/2014/main" id="{0A74C499-419A-495F-AA3C-1F495CB2079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28" name="Picture 27">
            <a:extLst>
              <a:ext uri="{FF2B5EF4-FFF2-40B4-BE49-F238E27FC236}">
                <a16:creationId xmlns:a16="http://schemas.microsoft.com/office/drawing/2014/main" id="{AE0C7E24-D8A5-46D7-8B66-44093A3AD9C8}"/>
              </a:ext>
            </a:extLst>
          </p:cNvPr>
          <p:cNvPicPr>
            <a:picLocks noChangeAspect="1"/>
          </p:cNvPicPr>
          <p:nvPr/>
        </p:nvPicPr>
        <p:blipFill>
          <a:blip r:embed="rId4"/>
          <a:stretch>
            <a:fillRect/>
          </a:stretch>
        </p:blipFill>
        <p:spPr>
          <a:xfrm>
            <a:off x="115438" y="146030"/>
            <a:ext cx="8913124" cy="6322100"/>
          </a:xfrm>
          <a:prstGeom prst="rect">
            <a:avLst/>
          </a:prstGeom>
        </p:spPr>
      </p:pic>
      <p:sp>
        <p:nvSpPr>
          <p:cNvPr id="29" name="Rectangle 28">
            <a:extLst>
              <a:ext uri="{FF2B5EF4-FFF2-40B4-BE49-F238E27FC236}">
                <a16:creationId xmlns:a16="http://schemas.microsoft.com/office/drawing/2014/main" id="{E43707BD-820E-441F-8F24-B8F0060B159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Use the cards below to complete the inequality statements.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
        <p:nvSpPr>
          <p:cNvPr id="30" name="Rectangle: Rounded Corners 29">
            <a:extLst>
              <a:ext uri="{FF2B5EF4-FFF2-40B4-BE49-F238E27FC236}">
                <a16:creationId xmlns:a16="http://schemas.microsoft.com/office/drawing/2014/main" id="{74BE58AD-3E2D-4FAD-B82C-383DECEA98AC}"/>
              </a:ext>
            </a:extLst>
          </p:cNvPr>
          <p:cNvSpPr/>
          <p:nvPr/>
        </p:nvSpPr>
        <p:spPr>
          <a:xfrm>
            <a:off x="5998482" y="1182143"/>
            <a:ext cx="1636248" cy="2203022"/>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Table 30">
            <a:extLst>
              <a:ext uri="{FF2B5EF4-FFF2-40B4-BE49-F238E27FC236}">
                <a16:creationId xmlns:a16="http://schemas.microsoft.com/office/drawing/2014/main" id="{A38F4A17-C400-4437-AEDD-880C2073D1DD}"/>
              </a:ext>
            </a:extLst>
          </p:cNvPr>
          <p:cNvGraphicFramePr>
            <a:graphicFrameLocks noGrp="1"/>
          </p:cNvGraphicFramePr>
          <p:nvPr>
            <p:extLst>
              <p:ext uri="{D42A27DB-BD31-4B8C-83A1-F6EECF244321}">
                <p14:modId xmlns:p14="http://schemas.microsoft.com/office/powerpoint/2010/main" val="1875673833"/>
              </p:ext>
            </p:extLst>
          </p:nvPr>
        </p:nvGraphicFramePr>
        <p:xfrm>
          <a:off x="6084961" y="1437670"/>
          <a:ext cx="1476921" cy="1749118"/>
        </p:xfrm>
        <a:graphic>
          <a:graphicData uri="http://schemas.openxmlformats.org/drawingml/2006/table">
            <a:tbl>
              <a:tblPr firstRow="1" bandRow="1">
                <a:tableStyleId>{5940675A-B579-460E-94D1-54222C63F5DA}</a:tableStyleId>
              </a:tblPr>
              <a:tblGrid>
                <a:gridCol w="492307">
                  <a:extLst>
                    <a:ext uri="{9D8B030D-6E8A-4147-A177-3AD203B41FA5}">
                      <a16:colId xmlns:a16="http://schemas.microsoft.com/office/drawing/2014/main" val="2328959457"/>
                    </a:ext>
                  </a:extLst>
                </a:gridCol>
                <a:gridCol w="492307">
                  <a:extLst>
                    <a:ext uri="{9D8B030D-6E8A-4147-A177-3AD203B41FA5}">
                      <a16:colId xmlns:a16="http://schemas.microsoft.com/office/drawing/2014/main" val="1014935828"/>
                    </a:ext>
                  </a:extLst>
                </a:gridCol>
                <a:gridCol w="492307">
                  <a:extLst>
                    <a:ext uri="{9D8B030D-6E8A-4147-A177-3AD203B41FA5}">
                      <a16:colId xmlns:a16="http://schemas.microsoft.com/office/drawing/2014/main" val="2382876820"/>
                    </a:ext>
                  </a:extLst>
                </a:gridCol>
              </a:tblGrid>
              <a:tr h="368235">
                <a:tc>
                  <a:txBody>
                    <a:bodyPr/>
                    <a:lstStyle/>
                    <a:p>
                      <a:pPr algn="ctr"/>
                      <a:r>
                        <a:rPr lang="en-GB" sz="2400" b="1" dirty="0">
                          <a:latin typeface="Century Gothic" panose="020B0502020202020204" pitchFamily="34" charset="0"/>
                        </a:rPr>
                        <a:t>H</a:t>
                      </a:r>
                    </a:p>
                  </a:txBody>
                  <a:tcPr marL="0" marR="0" marT="0" marB="0" anchor="ctr"/>
                </a:tc>
                <a:tc>
                  <a:txBody>
                    <a:bodyPr/>
                    <a:lstStyle/>
                    <a:p>
                      <a:pPr algn="ctr"/>
                      <a:r>
                        <a:rPr lang="en-GB" sz="2400" b="1" dirty="0">
                          <a:latin typeface="Century Gothic" panose="020B0502020202020204" pitchFamily="34" charset="0"/>
                        </a:rPr>
                        <a:t>T</a:t>
                      </a:r>
                    </a:p>
                  </a:txBody>
                  <a:tcPr marL="0" marR="0" marT="0" marB="0" anchor="ctr"/>
                </a:tc>
                <a:tc>
                  <a:txBody>
                    <a:bodyPr/>
                    <a:lstStyle/>
                    <a:p>
                      <a:pPr algn="ctr"/>
                      <a:r>
                        <a:rPr lang="en-GB" sz="2400" b="1" dirty="0">
                          <a:latin typeface="Century Gothic" panose="020B0502020202020204" pitchFamily="34" charset="0"/>
                        </a:rPr>
                        <a:t>O</a:t>
                      </a:r>
                    </a:p>
                  </a:txBody>
                  <a:tcPr marL="0" marR="0" marT="0" marB="0" anchor="ctr"/>
                </a:tc>
                <a:extLst>
                  <a:ext uri="{0D108BD9-81ED-4DB2-BD59-A6C34878D82A}">
                    <a16:rowId xmlns:a16="http://schemas.microsoft.com/office/drawing/2014/main" val="1566829834"/>
                  </a:ext>
                </a:extLst>
              </a:tr>
              <a:tr h="1380883">
                <a:tc>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1000" b="1" dirty="0">
                        <a:latin typeface="Century Gothic" panose="020B0502020202020204" pitchFamily="34" charset="0"/>
                      </a:endParaRPr>
                    </a:p>
                  </a:txBody>
                  <a:tcPr marL="0" marR="0" marT="0" marB="0" anchor="ctr"/>
                </a:tc>
                <a:extLst>
                  <a:ext uri="{0D108BD9-81ED-4DB2-BD59-A6C34878D82A}">
                    <a16:rowId xmlns:a16="http://schemas.microsoft.com/office/drawing/2014/main" val="674466289"/>
                  </a:ext>
                </a:extLst>
              </a:tr>
            </a:tbl>
          </a:graphicData>
        </a:graphic>
      </p:graphicFrame>
      <p:grpSp>
        <p:nvGrpSpPr>
          <p:cNvPr id="32" name="Group 31">
            <a:extLst>
              <a:ext uri="{FF2B5EF4-FFF2-40B4-BE49-F238E27FC236}">
                <a16:creationId xmlns:a16="http://schemas.microsoft.com/office/drawing/2014/main" id="{7F0AD8C3-135D-4AF3-BA82-5DFB12408C3F}"/>
              </a:ext>
            </a:extLst>
          </p:cNvPr>
          <p:cNvGrpSpPr/>
          <p:nvPr/>
        </p:nvGrpSpPr>
        <p:grpSpPr>
          <a:xfrm>
            <a:off x="6180149" y="1905483"/>
            <a:ext cx="288012" cy="716703"/>
            <a:chOff x="2635923" y="4404109"/>
            <a:chExt cx="141061" cy="351020"/>
          </a:xfrm>
        </p:grpSpPr>
        <p:sp>
          <p:nvSpPr>
            <p:cNvPr id="33" name="Oval 32">
              <a:extLst>
                <a:ext uri="{FF2B5EF4-FFF2-40B4-BE49-F238E27FC236}">
                  <a16:creationId xmlns:a16="http://schemas.microsoft.com/office/drawing/2014/main" id="{6376DF84-7C3B-4238-A407-85F156E54EE2}"/>
                </a:ext>
              </a:extLst>
            </p:cNvPr>
            <p:cNvSpPr/>
            <p:nvPr/>
          </p:nvSpPr>
          <p:spPr>
            <a:xfrm rot="5400000" flipH="1" flipV="1">
              <a:off x="2635923" y="4404109"/>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8250535-1876-4F8F-B759-515AE139FC16}"/>
                </a:ext>
              </a:extLst>
            </p:cNvPr>
            <p:cNvSpPr/>
            <p:nvPr/>
          </p:nvSpPr>
          <p:spPr>
            <a:xfrm rot="5400000" flipH="1" flipV="1">
              <a:off x="2635929" y="4614074"/>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90960F0E-CC6E-4BD7-B6A1-F7C599144478}"/>
              </a:ext>
            </a:extLst>
          </p:cNvPr>
          <p:cNvGrpSpPr/>
          <p:nvPr/>
        </p:nvGrpSpPr>
        <p:grpSpPr>
          <a:xfrm>
            <a:off x="1286960" y="1202420"/>
            <a:ext cx="1636248" cy="2203022"/>
            <a:chOff x="1286960" y="1410742"/>
            <a:chExt cx="1636248" cy="2203022"/>
          </a:xfrm>
        </p:grpSpPr>
        <p:sp>
          <p:nvSpPr>
            <p:cNvPr id="36" name="Rectangle: Rounded Corners 35">
              <a:extLst>
                <a:ext uri="{FF2B5EF4-FFF2-40B4-BE49-F238E27FC236}">
                  <a16:creationId xmlns:a16="http://schemas.microsoft.com/office/drawing/2014/main" id="{F3130F99-9445-4AFB-A023-A00F140E6755}"/>
                </a:ext>
              </a:extLst>
            </p:cNvPr>
            <p:cNvSpPr/>
            <p:nvPr/>
          </p:nvSpPr>
          <p:spPr>
            <a:xfrm>
              <a:off x="1286960" y="1410742"/>
              <a:ext cx="1636248" cy="2203022"/>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7" name="Group 36">
              <a:extLst>
                <a:ext uri="{FF2B5EF4-FFF2-40B4-BE49-F238E27FC236}">
                  <a16:creationId xmlns:a16="http://schemas.microsoft.com/office/drawing/2014/main" id="{4C1DDD0F-4349-4E86-89E3-D1FFF9A24136}"/>
                </a:ext>
              </a:extLst>
            </p:cNvPr>
            <p:cNvGrpSpPr/>
            <p:nvPr/>
          </p:nvGrpSpPr>
          <p:grpSpPr>
            <a:xfrm>
              <a:off x="1482521" y="1492460"/>
              <a:ext cx="602652" cy="1970059"/>
              <a:chOff x="645914" y="4148643"/>
              <a:chExt cx="295163" cy="964883"/>
            </a:xfrm>
          </p:grpSpPr>
          <p:sp>
            <p:nvSpPr>
              <p:cNvPr id="42" name="Oval 41">
                <a:extLst>
                  <a:ext uri="{FF2B5EF4-FFF2-40B4-BE49-F238E27FC236}">
                    <a16:creationId xmlns:a16="http://schemas.microsoft.com/office/drawing/2014/main" id="{FA9FBBBC-9551-42DD-88A5-53B5C5A0A438}"/>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43" name="Oval 42">
                <a:extLst>
                  <a:ext uri="{FF2B5EF4-FFF2-40B4-BE49-F238E27FC236}">
                    <a16:creationId xmlns:a16="http://schemas.microsoft.com/office/drawing/2014/main" id="{A92D46A3-9564-47D9-B845-30612C5E2386}"/>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44" name="Oval 43">
                <a:extLst>
                  <a:ext uri="{FF2B5EF4-FFF2-40B4-BE49-F238E27FC236}">
                    <a16:creationId xmlns:a16="http://schemas.microsoft.com/office/drawing/2014/main" id="{D2A911BB-4864-4A47-B564-E9DF225C6763}"/>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grpSp>
        <p:grpSp>
          <p:nvGrpSpPr>
            <p:cNvPr id="38" name="Group 37">
              <a:extLst>
                <a:ext uri="{FF2B5EF4-FFF2-40B4-BE49-F238E27FC236}">
                  <a16:creationId xmlns:a16="http://schemas.microsoft.com/office/drawing/2014/main" id="{8EDF3A48-82FD-486D-AD18-949B467B53D7}"/>
                </a:ext>
              </a:extLst>
            </p:cNvPr>
            <p:cNvGrpSpPr/>
            <p:nvPr/>
          </p:nvGrpSpPr>
          <p:grpSpPr>
            <a:xfrm>
              <a:off x="2142544" y="1492460"/>
              <a:ext cx="602652" cy="1970059"/>
              <a:chOff x="645914" y="4148643"/>
              <a:chExt cx="295163" cy="964883"/>
            </a:xfrm>
          </p:grpSpPr>
          <p:sp>
            <p:nvSpPr>
              <p:cNvPr id="39" name="Oval 38">
                <a:extLst>
                  <a:ext uri="{FF2B5EF4-FFF2-40B4-BE49-F238E27FC236}">
                    <a16:creationId xmlns:a16="http://schemas.microsoft.com/office/drawing/2014/main" id="{FF36E384-1396-4FA7-BC5E-42F20840ED2A}"/>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40" name="Oval 39">
                <a:extLst>
                  <a:ext uri="{FF2B5EF4-FFF2-40B4-BE49-F238E27FC236}">
                    <a16:creationId xmlns:a16="http://schemas.microsoft.com/office/drawing/2014/main" id="{CEEDE38A-30B6-414B-83DC-80C7823D6CDE}"/>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41" name="Oval 40">
                <a:extLst>
                  <a:ext uri="{FF2B5EF4-FFF2-40B4-BE49-F238E27FC236}">
                    <a16:creationId xmlns:a16="http://schemas.microsoft.com/office/drawing/2014/main" id="{25F89A8B-894D-4D2E-BE72-45B0F567EAF7}"/>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grpSp>
      </p:grpSp>
      <p:graphicFrame>
        <p:nvGraphicFramePr>
          <p:cNvPr id="45" name="Table 44">
            <a:extLst>
              <a:ext uri="{FF2B5EF4-FFF2-40B4-BE49-F238E27FC236}">
                <a16:creationId xmlns:a16="http://schemas.microsoft.com/office/drawing/2014/main" id="{3B383864-D258-47EF-A021-6D80959A7E39}"/>
              </a:ext>
            </a:extLst>
          </p:cNvPr>
          <p:cNvGraphicFramePr>
            <a:graphicFrameLocks noGrp="1"/>
          </p:cNvGraphicFramePr>
          <p:nvPr>
            <p:extLst>
              <p:ext uri="{D42A27DB-BD31-4B8C-83A1-F6EECF244321}">
                <p14:modId xmlns:p14="http://schemas.microsoft.com/office/powerpoint/2010/main" val="482305632"/>
              </p:ext>
            </p:extLst>
          </p:nvPr>
        </p:nvGraphicFramePr>
        <p:xfrm>
          <a:off x="2216838" y="4128214"/>
          <a:ext cx="4558409" cy="2082957"/>
        </p:xfrm>
        <a:graphic>
          <a:graphicData uri="http://schemas.openxmlformats.org/drawingml/2006/table">
            <a:tbl>
              <a:tblPr firstRow="1" bandRow="1">
                <a:tableStyleId>{5940675A-B579-460E-94D1-54222C63F5DA}</a:tableStyleId>
              </a:tblPr>
              <a:tblGrid>
                <a:gridCol w="1546947">
                  <a:extLst>
                    <a:ext uri="{9D8B030D-6E8A-4147-A177-3AD203B41FA5}">
                      <a16:colId xmlns:a16="http://schemas.microsoft.com/office/drawing/2014/main" val="2072819068"/>
                    </a:ext>
                  </a:extLst>
                </a:gridCol>
                <a:gridCol w="132277">
                  <a:extLst>
                    <a:ext uri="{9D8B030D-6E8A-4147-A177-3AD203B41FA5}">
                      <a16:colId xmlns:a16="http://schemas.microsoft.com/office/drawing/2014/main" val="375529377"/>
                    </a:ext>
                  </a:extLst>
                </a:gridCol>
                <a:gridCol w="1199961">
                  <a:extLst>
                    <a:ext uri="{9D8B030D-6E8A-4147-A177-3AD203B41FA5}">
                      <a16:colId xmlns:a16="http://schemas.microsoft.com/office/drawing/2014/main" val="1744686102"/>
                    </a:ext>
                  </a:extLst>
                </a:gridCol>
                <a:gridCol w="132277">
                  <a:extLst>
                    <a:ext uri="{9D8B030D-6E8A-4147-A177-3AD203B41FA5}">
                      <a16:colId xmlns:a16="http://schemas.microsoft.com/office/drawing/2014/main" val="1635743126"/>
                    </a:ext>
                  </a:extLst>
                </a:gridCol>
                <a:gridCol w="1546947">
                  <a:extLst>
                    <a:ext uri="{9D8B030D-6E8A-4147-A177-3AD203B41FA5}">
                      <a16:colId xmlns:a16="http://schemas.microsoft.com/office/drawing/2014/main" val="11962054"/>
                    </a:ext>
                  </a:extLst>
                </a:gridCol>
              </a:tblGrid>
              <a:tr h="949321">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400" b="1" dirty="0">
                          <a:latin typeface="Century Gothic" panose="020B0502020202020204" pitchFamily="34" charset="0"/>
                        </a:rPr>
                        <a:t>&lt;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34440"/>
                  </a:ext>
                </a:extLst>
              </a:tr>
              <a:tr h="184315">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6461956"/>
                  </a:ext>
                </a:extLst>
              </a:tr>
              <a:tr h="949321">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buFontTx/>
                        <a:buNone/>
                      </a:pPr>
                      <a:r>
                        <a:rPr lang="en-GB" sz="5400" b="1" dirty="0">
                          <a:solidFill>
                            <a:schemeClr val="tx1"/>
                          </a:solidFill>
                          <a:latin typeface="Century Gothic" panose="020B0502020202020204" pitchFamily="34" charset="0"/>
                        </a:rPr>
                        <a:t>&gt;</a:t>
                      </a:r>
                      <a:r>
                        <a:rPr lang="en-GB" sz="5400" b="1" dirty="0">
                          <a:latin typeface="Century Gothic" panose="020B050202020202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9258627"/>
                  </a:ext>
                </a:extLst>
              </a:tr>
            </a:tbl>
          </a:graphicData>
        </a:graphic>
      </p:graphicFrame>
    </p:spTree>
    <p:extLst>
      <p:ext uri="{BB962C8B-B14F-4D97-AF65-F5344CB8AC3E}">
        <p14:creationId xmlns:p14="http://schemas.microsoft.com/office/powerpoint/2010/main" val="95294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3" name="Group 52">
            <a:extLst>
              <a:ext uri="{FF2B5EF4-FFF2-40B4-BE49-F238E27FC236}">
                <a16:creationId xmlns:a16="http://schemas.microsoft.com/office/drawing/2014/main" id="{0A980910-C08E-42D9-808A-9E257C6701F7}"/>
              </a:ext>
            </a:extLst>
          </p:cNvPr>
          <p:cNvGrpSpPr/>
          <p:nvPr/>
        </p:nvGrpSpPr>
        <p:grpSpPr>
          <a:xfrm>
            <a:off x="27814" y="6454317"/>
            <a:ext cx="1231337" cy="403587"/>
            <a:chOff x="27814" y="6454317"/>
            <a:chExt cx="1231337" cy="403587"/>
          </a:xfrm>
        </p:grpSpPr>
        <p:pic>
          <p:nvPicPr>
            <p:cNvPr id="54" name="Picture 53" descr="A close up of a sign&#10;&#10;Description generated with high confidence">
              <a:extLst>
                <a:ext uri="{FF2B5EF4-FFF2-40B4-BE49-F238E27FC236}">
                  <a16:creationId xmlns:a16="http://schemas.microsoft.com/office/drawing/2014/main" id="{431B0E20-2AC0-4510-8D9E-D0F74405E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17209780-2592-4C4C-B4C5-B156C6DA813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56" name="Picture 55">
            <a:extLst>
              <a:ext uri="{FF2B5EF4-FFF2-40B4-BE49-F238E27FC236}">
                <a16:creationId xmlns:a16="http://schemas.microsoft.com/office/drawing/2014/main" id="{394D7672-3FF2-4630-BFFC-9E0F0B8BB3BF}"/>
              </a:ext>
            </a:extLst>
          </p:cNvPr>
          <p:cNvPicPr>
            <a:picLocks noChangeAspect="1"/>
          </p:cNvPicPr>
          <p:nvPr/>
        </p:nvPicPr>
        <p:blipFill>
          <a:blip r:embed="rId4"/>
          <a:stretch>
            <a:fillRect/>
          </a:stretch>
        </p:blipFill>
        <p:spPr>
          <a:xfrm>
            <a:off x="115438" y="146030"/>
            <a:ext cx="8913124" cy="6322100"/>
          </a:xfrm>
          <a:prstGeom prst="rect">
            <a:avLst/>
          </a:prstGeom>
        </p:spPr>
      </p:pic>
      <p:sp>
        <p:nvSpPr>
          <p:cNvPr id="57" name="Rectangle 56">
            <a:extLst>
              <a:ext uri="{FF2B5EF4-FFF2-40B4-BE49-F238E27FC236}">
                <a16:creationId xmlns:a16="http://schemas.microsoft.com/office/drawing/2014/main" id="{9B043013-9EB8-4BB9-BE69-2311B8A4C53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Use the cards below to complete the inequality statements.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Various answers, for example:</a:t>
            </a:r>
          </a:p>
          <a:p>
            <a:pPr algn="ctr"/>
            <a:endParaRPr lang="en-GB" sz="2000" b="1" dirty="0">
              <a:solidFill>
                <a:srgbClr val="FF0000"/>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
        <p:nvSpPr>
          <p:cNvPr id="58" name="Rectangle: Rounded Corners 57">
            <a:extLst>
              <a:ext uri="{FF2B5EF4-FFF2-40B4-BE49-F238E27FC236}">
                <a16:creationId xmlns:a16="http://schemas.microsoft.com/office/drawing/2014/main" id="{1A554564-8A32-4C8E-B9F9-CC0FD52B78FC}"/>
              </a:ext>
            </a:extLst>
          </p:cNvPr>
          <p:cNvSpPr/>
          <p:nvPr/>
        </p:nvSpPr>
        <p:spPr>
          <a:xfrm>
            <a:off x="5622905" y="5160686"/>
            <a:ext cx="752400" cy="1011600"/>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9" name="Table 58">
            <a:extLst>
              <a:ext uri="{FF2B5EF4-FFF2-40B4-BE49-F238E27FC236}">
                <a16:creationId xmlns:a16="http://schemas.microsoft.com/office/drawing/2014/main" id="{6594C4A6-DE95-4869-8534-A380F7FCF143}"/>
              </a:ext>
            </a:extLst>
          </p:cNvPr>
          <p:cNvGraphicFramePr>
            <a:graphicFrameLocks noGrp="1"/>
          </p:cNvGraphicFramePr>
          <p:nvPr>
            <p:extLst>
              <p:ext uri="{D42A27DB-BD31-4B8C-83A1-F6EECF244321}">
                <p14:modId xmlns:p14="http://schemas.microsoft.com/office/powerpoint/2010/main" val="4170799322"/>
              </p:ext>
            </p:extLst>
          </p:nvPr>
        </p:nvGraphicFramePr>
        <p:xfrm>
          <a:off x="2216838" y="4128214"/>
          <a:ext cx="4558409" cy="2082957"/>
        </p:xfrm>
        <a:graphic>
          <a:graphicData uri="http://schemas.openxmlformats.org/drawingml/2006/table">
            <a:tbl>
              <a:tblPr firstRow="1" bandRow="1">
                <a:tableStyleId>{5940675A-B579-460E-94D1-54222C63F5DA}</a:tableStyleId>
              </a:tblPr>
              <a:tblGrid>
                <a:gridCol w="1546947">
                  <a:extLst>
                    <a:ext uri="{9D8B030D-6E8A-4147-A177-3AD203B41FA5}">
                      <a16:colId xmlns:a16="http://schemas.microsoft.com/office/drawing/2014/main" val="2072819068"/>
                    </a:ext>
                  </a:extLst>
                </a:gridCol>
                <a:gridCol w="132277">
                  <a:extLst>
                    <a:ext uri="{9D8B030D-6E8A-4147-A177-3AD203B41FA5}">
                      <a16:colId xmlns:a16="http://schemas.microsoft.com/office/drawing/2014/main" val="375529377"/>
                    </a:ext>
                  </a:extLst>
                </a:gridCol>
                <a:gridCol w="1199961">
                  <a:extLst>
                    <a:ext uri="{9D8B030D-6E8A-4147-A177-3AD203B41FA5}">
                      <a16:colId xmlns:a16="http://schemas.microsoft.com/office/drawing/2014/main" val="1744686102"/>
                    </a:ext>
                  </a:extLst>
                </a:gridCol>
                <a:gridCol w="132277">
                  <a:extLst>
                    <a:ext uri="{9D8B030D-6E8A-4147-A177-3AD203B41FA5}">
                      <a16:colId xmlns:a16="http://schemas.microsoft.com/office/drawing/2014/main" val="1635743126"/>
                    </a:ext>
                  </a:extLst>
                </a:gridCol>
                <a:gridCol w="1546947">
                  <a:extLst>
                    <a:ext uri="{9D8B030D-6E8A-4147-A177-3AD203B41FA5}">
                      <a16:colId xmlns:a16="http://schemas.microsoft.com/office/drawing/2014/main" val="11962054"/>
                    </a:ext>
                  </a:extLst>
                </a:gridCol>
              </a:tblGrid>
              <a:tr h="949321">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5400" b="1" dirty="0">
                          <a:latin typeface="Century Gothic" panose="020B0502020202020204" pitchFamily="34" charset="0"/>
                        </a:rPr>
                        <a:t>&lt;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4034440"/>
                  </a:ext>
                </a:extLst>
              </a:tr>
              <a:tr h="184315">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300" b="1" dirty="0">
                        <a:latin typeface="Century Gothic" panose="020B0502020202020204" pitchFamily="34" charset="0"/>
                      </a:endParaRPr>
                    </a:p>
                  </a:txBody>
                  <a:tcPr marL="0" marR="0" marT="0" marB="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36461956"/>
                  </a:ext>
                </a:extLst>
              </a:tr>
              <a:tr h="949321">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indent="0" algn="ctr">
                        <a:buFontTx/>
                        <a:buNone/>
                      </a:pPr>
                      <a:r>
                        <a:rPr lang="en-GB" sz="5400" b="1" dirty="0">
                          <a:solidFill>
                            <a:schemeClr val="tx1"/>
                          </a:solidFill>
                          <a:latin typeface="Century Gothic" panose="020B0502020202020204" pitchFamily="34" charset="0"/>
                        </a:rPr>
                        <a:t>&gt; </a:t>
                      </a:r>
                      <a:r>
                        <a:rPr lang="en-GB" sz="5400" b="1" dirty="0">
                          <a:latin typeface="Century Gothic" panose="020B0502020202020204" pitchFamily="34" charset="0"/>
                        </a:rPr>
                        <a:t>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GB" sz="5400" b="1" dirty="0">
                        <a:latin typeface="Century Gothic" panose="020B0502020202020204" pitchFamily="34" charset="0"/>
                      </a:endParaRPr>
                    </a:p>
                  </a:txBody>
                  <a:tcPr marL="0" marR="0"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9258627"/>
                  </a:ext>
                </a:extLst>
              </a:tr>
            </a:tbl>
          </a:graphicData>
        </a:graphic>
      </p:graphicFrame>
      <p:graphicFrame>
        <p:nvGraphicFramePr>
          <p:cNvPr id="60" name="Table 59">
            <a:extLst>
              <a:ext uri="{FF2B5EF4-FFF2-40B4-BE49-F238E27FC236}">
                <a16:creationId xmlns:a16="http://schemas.microsoft.com/office/drawing/2014/main" id="{C9AAAC47-0E80-44E6-96E2-3E0A29DD005E}"/>
              </a:ext>
            </a:extLst>
          </p:cNvPr>
          <p:cNvGraphicFramePr>
            <a:graphicFrameLocks noGrp="1"/>
          </p:cNvGraphicFramePr>
          <p:nvPr>
            <p:extLst>
              <p:ext uri="{D42A27DB-BD31-4B8C-83A1-F6EECF244321}">
                <p14:modId xmlns:p14="http://schemas.microsoft.com/office/powerpoint/2010/main" val="1171482912"/>
              </p:ext>
            </p:extLst>
          </p:nvPr>
        </p:nvGraphicFramePr>
        <p:xfrm>
          <a:off x="5681939" y="5299676"/>
          <a:ext cx="634332" cy="751242"/>
        </p:xfrm>
        <a:graphic>
          <a:graphicData uri="http://schemas.openxmlformats.org/drawingml/2006/table">
            <a:tbl>
              <a:tblPr firstRow="1" bandRow="1">
                <a:tableStyleId>{5940675A-B579-460E-94D1-54222C63F5DA}</a:tableStyleId>
              </a:tblPr>
              <a:tblGrid>
                <a:gridCol w="211444">
                  <a:extLst>
                    <a:ext uri="{9D8B030D-6E8A-4147-A177-3AD203B41FA5}">
                      <a16:colId xmlns:a16="http://schemas.microsoft.com/office/drawing/2014/main" val="2328959457"/>
                    </a:ext>
                  </a:extLst>
                </a:gridCol>
                <a:gridCol w="211444">
                  <a:extLst>
                    <a:ext uri="{9D8B030D-6E8A-4147-A177-3AD203B41FA5}">
                      <a16:colId xmlns:a16="http://schemas.microsoft.com/office/drawing/2014/main" val="1014935828"/>
                    </a:ext>
                  </a:extLst>
                </a:gridCol>
                <a:gridCol w="211444">
                  <a:extLst>
                    <a:ext uri="{9D8B030D-6E8A-4147-A177-3AD203B41FA5}">
                      <a16:colId xmlns:a16="http://schemas.microsoft.com/office/drawing/2014/main" val="2382876820"/>
                    </a:ext>
                  </a:extLst>
                </a:gridCol>
              </a:tblGrid>
              <a:tr h="158156">
                <a:tc>
                  <a:txBody>
                    <a:bodyPr/>
                    <a:lstStyle/>
                    <a:p>
                      <a:pPr algn="ctr"/>
                      <a:r>
                        <a:rPr lang="en-GB" sz="1000" b="1" dirty="0">
                          <a:latin typeface="Century Gothic" panose="020B0502020202020204" pitchFamily="34" charset="0"/>
                        </a:rPr>
                        <a:t>H</a:t>
                      </a:r>
                    </a:p>
                  </a:txBody>
                  <a:tcPr marL="0" marR="0" marT="0" marB="0" anchor="ctr"/>
                </a:tc>
                <a:tc>
                  <a:txBody>
                    <a:bodyPr/>
                    <a:lstStyle/>
                    <a:p>
                      <a:pPr algn="ctr"/>
                      <a:r>
                        <a:rPr lang="en-GB" sz="1000" b="1" dirty="0">
                          <a:latin typeface="Century Gothic" panose="020B0502020202020204" pitchFamily="34" charset="0"/>
                        </a:rPr>
                        <a:t>T</a:t>
                      </a:r>
                    </a:p>
                  </a:txBody>
                  <a:tcPr marL="0" marR="0" marT="0" marB="0" anchor="ctr"/>
                </a:tc>
                <a:tc>
                  <a:txBody>
                    <a:bodyPr/>
                    <a:lstStyle/>
                    <a:p>
                      <a:pPr algn="ctr"/>
                      <a:r>
                        <a:rPr lang="en-GB" sz="1000" b="1" dirty="0">
                          <a:latin typeface="Century Gothic" panose="020B0502020202020204" pitchFamily="34" charset="0"/>
                        </a:rPr>
                        <a:t>O</a:t>
                      </a:r>
                    </a:p>
                  </a:txBody>
                  <a:tcPr marL="0" marR="0" marT="0" marB="0" anchor="ctr"/>
                </a:tc>
                <a:extLst>
                  <a:ext uri="{0D108BD9-81ED-4DB2-BD59-A6C34878D82A}">
                    <a16:rowId xmlns:a16="http://schemas.microsoft.com/office/drawing/2014/main" val="1566829834"/>
                  </a:ext>
                </a:extLst>
              </a:tr>
              <a:tr h="593086">
                <a:tc>
                  <a:txBody>
                    <a:bodyPr/>
                    <a:lstStyle/>
                    <a:p>
                      <a:pPr algn="ctr"/>
                      <a:endParaRPr lang="en-GB" sz="500" b="1" dirty="0">
                        <a:latin typeface="Century Gothic" panose="020B0502020202020204" pitchFamily="34" charset="0"/>
                      </a:endParaRPr>
                    </a:p>
                  </a:txBody>
                  <a:tcPr marL="0" marR="0" marT="0" marB="0" anchor="ctr"/>
                </a:tc>
                <a:tc>
                  <a:txBody>
                    <a:bodyPr/>
                    <a:lstStyle/>
                    <a:p>
                      <a:pPr algn="ctr"/>
                      <a:endParaRPr lang="en-GB" sz="500" b="1" dirty="0">
                        <a:latin typeface="Century Gothic" panose="020B0502020202020204" pitchFamily="34" charset="0"/>
                      </a:endParaRPr>
                    </a:p>
                  </a:txBody>
                  <a:tcPr marL="0" marR="0" marT="0" marB="0" anchor="ctr"/>
                </a:tc>
                <a:tc>
                  <a:txBody>
                    <a:bodyPr/>
                    <a:lstStyle/>
                    <a:p>
                      <a:pPr algn="ctr"/>
                      <a:endParaRPr lang="en-GB" sz="500" b="1" dirty="0">
                        <a:latin typeface="Century Gothic" panose="020B0502020202020204" pitchFamily="34" charset="0"/>
                      </a:endParaRPr>
                    </a:p>
                  </a:txBody>
                  <a:tcPr marL="0" marR="0" marT="0" marB="0" anchor="ctr"/>
                </a:tc>
                <a:extLst>
                  <a:ext uri="{0D108BD9-81ED-4DB2-BD59-A6C34878D82A}">
                    <a16:rowId xmlns:a16="http://schemas.microsoft.com/office/drawing/2014/main" val="674466289"/>
                  </a:ext>
                </a:extLst>
              </a:tr>
            </a:tbl>
          </a:graphicData>
        </a:graphic>
      </p:graphicFrame>
      <p:grpSp>
        <p:nvGrpSpPr>
          <p:cNvPr id="61" name="Group 60">
            <a:extLst>
              <a:ext uri="{FF2B5EF4-FFF2-40B4-BE49-F238E27FC236}">
                <a16:creationId xmlns:a16="http://schemas.microsoft.com/office/drawing/2014/main" id="{512CA1C4-2281-4C2A-8596-E3B32FA66BBC}"/>
              </a:ext>
            </a:extLst>
          </p:cNvPr>
          <p:cNvGrpSpPr/>
          <p:nvPr/>
        </p:nvGrpSpPr>
        <p:grpSpPr>
          <a:xfrm>
            <a:off x="5722427" y="5512575"/>
            <a:ext cx="123700" cy="307822"/>
            <a:chOff x="2635923" y="4404109"/>
            <a:chExt cx="141061" cy="351020"/>
          </a:xfrm>
        </p:grpSpPr>
        <p:sp>
          <p:nvSpPr>
            <p:cNvPr id="62" name="Oval 61">
              <a:extLst>
                <a:ext uri="{FF2B5EF4-FFF2-40B4-BE49-F238E27FC236}">
                  <a16:creationId xmlns:a16="http://schemas.microsoft.com/office/drawing/2014/main" id="{DEA647D6-93BE-4999-B424-034EF31B4E27}"/>
                </a:ext>
              </a:extLst>
            </p:cNvPr>
            <p:cNvSpPr/>
            <p:nvPr/>
          </p:nvSpPr>
          <p:spPr>
            <a:xfrm rot="5400000" flipH="1" flipV="1">
              <a:off x="2635923" y="4404109"/>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3A73ABD7-BB8E-4928-96C5-3BEF112B7A16}"/>
                </a:ext>
              </a:extLst>
            </p:cNvPr>
            <p:cNvSpPr/>
            <p:nvPr/>
          </p:nvSpPr>
          <p:spPr>
            <a:xfrm rot="5400000" flipH="1" flipV="1">
              <a:off x="2635929" y="4614074"/>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4" name="Group 63">
            <a:extLst>
              <a:ext uri="{FF2B5EF4-FFF2-40B4-BE49-F238E27FC236}">
                <a16:creationId xmlns:a16="http://schemas.microsoft.com/office/drawing/2014/main" id="{08035158-0FFD-400E-B3DF-E83A9E9D99CD}"/>
              </a:ext>
            </a:extLst>
          </p:cNvPr>
          <p:cNvGrpSpPr/>
          <p:nvPr/>
        </p:nvGrpSpPr>
        <p:grpSpPr>
          <a:xfrm>
            <a:off x="5622905" y="4008013"/>
            <a:ext cx="751153" cy="1011342"/>
            <a:chOff x="1286960" y="1410742"/>
            <a:chExt cx="1636248" cy="2203022"/>
          </a:xfrm>
        </p:grpSpPr>
        <p:sp>
          <p:nvSpPr>
            <p:cNvPr id="65" name="Rectangle: Rounded Corners 64">
              <a:extLst>
                <a:ext uri="{FF2B5EF4-FFF2-40B4-BE49-F238E27FC236}">
                  <a16:creationId xmlns:a16="http://schemas.microsoft.com/office/drawing/2014/main" id="{54BF2F54-7B74-4780-BD3C-7A2072FE3C83}"/>
                </a:ext>
              </a:extLst>
            </p:cNvPr>
            <p:cNvSpPr/>
            <p:nvPr/>
          </p:nvSpPr>
          <p:spPr>
            <a:xfrm>
              <a:off x="1286960" y="1410742"/>
              <a:ext cx="1636248" cy="2203022"/>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a:p>
          </p:txBody>
        </p:sp>
        <p:grpSp>
          <p:nvGrpSpPr>
            <p:cNvPr id="66" name="Group 65">
              <a:extLst>
                <a:ext uri="{FF2B5EF4-FFF2-40B4-BE49-F238E27FC236}">
                  <a16:creationId xmlns:a16="http://schemas.microsoft.com/office/drawing/2014/main" id="{BD331DB1-3A73-40F0-9720-DE37C20319AC}"/>
                </a:ext>
              </a:extLst>
            </p:cNvPr>
            <p:cNvGrpSpPr/>
            <p:nvPr/>
          </p:nvGrpSpPr>
          <p:grpSpPr>
            <a:xfrm>
              <a:off x="1482521" y="1492460"/>
              <a:ext cx="602652" cy="1970059"/>
              <a:chOff x="645914" y="4148643"/>
              <a:chExt cx="295163" cy="964883"/>
            </a:xfrm>
          </p:grpSpPr>
          <p:sp>
            <p:nvSpPr>
              <p:cNvPr id="71" name="Oval 70">
                <a:extLst>
                  <a:ext uri="{FF2B5EF4-FFF2-40B4-BE49-F238E27FC236}">
                    <a16:creationId xmlns:a16="http://schemas.microsoft.com/office/drawing/2014/main" id="{82D6E8B9-A32C-41D4-A469-A4C981733DDD}"/>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sp>
            <p:nvSpPr>
              <p:cNvPr id="72" name="Oval 71">
                <a:extLst>
                  <a:ext uri="{FF2B5EF4-FFF2-40B4-BE49-F238E27FC236}">
                    <a16:creationId xmlns:a16="http://schemas.microsoft.com/office/drawing/2014/main" id="{19267075-4F64-493A-AE5F-4694A2104DBD}"/>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sp>
            <p:nvSpPr>
              <p:cNvPr id="73" name="Oval 72">
                <a:extLst>
                  <a:ext uri="{FF2B5EF4-FFF2-40B4-BE49-F238E27FC236}">
                    <a16:creationId xmlns:a16="http://schemas.microsoft.com/office/drawing/2014/main" id="{A7DEE2FA-814D-4F91-9F02-B0489CC45614}"/>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grpSp>
        <p:grpSp>
          <p:nvGrpSpPr>
            <p:cNvPr id="67" name="Group 66">
              <a:extLst>
                <a:ext uri="{FF2B5EF4-FFF2-40B4-BE49-F238E27FC236}">
                  <a16:creationId xmlns:a16="http://schemas.microsoft.com/office/drawing/2014/main" id="{5F8C231C-B6E5-4102-BF4F-66E8DCA00A81}"/>
                </a:ext>
              </a:extLst>
            </p:cNvPr>
            <p:cNvGrpSpPr/>
            <p:nvPr/>
          </p:nvGrpSpPr>
          <p:grpSpPr>
            <a:xfrm>
              <a:off x="2142544" y="1492460"/>
              <a:ext cx="602652" cy="1970059"/>
              <a:chOff x="645914" y="4148643"/>
              <a:chExt cx="295163" cy="964883"/>
            </a:xfrm>
          </p:grpSpPr>
          <p:sp>
            <p:nvSpPr>
              <p:cNvPr id="68" name="Oval 67">
                <a:extLst>
                  <a:ext uri="{FF2B5EF4-FFF2-40B4-BE49-F238E27FC236}">
                    <a16:creationId xmlns:a16="http://schemas.microsoft.com/office/drawing/2014/main" id="{BF23AC27-4860-45A1-B880-F854E92291F6}"/>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sp>
            <p:nvSpPr>
              <p:cNvPr id="69" name="Oval 68">
                <a:extLst>
                  <a:ext uri="{FF2B5EF4-FFF2-40B4-BE49-F238E27FC236}">
                    <a16:creationId xmlns:a16="http://schemas.microsoft.com/office/drawing/2014/main" id="{BBC1EC80-1DDE-45BB-B5A4-981F4B212876}"/>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sp>
            <p:nvSpPr>
              <p:cNvPr id="70" name="Oval 69">
                <a:extLst>
                  <a:ext uri="{FF2B5EF4-FFF2-40B4-BE49-F238E27FC236}">
                    <a16:creationId xmlns:a16="http://schemas.microsoft.com/office/drawing/2014/main" id="{6D4550EC-87B7-493E-B9EE-7B6E44809729}"/>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900" b="1" dirty="0">
                    <a:solidFill>
                      <a:schemeClr val="tx1"/>
                    </a:solidFill>
                    <a:latin typeface="Century Gothic" panose="020B0502020202020204" pitchFamily="34" charset="0"/>
                  </a:rPr>
                  <a:t>100</a:t>
                </a:r>
              </a:p>
            </p:txBody>
          </p:sp>
        </p:grpSp>
      </p:grpSp>
      <p:grpSp>
        <p:nvGrpSpPr>
          <p:cNvPr id="74" name="Group 73">
            <a:extLst>
              <a:ext uri="{FF2B5EF4-FFF2-40B4-BE49-F238E27FC236}">
                <a16:creationId xmlns:a16="http://schemas.microsoft.com/office/drawing/2014/main" id="{7FE3A134-85BD-425E-AA24-EDF3DA224AF1}"/>
              </a:ext>
            </a:extLst>
          </p:cNvPr>
          <p:cNvGrpSpPr/>
          <p:nvPr/>
        </p:nvGrpSpPr>
        <p:grpSpPr>
          <a:xfrm>
            <a:off x="1286960" y="1202420"/>
            <a:ext cx="1636248" cy="2203022"/>
            <a:chOff x="1286960" y="1410742"/>
            <a:chExt cx="1636248" cy="2203022"/>
          </a:xfrm>
        </p:grpSpPr>
        <p:sp>
          <p:nvSpPr>
            <p:cNvPr id="75" name="Rectangle: Rounded Corners 74">
              <a:extLst>
                <a:ext uri="{FF2B5EF4-FFF2-40B4-BE49-F238E27FC236}">
                  <a16:creationId xmlns:a16="http://schemas.microsoft.com/office/drawing/2014/main" id="{87878160-F58A-4F27-B85F-F704D39AE864}"/>
                </a:ext>
              </a:extLst>
            </p:cNvPr>
            <p:cNvSpPr/>
            <p:nvPr/>
          </p:nvSpPr>
          <p:spPr>
            <a:xfrm>
              <a:off x="1286960" y="1410742"/>
              <a:ext cx="1636248" cy="2203022"/>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a:extLst>
                <a:ext uri="{FF2B5EF4-FFF2-40B4-BE49-F238E27FC236}">
                  <a16:creationId xmlns:a16="http://schemas.microsoft.com/office/drawing/2014/main" id="{701B6F7E-F046-46FE-805D-9FE654D247DF}"/>
                </a:ext>
              </a:extLst>
            </p:cNvPr>
            <p:cNvGrpSpPr/>
            <p:nvPr/>
          </p:nvGrpSpPr>
          <p:grpSpPr>
            <a:xfrm>
              <a:off x="1482521" y="1492460"/>
              <a:ext cx="602652" cy="1970059"/>
              <a:chOff x="645914" y="4148643"/>
              <a:chExt cx="295163" cy="964883"/>
            </a:xfrm>
          </p:grpSpPr>
          <p:sp>
            <p:nvSpPr>
              <p:cNvPr id="81" name="Oval 80">
                <a:extLst>
                  <a:ext uri="{FF2B5EF4-FFF2-40B4-BE49-F238E27FC236}">
                    <a16:creationId xmlns:a16="http://schemas.microsoft.com/office/drawing/2014/main" id="{D835462B-8318-4D50-9D4D-BD66D5B008D4}"/>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2" name="Oval 81">
                <a:extLst>
                  <a:ext uri="{FF2B5EF4-FFF2-40B4-BE49-F238E27FC236}">
                    <a16:creationId xmlns:a16="http://schemas.microsoft.com/office/drawing/2014/main" id="{BD9384DB-6A9C-4846-A226-46EE81F79C62}"/>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3" name="Oval 82">
                <a:extLst>
                  <a:ext uri="{FF2B5EF4-FFF2-40B4-BE49-F238E27FC236}">
                    <a16:creationId xmlns:a16="http://schemas.microsoft.com/office/drawing/2014/main" id="{6986F795-F56C-4F7F-A98D-E2BEC4DBB1A6}"/>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grpSp>
        <p:grpSp>
          <p:nvGrpSpPr>
            <p:cNvPr id="77" name="Group 76">
              <a:extLst>
                <a:ext uri="{FF2B5EF4-FFF2-40B4-BE49-F238E27FC236}">
                  <a16:creationId xmlns:a16="http://schemas.microsoft.com/office/drawing/2014/main" id="{084DAA01-06FD-4B7B-8BF5-E96984067C0B}"/>
                </a:ext>
              </a:extLst>
            </p:cNvPr>
            <p:cNvGrpSpPr/>
            <p:nvPr/>
          </p:nvGrpSpPr>
          <p:grpSpPr>
            <a:xfrm>
              <a:off x="2142544" y="1492460"/>
              <a:ext cx="602652" cy="1970059"/>
              <a:chOff x="645914" y="4148643"/>
              <a:chExt cx="295163" cy="964883"/>
            </a:xfrm>
          </p:grpSpPr>
          <p:sp>
            <p:nvSpPr>
              <p:cNvPr id="78" name="Oval 77">
                <a:extLst>
                  <a:ext uri="{FF2B5EF4-FFF2-40B4-BE49-F238E27FC236}">
                    <a16:creationId xmlns:a16="http://schemas.microsoft.com/office/drawing/2014/main" id="{6C17A005-9B8D-4608-9AC0-115D823CF391}"/>
                  </a:ext>
                </a:extLst>
              </p:cNvPr>
              <p:cNvSpPr/>
              <p:nvPr/>
            </p:nvSpPr>
            <p:spPr>
              <a:xfrm>
                <a:off x="645914" y="4148643"/>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79" name="Oval 78">
                <a:extLst>
                  <a:ext uri="{FF2B5EF4-FFF2-40B4-BE49-F238E27FC236}">
                    <a16:creationId xmlns:a16="http://schemas.microsoft.com/office/drawing/2014/main" id="{6E547538-6C7D-4125-84FA-F56358692D82}"/>
                  </a:ext>
                </a:extLst>
              </p:cNvPr>
              <p:cNvSpPr/>
              <p:nvPr/>
            </p:nvSpPr>
            <p:spPr>
              <a:xfrm>
                <a:off x="645914" y="4482566"/>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sp>
            <p:nvSpPr>
              <p:cNvPr id="80" name="Oval 79">
                <a:extLst>
                  <a:ext uri="{FF2B5EF4-FFF2-40B4-BE49-F238E27FC236}">
                    <a16:creationId xmlns:a16="http://schemas.microsoft.com/office/drawing/2014/main" id="{3564A6A1-C4F9-4150-B7F4-30122604F425}"/>
                  </a:ext>
                </a:extLst>
              </p:cNvPr>
              <p:cNvSpPr/>
              <p:nvPr/>
            </p:nvSpPr>
            <p:spPr>
              <a:xfrm>
                <a:off x="645914" y="4816488"/>
                <a:ext cx="295163" cy="29703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b="1" dirty="0">
                    <a:solidFill>
                      <a:schemeClr val="tx1"/>
                    </a:solidFill>
                    <a:latin typeface="Century Gothic" panose="020B0502020202020204" pitchFamily="34" charset="0"/>
                  </a:rPr>
                  <a:t>100</a:t>
                </a:r>
              </a:p>
            </p:txBody>
          </p:sp>
        </p:grpSp>
      </p:grpSp>
      <p:sp>
        <p:nvSpPr>
          <p:cNvPr id="84" name="Rectangle: Rounded Corners 83">
            <a:extLst>
              <a:ext uri="{FF2B5EF4-FFF2-40B4-BE49-F238E27FC236}">
                <a16:creationId xmlns:a16="http://schemas.microsoft.com/office/drawing/2014/main" id="{8C847F55-F257-4D83-8E31-FF25BC0BD3C2}"/>
              </a:ext>
            </a:extLst>
          </p:cNvPr>
          <p:cNvSpPr/>
          <p:nvPr/>
        </p:nvSpPr>
        <p:spPr>
          <a:xfrm>
            <a:off x="5998482" y="1182143"/>
            <a:ext cx="1636248" cy="2203022"/>
          </a:xfrm>
          <a:prstGeom prst="roundRect">
            <a:avLst/>
          </a:prstGeom>
          <a:solidFill>
            <a:schemeClr val="bg1"/>
          </a:solidFill>
          <a:ln w="95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85" name="Table 84">
            <a:extLst>
              <a:ext uri="{FF2B5EF4-FFF2-40B4-BE49-F238E27FC236}">
                <a16:creationId xmlns:a16="http://schemas.microsoft.com/office/drawing/2014/main" id="{62F1295C-7E1F-4A1A-B30E-76B4EC69DA02}"/>
              </a:ext>
            </a:extLst>
          </p:cNvPr>
          <p:cNvGraphicFramePr>
            <a:graphicFrameLocks noGrp="1"/>
          </p:cNvGraphicFramePr>
          <p:nvPr>
            <p:extLst>
              <p:ext uri="{D42A27DB-BD31-4B8C-83A1-F6EECF244321}">
                <p14:modId xmlns:p14="http://schemas.microsoft.com/office/powerpoint/2010/main" val="744382060"/>
              </p:ext>
            </p:extLst>
          </p:nvPr>
        </p:nvGraphicFramePr>
        <p:xfrm>
          <a:off x="6084961" y="1437670"/>
          <a:ext cx="1476921" cy="1749118"/>
        </p:xfrm>
        <a:graphic>
          <a:graphicData uri="http://schemas.openxmlformats.org/drawingml/2006/table">
            <a:tbl>
              <a:tblPr firstRow="1" bandRow="1">
                <a:tableStyleId>{5940675A-B579-460E-94D1-54222C63F5DA}</a:tableStyleId>
              </a:tblPr>
              <a:tblGrid>
                <a:gridCol w="492307">
                  <a:extLst>
                    <a:ext uri="{9D8B030D-6E8A-4147-A177-3AD203B41FA5}">
                      <a16:colId xmlns:a16="http://schemas.microsoft.com/office/drawing/2014/main" val="2328959457"/>
                    </a:ext>
                  </a:extLst>
                </a:gridCol>
                <a:gridCol w="492307">
                  <a:extLst>
                    <a:ext uri="{9D8B030D-6E8A-4147-A177-3AD203B41FA5}">
                      <a16:colId xmlns:a16="http://schemas.microsoft.com/office/drawing/2014/main" val="1014935828"/>
                    </a:ext>
                  </a:extLst>
                </a:gridCol>
                <a:gridCol w="492307">
                  <a:extLst>
                    <a:ext uri="{9D8B030D-6E8A-4147-A177-3AD203B41FA5}">
                      <a16:colId xmlns:a16="http://schemas.microsoft.com/office/drawing/2014/main" val="2382876820"/>
                    </a:ext>
                  </a:extLst>
                </a:gridCol>
              </a:tblGrid>
              <a:tr h="368235">
                <a:tc>
                  <a:txBody>
                    <a:bodyPr/>
                    <a:lstStyle/>
                    <a:p>
                      <a:pPr algn="ctr"/>
                      <a:r>
                        <a:rPr lang="en-GB" sz="2400" b="1" dirty="0">
                          <a:latin typeface="Century Gothic" panose="020B0502020202020204" pitchFamily="34" charset="0"/>
                        </a:rPr>
                        <a:t>H</a:t>
                      </a:r>
                    </a:p>
                  </a:txBody>
                  <a:tcPr marL="0" marR="0" marT="0" marB="0" anchor="ctr"/>
                </a:tc>
                <a:tc>
                  <a:txBody>
                    <a:bodyPr/>
                    <a:lstStyle/>
                    <a:p>
                      <a:pPr algn="ctr"/>
                      <a:r>
                        <a:rPr lang="en-GB" sz="2400" b="1" dirty="0">
                          <a:latin typeface="Century Gothic" panose="020B0502020202020204" pitchFamily="34" charset="0"/>
                        </a:rPr>
                        <a:t>T</a:t>
                      </a:r>
                    </a:p>
                  </a:txBody>
                  <a:tcPr marL="0" marR="0" marT="0" marB="0" anchor="ctr"/>
                </a:tc>
                <a:tc>
                  <a:txBody>
                    <a:bodyPr/>
                    <a:lstStyle/>
                    <a:p>
                      <a:pPr algn="ctr"/>
                      <a:r>
                        <a:rPr lang="en-GB" sz="2400" b="1" dirty="0">
                          <a:latin typeface="Century Gothic" panose="020B0502020202020204" pitchFamily="34" charset="0"/>
                        </a:rPr>
                        <a:t>O</a:t>
                      </a:r>
                    </a:p>
                  </a:txBody>
                  <a:tcPr marL="0" marR="0" marT="0" marB="0" anchor="ctr"/>
                </a:tc>
                <a:extLst>
                  <a:ext uri="{0D108BD9-81ED-4DB2-BD59-A6C34878D82A}">
                    <a16:rowId xmlns:a16="http://schemas.microsoft.com/office/drawing/2014/main" val="1566829834"/>
                  </a:ext>
                </a:extLst>
              </a:tr>
              <a:tr h="1380883">
                <a:tc>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1000" b="1" dirty="0">
                        <a:latin typeface="Century Gothic" panose="020B0502020202020204" pitchFamily="34" charset="0"/>
                      </a:endParaRPr>
                    </a:p>
                  </a:txBody>
                  <a:tcPr marL="0" marR="0" marT="0" marB="0" anchor="ctr"/>
                </a:tc>
                <a:tc>
                  <a:txBody>
                    <a:bodyPr/>
                    <a:lstStyle/>
                    <a:p>
                      <a:pPr algn="ctr"/>
                      <a:endParaRPr lang="en-GB" sz="1000" b="1" dirty="0">
                        <a:latin typeface="Century Gothic" panose="020B0502020202020204" pitchFamily="34" charset="0"/>
                      </a:endParaRPr>
                    </a:p>
                  </a:txBody>
                  <a:tcPr marL="0" marR="0" marT="0" marB="0" anchor="ctr"/>
                </a:tc>
                <a:extLst>
                  <a:ext uri="{0D108BD9-81ED-4DB2-BD59-A6C34878D82A}">
                    <a16:rowId xmlns:a16="http://schemas.microsoft.com/office/drawing/2014/main" val="674466289"/>
                  </a:ext>
                </a:extLst>
              </a:tr>
            </a:tbl>
          </a:graphicData>
        </a:graphic>
      </p:graphicFrame>
      <p:grpSp>
        <p:nvGrpSpPr>
          <p:cNvPr id="86" name="Group 85">
            <a:extLst>
              <a:ext uri="{FF2B5EF4-FFF2-40B4-BE49-F238E27FC236}">
                <a16:creationId xmlns:a16="http://schemas.microsoft.com/office/drawing/2014/main" id="{FCB9D560-AF8C-458C-8797-5D23D7971665}"/>
              </a:ext>
            </a:extLst>
          </p:cNvPr>
          <p:cNvGrpSpPr/>
          <p:nvPr/>
        </p:nvGrpSpPr>
        <p:grpSpPr>
          <a:xfrm>
            <a:off x="6180149" y="1905483"/>
            <a:ext cx="288012" cy="716703"/>
            <a:chOff x="2635923" y="4404109"/>
            <a:chExt cx="141061" cy="351020"/>
          </a:xfrm>
        </p:grpSpPr>
        <p:sp>
          <p:nvSpPr>
            <p:cNvPr id="87" name="Oval 86">
              <a:extLst>
                <a:ext uri="{FF2B5EF4-FFF2-40B4-BE49-F238E27FC236}">
                  <a16:creationId xmlns:a16="http://schemas.microsoft.com/office/drawing/2014/main" id="{B3A41D7E-7AE9-4671-AAE9-F42B11AF77CA}"/>
                </a:ext>
              </a:extLst>
            </p:cNvPr>
            <p:cNvSpPr/>
            <p:nvPr/>
          </p:nvSpPr>
          <p:spPr>
            <a:xfrm rot="5400000" flipH="1" flipV="1">
              <a:off x="2635923" y="4404109"/>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4AE43338-C00D-474B-B948-3F0B6A8D9FFD}"/>
                </a:ext>
              </a:extLst>
            </p:cNvPr>
            <p:cNvSpPr/>
            <p:nvPr/>
          </p:nvSpPr>
          <p:spPr>
            <a:xfrm rot="5400000" flipH="1" flipV="1">
              <a:off x="2635929" y="4614074"/>
              <a:ext cx="141055" cy="141055"/>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4283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4" name="Group 73">
            <a:extLst>
              <a:ext uri="{FF2B5EF4-FFF2-40B4-BE49-F238E27FC236}">
                <a16:creationId xmlns:a16="http://schemas.microsoft.com/office/drawing/2014/main" id="{86A1045F-CE62-4F72-B90B-47B8D24D3911}"/>
              </a:ext>
            </a:extLst>
          </p:cNvPr>
          <p:cNvGrpSpPr/>
          <p:nvPr/>
        </p:nvGrpSpPr>
        <p:grpSpPr>
          <a:xfrm>
            <a:off x="27814" y="6454317"/>
            <a:ext cx="1231337" cy="403587"/>
            <a:chOff x="27814" y="6454317"/>
            <a:chExt cx="1231337" cy="403587"/>
          </a:xfrm>
        </p:grpSpPr>
        <p:pic>
          <p:nvPicPr>
            <p:cNvPr id="75" name="Picture 74" descr="A close up of a sign&#10;&#10;Description generated with high confidence">
              <a:extLst>
                <a:ext uri="{FF2B5EF4-FFF2-40B4-BE49-F238E27FC236}">
                  <a16:creationId xmlns:a16="http://schemas.microsoft.com/office/drawing/2014/main" id="{E44669F3-A564-46F0-91F3-97EC9084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6" name="TextBox 8">
              <a:extLst>
                <a:ext uri="{FF2B5EF4-FFF2-40B4-BE49-F238E27FC236}">
                  <a16:creationId xmlns:a16="http://schemas.microsoft.com/office/drawing/2014/main" id="{929D9E65-E266-4340-84EF-15C19F688C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66C89A6-775D-4793-9FD4-52D6E0DC8AEC}"/>
              </a:ext>
            </a:extLst>
          </p:cNvPr>
          <p:cNvPicPr>
            <a:picLocks noChangeAspect="1"/>
          </p:cNvPicPr>
          <p:nvPr/>
        </p:nvPicPr>
        <p:blipFill>
          <a:blip r:embed="rId4"/>
          <a:stretch>
            <a:fillRect/>
          </a:stretch>
        </p:blipFill>
        <p:spPr>
          <a:xfrm>
            <a:off x="115438" y="146030"/>
            <a:ext cx="8913124" cy="6322100"/>
          </a:xfrm>
          <a:prstGeom prst="rect">
            <a:avLst/>
          </a:prstGeom>
        </p:spPr>
      </p:pic>
      <p:sp>
        <p:nvSpPr>
          <p:cNvPr id="46" name="Rectangle 45">
            <a:extLst>
              <a:ext uri="{FF2B5EF4-FFF2-40B4-BE49-F238E27FC236}">
                <a16:creationId xmlns:a16="http://schemas.microsoft.com/office/drawing/2014/main" id="{6DD04BA0-AE09-45B9-8BEC-067EE59EED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Janie has written a statement about the image below. Do you agree?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This number is 900.</a:t>
            </a:r>
          </a:p>
          <a:p>
            <a:pPr algn="ctr"/>
            <a:endParaRPr lang="en-GB" sz="24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Explain your answer.</a:t>
            </a: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370348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1 – Place Value – Hundreds</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3: (3N1b) </a:t>
            </a:r>
            <a:r>
              <a:rPr lang="en-GB" sz="1200" b="1" u="sng" dirty="0">
                <a:latin typeface="Century Gothic" panose="020B0502020202020204" pitchFamily="34" charset="0"/>
                <a:hlinkClick r:id="rId3"/>
              </a:rPr>
              <a:t>Count from 0 in multiples of 4, 8, 50 and 100; find 10 or 100 more or less than a given number</a:t>
            </a:r>
            <a:endParaRPr lang="en-GB" sz="1200" b="1" u="sng"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3: (3N4) </a:t>
            </a:r>
            <a:r>
              <a:rPr lang="en-GB" sz="1200" b="1" dirty="0">
                <a:solidFill>
                  <a:schemeClr val="tx1"/>
                </a:solidFill>
                <a:latin typeface="Century Gothic" panose="020B0502020202020204" pitchFamily="34" charset="0"/>
                <a:hlinkClick r:id="rId4"/>
              </a:rPr>
              <a:t>Identify, represent and estimate numbers using different representations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3 Place Value</a:t>
            </a:r>
            <a:r>
              <a:rPr lang="en-GB" sz="1600" b="1" dirty="0">
                <a:solidFill>
                  <a:prstClr val="black"/>
                </a:solidFill>
                <a:latin typeface="Century Gothic" panose="020B0502020202020204" pitchFamily="34" charset="0"/>
              </a:rPr>
              <a:t> resources. </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73D5018B-A11C-4BE2-BE5D-4DE3FA8715EA}"/>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23FC6631-00FD-4804-94AB-92DA4453C0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5066A793-F082-4E31-8DA4-3A800E2CE4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4" name="Group 73">
            <a:extLst>
              <a:ext uri="{FF2B5EF4-FFF2-40B4-BE49-F238E27FC236}">
                <a16:creationId xmlns:a16="http://schemas.microsoft.com/office/drawing/2014/main" id="{86A1045F-CE62-4F72-B90B-47B8D24D3911}"/>
              </a:ext>
            </a:extLst>
          </p:cNvPr>
          <p:cNvGrpSpPr/>
          <p:nvPr/>
        </p:nvGrpSpPr>
        <p:grpSpPr>
          <a:xfrm>
            <a:off x="27814" y="6454317"/>
            <a:ext cx="1231337" cy="403587"/>
            <a:chOff x="27814" y="6454317"/>
            <a:chExt cx="1231337" cy="403587"/>
          </a:xfrm>
        </p:grpSpPr>
        <p:pic>
          <p:nvPicPr>
            <p:cNvPr id="75" name="Picture 74" descr="A close up of a sign&#10;&#10;Description generated with high confidence">
              <a:extLst>
                <a:ext uri="{FF2B5EF4-FFF2-40B4-BE49-F238E27FC236}">
                  <a16:creationId xmlns:a16="http://schemas.microsoft.com/office/drawing/2014/main" id="{E44669F3-A564-46F0-91F3-97EC9084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6" name="TextBox 8">
              <a:extLst>
                <a:ext uri="{FF2B5EF4-FFF2-40B4-BE49-F238E27FC236}">
                  <a16:creationId xmlns:a16="http://schemas.microsoft.com/office/drawing/2014/main" id="{929D9E65-E266-4340-84EF-15C19F688C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66C89A6-775D-4793-9FD4-52D6E0DC8AEC}"/>
              </a:ext>
            </a:extLst>
          </p:cNvPr>
          <p:cNvPicPr>
            <a:picLocks noChangeAspect="1"/>
          </p:cNvPicPr>
          <p:nvPr/>
        </p:nvPicPr>
        <p:blipFill>
          <a:blip r:embed="rId4"/>
          <a:stretch>
            <a:fillRect/>
          </a:stretch>
        </p:blipFill>
        <p:spPr>
          <a:xfrm>
            <a:off x="115438" y="146030"/>
            <a:ext cx="8913124" cy="6322100"/>
          </a:xfrm>
          <a:prstGeom prst="rect">
            <a:avLst/>
          </a:prstGeom>
        </p:spPr>
      </p:pic>
      <p:sp>
        <p:nvSpPr>
          <p:cNvPr id="46" name="Rectangle 45">
            <a:extLst>
              <a:ext uri="{FF2B5EF4-FFF2-40B4-BE49-F238E27FC236}">
                <a16:creationId xmlns:a16="http://schemas.microsoft.com/office/drawing/2014/main" id="{6DD04BA0-AE09-45B9-8BEC-067EE59EED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Janie has written a statement about the image below. Do you agree?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This number is 900.</a:t>
            </a:r>
          </a:p>
          <a:p>
            <a:pPr algn="ctr"/>
            <a:endParaRPr lang="en-GB" sz="24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No, because…</a:t>
            </a: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140920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74" name="Group 73">
            <a:extLst>
              <a:ext uri="{FF2B5EF4-FFF2-40B4-BE49-F238E27FC236}">
                <a16:creationId xmlns:a16="http://schemas.microsoft.com/office/drawing/2014/main" id="{86A1045F-CE62-4F72-B90B-47B8D24D3911}"/>
              </a:ext>
            </a:extLst>
          </p:cNvPr>
          <p:cNvGrpSpPr/>
          <p:nvPr/>
        </p:nvGrpSpPr>
        <p:grpSpPr>
          <a:xfrm>
            <a:off x="27814" y="6454317"/>
            <a:ext cx="1231337" cy="403587"/>
            <a:chOff x="27814" y="6454317"/>
            <a:chExt cx="1231337" cy="403587"/>
          </a:xfrm>
        </p:grpSpPr>
        <p:pic>
          <p:nvPicPr>
            <p:cNvPr id="75" name="Picture 74" descr="A close up of a sign&#10;&#10;Description generated with high confidence">
              <a:extLst>
                <a:ext uri="{FF2B5EF4-FFF2-40B4-BE49-F238E27FC236}">
                  <a16:creationId xmlns:a16="http://schemas.microsoft.com/office/drawing/2014/main" id="{E44669F3-A564-46F0-91F3-97EC9084D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6" name="TextBox 8">
              <a:extLst>
                <a:ext uri="{FF2B5EF4-FFF2-40B4-BE49-F238E27FC236}">
                  <a16:creationId xmlns:a16="http://schemas.microsoft.com/office/drawing/2014/main" id="{929D9E65-E266-4340-84EF-15C19F688C1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66C89A6-775D-4793-9FD4-52D6E0DC8AEC}"/>
              </a:ext>
            </a:extLst>
          </p:cNvPr>
          <p:cNvPicPr>
            <a:picLocks noChangeAspect="1"/>
          </p:cNvPicPr>
          <p:nvPr/>
        </p:nvPicPr>
        <p:blipFill>
          <a:blip r:embed="rId4"/>
          <a:stretch>
            <a:fillRect/>
          </a:stretch>
        </p:blipFill>
        <p:spPr>
          <a:xfrm>
            <a:off x="115438" y="146030"/>
            <a:ext cx="8913124" cy="6322100"/>
          </a:xfrm>
          <a:prstGeom prst="rect">
            <a:avLst/>
          </a:prstGeom>
        </p:spPr>
      </p:pic>
      <p:sp>
        <p:nvSpPr>
          <p:cNvPr id="46" name="Rectangle 45">
            <a:extLst>
              <a:ext uri="{FF2B5EF4-FFF2-40B4-BE49-F238E27FC236}">
                <a16:creationId xmlns:a16="http://schemas.microsoft.com/office/drawing/2014/main" id="{6DD04BA0-AE09-45B9-8BEC-067EE59EED26}"/>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Janie has written a statement about the image below. Do you agree?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This number is 900.</a:t>
            </a:r>
          </a:p>
          <a:p>
            <a:pPr algn="ctr"/>
            <a:endParaRPr lang="en-GB" sz="2400" dirty="0">
              <a:solidFill>
                <a:schemeClr val="tx1"/>
              </a:solidFill>
              <a:latin typeface="SassoonCRInfantMedium" panose="02000603020000020003" pitchFamily="2"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No, because there are 8 hundreds represented by the image.</a:t>
            </a:r>
            <a:endParaRPr lang="en-GB" sz="2400" dirty="0">
              <a:solidFill>
                <a:srgbClr val="FF0000"/>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400" dirty="0">
              <a:solidFill>
                <a:schemeClr val="tx1"/>
              </a:solidFill>
              <a:latin typeface="SassoonCRInfantMedium" panose="02000603020000020003" pitchFamily="2" charset="0"/>
            </a:endParaRPr>
          </a:p>
          <a:p>
            <a:pPr algn="ctr"/>
            <a:endParaRPr lang="en-GB" sz="2800" dirty="0">
              <a:solidFill>
                <a:srgbClr val="FF0000"/>
              </a:solidFill>
              <a:latin typeface="SassoonCRInfantMedium" panose="02000603020000020003" pitchFamily="2" charset="0"/>
            </a:endParaRPr>
          </a:p>
        </p:txBody>
      </p:sp>
    </p:spTree>
    <p:extLst>
      <p:ext uri="{BB962C8B-B14F-4D97-AF65-F5344CB8AC3E}">
        <p14:creationId xmlns:p14="http://schemas.microsoft.com/office/powerpoint/2010/main" val="2227769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3 – Autumn Block 1 – Place Value</a:t>
            </a:r>
            <a:br>
              <a:rPr lang="en-GB" sz="2000" b="1" dirty="0">
                <a:solidFill>
                  <a:schemeClr val="bg2">
                    <a:lumMod val="50000"/>
                  </a:schemeClr>
                </a:solidFill>
                <a:latin typeface="Century Gothic" panose="020B0502020202020204" pitchFamily="34" charset="0"/>
              </a:rPr>
            </a:br>
            <a:endParaRPr lang="en-GB" sz="20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endParaRPr lang="en-GB" sz="4400" b="1" dirty="0">
              <a:solidFill>
                <a:schemeClr val="bg2">
                  <a:lumMod val="50000"/>
                </a:schemeClr>
              </a:solidFill>
              <a:latin typeface="Century Gothic" panose="020B0502020202020204" pitchFamily="34" charset="0"/>
            </a:endParaRPr>
          </a:p>
          <a:p>
            <a:pPr lvl="0" algn="ctr"/>
            <a:r>
              <a:rPr lang="en-GB" sz="5400" b="1" dirty="0">
                <a:solidFill>
                  <a:schemeClr val="bg2">
                    <a:lumMod val="25000"/>
                  </a:schemeClr>
                </a:solidFill>
                <a:latin typeface="Century Gothic" panose="020B0502020202020204" pitchFamily="34" charset="0"/>
              </a:rPr>
              <a:t>Step 1: Hundreds</a:t>
            </a:r>
          </a:p>
          <a:p>
            <a:pPr lvl="0" fontAlgn="base">
              <a:defRPr/>
            </a:pPr>
            <a:endParaRPr lang="en-GB" sz="14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666BB878-4CFD-4A8E-8608-8DE0C8C63FAD}"/>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4AED19A3-2C35-4011-B0DF-895AABC71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9DE47A7A-7173-4AC7-8A08-91594F0D9BF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 name="Group 13">
            <a:extLst>
              <a:ext uri="{FF2B5EF4-FFF2-40B4-BE49-F238E27FC236}">
                <a16:creationId xmlns:a16="http://schemas.microsoft.com/office/drawing/2014/main" id="{C04A8983-44BD-4D70-AE17-DFB27C11CB29}"/>
              </a:ext>
            </a:extLst>
          </p:cNvPr>
          <p:cNvGrpSpPr/>
          <p:nvPr/>
        </p:nvGrpSpPr>
        <p:grpSpPr>
          <a:xfrm>
            <a:off x="27814" y="6454317"/>
            <a:ext cx="1231337" cy="403587"/>
            <a:chOff x="27814" y="6454317"/>
            <a:chExt cx="1231337" cy="403587"/>
          </a:xfrm>
        </p:grpSpPr>
        <p:pic>
          <p:nvPicPr>
            <p:cNvPr id="15" name="Picture 14" descr="A close up of a sign&#10;&#10;Description generated with high confidence">
              <a:extLst>
                <a:ext uri="{FF2B5EF4-FFF2-40B4-BE49-F238E27FC236}">
                  <a16:creationId xmlns:a16="http://schemas.microsoft.com/office/drawing/2014/main" id="{0AD76AE7-E254-4961-AD6F-7CB1923FA4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210568C8-2C03-4FA5-8FA5-93F60CA4726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16" name="Picture 15">
            <a:extLst>
              <a:ext uri="{FF2B5EF4-FFF2-40B4-BE49-F238E27FC236}">
                <a16:creationId xmlns:a16="http://schemas.microsoft.com/office/drawing/2014/main" id="{8CD57449-6A43-4EAA-9EF4-9344D1443619}"/>
              </a:ext>
            </a:extLst>
          </p:cNvPr>
          <p:cNvPicPr>
            <a:picLocks noChangeAspect="1"/>
          </p:cNvPicPr>
          <p:nvPr/>
        </p:nvPicPr>
        <p:blipFill>
          <a:blip r:embed="rId4"/>
          <a:stretch>
            <a:fillRect/>
          </a:stretch>
        </p:blipFill>
        <p:spPr>
          <a:xfrm>
            <a:off x="115438" y="146030"/>
            <a:ext cx="8913124" cy="6322100"/>
          </a:xfrm>
          <a:prstGeom prst="rect">
            <a:avLst/>
          </a:prstGeom>
        </p:spPr>
      </p:pic>
      <p:sp>
        <p:nvSpPr>
          <p:cNvPr id="17" name="Rectangle 16">
            <a:extLst>
              <a:ext uri="{FF2B5EF4-FFF2-40B4-BE49-F238E27FC236}">
                <a16:creationId xmlns:a16="http://schemas.microsoft.com/office/drawing/2014/main" id="{593476BB-0F0C-4D70-92E8-6DD9683CBD4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Identify the numbers hidden by the splats of paint.</a:t>
            </a: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spTree>
    <p:extLst>
      <p:ext uri="{BB962C8B-B14F-4D97-AF65-F5344CB8AC3E}">
        <p14:creationId xmlns:p14="http://schemas.microsoft.com/office/powerpoint/2010/main" val="4198211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Identify the numbers hidden by the splats of paint.</a:t>
            </a: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FF1AE143-BB70-4E46-8C1C-B30A91693451}"/>
              </a:ext>
            </a:extLst>
          </p:cNvPr>
          <p:cNvGraphicFramePr>
            <a:graphicFrameLocks noGrp="1"/>
          </p:cNvGraphicFramePr>
          <p:nvPr>
            <p:extLst>
              <p:ext uri="{D42A27DB-BD31-4B8C-83A1-F6EECF244321}">
                <p14:modId xmlns:p14="http://schemas.microsoft.com/office/powerpoint/2010/main" val="936074999"/>
              </p:ext>
            </p:extLst>
          </p:nvPr>
        </p:nvGraphicFramePr>
        <p:xfrm>
          <a:off x="914400" y="1383582"/>
          <a:ext cx="7315200" cy="4648200"/>
        </p:xfrm>
        <a:graphic>
          <a:graphicData uri="http://schemas.openxmlformats.org/drawingml/2006/table">
            <a:tbl>
              <a:tblPr firstRow="1" bandRow="1">
                <a:tableStyleId>{5940675A-B579-460E-94D1-54222C63F5DA}</a:tableStyleId>
              </a:tblPr>
              <a:tblGrid>
                <a:gridCol w="731520">
                  <a:extLst>
                    <a:ext uri="{9D8B030D-6E8A-4147-A177-3AD203B41FA5}">
                      <a16:colId xmlns:a16="http://schemas.microsoft.com/office/drawing/2014/main" val="560368797"/>
                    </a:ext>
                  </a:extLst>
                </a:gridCol>
                <a:gridCol w="731520">
                  <a:extLst>
                    <a:ext uri="{9D8B030D-6E8A-4147-A177-3AD203B41FA5}">
                      <a16:colId xmlns:a16="http://schemas.microsoft.com/office/drawing/2014/main" val="1513402096"/>
                    </a:ext>
                  </a:extLst>
                </a:gridCol>
                <a:gridCol w="731520">
                  <a:extLst>
                    <a:ext uri="{9D8B030D-6E8A-4147-A177-3AD203B41FA5}">
                      <a16:colId xmlns:a16="http://schemas.microsoft.com/office/drawing/2014/main" val="1689829752"/>
                    </a:ext>
                  </a:extLst>
                </a:gridCol>
                <a:gridCol w="731520">
                  <a:extLst>
                    <a:ext uri="{9D8B030D-6E8A-4147-A177-3AD203B41FA5}">
                      <a16:colId xmlns:a16="http://schemas.microsoft.com/office/drawing/2014/main" val="2596446537"/>
                    </a:ext>
                  </a:extLst>
                </a:gridCol>
                <a:gridCol w="731520">
                  <a:extLst>
                    <a:ext uri="{9D8B030D-6E8A-4147-A177-3AD203B41FA5}">
                      <a16:colId xmlns:a16="http://schemas.microsoft.com/office/drawing/2014/main" val="12543110"/>
                    </a:ext>
                  </a:extLst>
                </a:gridCol>
                <a:gridCol w="731520">
                  <a:extLst>
                    <a:ext uri="{9D8B030D-6E8A-4147-A177-3AD203B41FA5}">
                      <a16:colId xmlns:a16="http://schemas.microsoft.com/office/drawing/2014/main" val="1166772323"/>
                    </a:ext>
                  </a:extLst>
                </a:gridCol>
                <a:gridCol w="731520">
                  <a:extLst>
                    <a:ext uri="{9D8B030D-6E8A-4147-A177-3AD203B41FA5}">
                      <a16:colId xmlns:a16="http://schemas.microsoft.com/office/drawing/2014/main" val="677808175"/>
                    </a:ext>
                  </a:extLst>
                </a:gridCol>
                <a:gridCol w="731520">
                  <a:extLst>
                    <a:ext uri="{9D8B030D-6E8A-4147-A177-3AD203B41FA5}">
                      <a16:colId xmlns:a16="http://schemas.microsoft.com/office/drawing/2014/main" val="1800956945"/>
                    </a:ext>
                  </a:extLst>
                </a:gridCol>
                <a:gridCol w="731520">
                  <a:extLst>
                    <a:ext uri="{9D8B030D-6E8A-4147-A177-3AD203B41FA5}">
                      <a16:colId xmlns:a16="http://schemas.microsoft.com/office/drawing/2014/main" val="1555940456"/>
                    </a:ext>
                  </a:extLst>
                </a:gridCol>
                <a:gridCol w="731520">
                  <a:extLst>
                    <a:ext uri="{9D8B030D-6E8A-4147-A177-3AD203B41FA5}">
                      <a16:colId xmlns:a16="http://schemas.microsoft.com/office/drawing/2014/main" val="3264396051"/>
                    </a:ext>
                  </a:extLst>
                </a:gridCol>
              </a:tblGrid>
              <a:tr h="464820">
                <a:tc>
                  <a:txBody>
                    <a:bodyPr/>
                    <a:lstStyle/>
                    <a:p>
                      <a:pPr algn="ctr"/>
                      <a:r>
                        <a:rPr lang="en-GB" sz="2400" b="1" dirty="0">
                          <a:solidFill>
                            <a:schemeClr val="bg1">
                              <a:lumMod val="65000"/>
                            </a:schemeClr>
                          </a:solidFill>
                          <a:latin typeface="Century Gothic" panose="020B0502020202020204" pitchFamily="34" charset="0"/>
                        </a:rPr>
                        <a:t>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10</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854546764"/>
                  </a:ext>
                </a:extLst>
              </a:tr>
              <a:tr h="464820">
                <a:tc>
                  <a:txBody>
                    <a:bodyPr/>
                    <a:lstStyle/>
                    <a:p>
                      <a:pPr algn="ctr"/>
                      <a:r>
                        <a:rPr lang="en-GB" sz="2400" b="1" dirty="0">
                          <a:solidFill>
                            <a:schemeClr val="bg1">
                              <a:lumMod val="65000"/>
                            </a:schemeClr>
                          </a:solidFill>
                          <a:latin typeface="Century Gothic" panose="020B0502020202020204" pitchFamily="34" charset="0"/>
                        </a:rPr>
                        <a:t>11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13</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19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20</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787246624"/>
                  </a:ext>
                </a:extLst>
              </a:tr>
              <a:tr h="464820">
                <a:tc>
                  <a:txBody>
                    <a:bodyPr/>
                    <a:lstStyle/>
                    <a:p>
                      <a:pPr algn="ctr"/>
                      <a:r>
                        <a:rPr lang="en-GB" sz="2400" b="1" dirty="0">
                          <a:solidFill>
                            <a:schemeClr val="bg1">
                              <a:lumMod val="65000"/>
                            </a:schemeClr>
                          </a:solidFill>
                          <a:latin typeface="Century Gothic" panose="020B0502020202020204" pitchFamily="34" charset="0"/>
                        </a:rPr>
                        <a:t>21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23</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26</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27</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29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30</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135860212"/>
                  </a:ext>
                </a:extLst>
              </a:tr>
              <a:tr h="464820">
                <a:tc>
                  <a:txBody>
                    <a:bodyPr/>
                    <a:lstStyle/>
                    <a:p>
                      <a:pPr algn="ctr"/>
                      <a:r>
                        <a:rPr lang="en-GB" sz="2400" b="1" dirty="0">
                          <a:solidFill>
                            <a:schemeClr val="bg1">
                              <a:lumMod val="65000"/>
                            </a:schemeClr>
                          </a:solidFill>
                          <a:latin typeface="Century Gothic" panose="020B0502020202020204" pitchFamily="34" charset="0"/>
                        </a:rPr>
                        <a:t>31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36</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37</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39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40</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68455634"/>
                  </a:ext>
                </a:extLst>
              </a:tr>
              <a:tr h="464820">
                <a:tc>
                  <a:txBody>
                    <a:bodyPr/>
                    <a:lstStyle/>
                    <a:p>
                      <a:pPr algn="ctr"/>
                      <a:r>
                        <a:rPr lang="en-GB" sz="2400" b="1" dirty="0">
                          <a:solidFill>
                            <a:srgbClr val="FF0000"/>
                          </a:solidFill>
                          <a:latin typeface="Century Gothic" panose="020B0502020202020204" pitchFamily="34" charset="0"/>
                        </a:rPr>
                        <a:t>41</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42</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49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50</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934407141"/>
                  </a:ext>
                </a:extLst>
              </a:tr>
              <a:tr h="464820">
                <a:tc>
                  <a:txBody>
                    <a:bodyPr/>
                    <a:lstStyle/>
                    <a:p>
                      <a:pPr algn="ctr"/>
                      <a:r>
                        <a:rPr lang="en-GB" sz="2400" b="1" dirty="0">
                          <a:solidFill>
                            <a:srgbClr val="FF0000"/>
                          </a:solidFill>
                          <a:latin typeface="Century Gothic" panose="020B0502020202020204" pitchFamily="34" charset="0"/>
                        </a:rPr>
                        <a:t>51</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52</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59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60</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014704347"/>
                  </a:ext>
                </a:extLst>
              </a:tr>
              <a:tr h="464820">
                <a:tc>
                  <a:txBody>
                    <a:bodyPr/>
                    <a:lstStyle/>
                    <a:p>
                      <a:pPr algn="ctr"/>
                      <a:r>
                        <a:rPr lang="en-GB" sz="2400" b="1" dirty="0">
                          <a:solidFill>
                            <a:srgbClr val="FF0000"/>
                          </a:solidFill>
                          <a:latin typeface="Century Gothic" panose="020B0502020202020204" pitchFamily="34" charset="0"/>
                        </a:rPr>
                        <a:t>61</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62</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69</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70</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1628139572"/>
                  </a:ext>
                </a:extLst>
              </a:tr>
              <a:tr h="464820">
                <a:tc>
                  <a:txBody>
                    <a:bodyPr/>
                    <a:lstStyle/>
                    <a:p>
                      <a:pPr algn="ctr"/>
                      <a:r>
                        <a:rPr lang="en-GB" sz="2400" b="1" dirty="0">
                          <a:solidFill>
                            <a:schemeClr val="bg1">
                              <a:lumMod val="65000"/>
                            </a:schemeClr>
                          </a:solidFill>
                          <a:latin typeface="Century Gothic" panose="020B0502020202020204" pitchFamily="34" charset="0"/>
                        </a:rPr>
                        <a:t>71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74</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78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79</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80</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71738507"/>
                  </a:ext>
                </a:extLst>
              </a:tr>
              <a:tr h="464820">
                <a:tc>
                  <a:txBody>
                    <a:bodyPr/>
                    <a:lstStyle/>
                    <a:p>
                      <a:pPr algn="ctr"/>
                      <a:r>
                        <a:rPr lang="en-GB" sz="2400" b="1" dirty="0">
                          <a:solidFill>
                            <a:schemeClr val="bg1">
                              <a:lumMod val="65000"/>
                            </a:schemeClr>
                          </a:solidFill>
                          <a:latin typeface="Century Gothic" panose="020B0502020202020204" pitchFamily="34" charset="0"/>
                        </a:rPr>
                        <a:t>81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84</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88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89</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90</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4081147348"/>
                  </a:ext>
                </a:extLst>
              </a:tr>
              <a:tr h="464820">
                <a:tc>
                  <a:txBody>
                    <a:bodyPr/>
                    <a:lstStyle/>
                    <a:p>
                      <a:pPr algn="ctr"/>
                      <a:r>
                        <a:rPr lang="en-GB" sz="2400" b="1" dirty="0">
                          <a:solidFill>
                            <a:schemeClr val="bg1">
                              <a:lumMod val="65000"/>
                            </a:schemeClr>
                          </a:solidFill>
                          <a:latin typeface="Century Gothic" panose="020B0502020202020204" pitchFamily="34" charset="0"/>
                        </a:rPr>
                        <a:t>91</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92</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93</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94</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95</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96</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97</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chemeClr val="bg1">
                              <a:lumMod val="65000"/>
                            </a:schemeClr>
                          </a:solidFill>
                          <a:latin typeface="Century Gothic" panose="020B0502020202020204" pitchFamily="34" charset="0"/>
                        </a:rPr>
                        <a:t>98</a:t>
                      </a:r>
                      <a:endParaRPr lang="en-US" sz="2400" b="1" dirty="0">
                        <a:solidFill>
                          <a:schemeClr val="bg1">
                            <a:lumMod val="65000"/>
                          </a:schemeClr>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99</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pPr algn="ctr"/>
                      <a:r>
                        <a:rPr lang="en-GB" sz="2400" b="1" dirty="0">
                          <a:solidFill>
                            <a:srgbClr val="FF0000"/>
                          </a:solidFill>
                          <a:latin typeface="Century Gothic" panose="020B0502020202020204" pitchFamily="34" charset="0"/>
                        </a:rPr>
                        <a:t>100</a:t>
                      </a:r>
                      <a:endParaRPr lang="en-US" sz="2400" b="1" dirty="0">
                        <a:solidFill>
                          <a:srgbClr val="FF0000"/>
                        </a:solidFill>
                        <a:latin typeface="Century Gothic" panose="020B0502020202020204" pitchFamily="34" charset="0"/>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921212160"/>
                  </a:ext>
                </a:extLst>
              </a:tr>
            </a:tbl>
          </a:graphicData>
        </a:graphic>
      </p:graphicFrame>
      <p:grpSp>
        <p:nvGrpSpPr>
          <p:cNvPr id="9" name="Group 8">
            <a:extLst>
              <a:ext uri="{FF2B5EF4-FFF2-40B4-BE49-F238E27FC236}">
                <a16:creationId xmlns:a16="http://schemas.microsoft.com/office/drawing/2014/main" id="{983FAA01-92A9-4A83-87BD-136011A3F0A7}"/>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C809B708-D5A3-4D19-AB1B-AA8C314B6B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9B81498A-9984-43EB-9DAF-DE4C502D960D}"/>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1200991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number represented by each image.</a:t>
            </a:r>
          </a:p>
          <a:p>
            <a:pPr algn="ctr"/>
            <a:endParaRPr lang="en-GB" sz="2000" b="1" dirty="0">
              <a:solidFill>
                <a:schemeClr val="tx1"/>
              </a:solidFill>
              <a:latin typeface="Century Gothic" panose="020B0502020202020204" pitchFamily="34" charset="0"/>
            </a:endParaRPr>
          </a:p>
        </p:txBody>
      </p:sp>
      <p:grpSp>
        <p:nvGrpSpPr>
          <p:cNvPr id="751" name="Group 750">
            <a:extLst>
              <a:ext uri="{FF2B5EF4-FFF2-40B4-BE49-F238E27FC236}">
                <a16:creationId xmlns:a16="http://schemas.microsoft.com/office/drawing/2014/main" id="{DBAA2AEE-45D8-409D-88BE-6C6B10FB7E1F}"/>
              </a:ext>
            </a:extLst>
          </p:cNvPr>
          <p:cNvGrpSpPr/>
          <p:nvPr/>
        </p:nvGrpSpPr>
        <p:grpSpPr>
          <a:xfrm>
            <a:off x="27814" y="6454317"/>
            <a:ext cx="1231337" cy="403587"/>
            <a:chOff x="27814" y="6454317"/>
            <a:chExt cx="1231337" cy="403587"/>
          </a:xfrm>
        </p:grpSpPr>
        <p:pic>
          <p:nvPicPr>
            <p:cNvPr id="752" name="Picture 751" descr="A close up of a sign&#10;&#10;Description generated with high confidence">
              <a:extLst>
                <a:ext uri="{FF2B5EF4-FFF2-40B4-BE49-F238E27FC236}">
                  <a16:creationId xmlns:a16="http://schemas.microsoft.com/office/drawing/2014/main" id="{F0DBE964-731F-47CD-BD41-D9FDD4743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53" name="TextBox 8">
              <a:extLst>
                <a:ext uri="{FF2B5EF4-FFF2-40B4-BE49-F238E27FC236}">
                  <a16:creationId xmlns:a16="http://schemas.microsoft.com/office/drawing/2014/main" id="{0BBCFA39-6BE4-4CCF-88D6-2D3A4DE7CA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754" name="Table 753">
            <a:extLst>
              <a:ext uri="{FF2B5EF4-FFF2-40B4-BE49-F238E27FC236}">
                <a16:creationId xmlns:a16="http://schemas.microsoft.com/office/drawing/2014/main" id="{93A533F5-42BE-4E7D-916C-0D037A9BB1C7}"/>
              </a:ext>
            </a:extLst>
          </p:cNvPr>
          <p:cNvGraphicFramePr>
            <a:graphicFrameLocks noGrp="1"/>
          </p:cNvGraphicFramePr>
          <p:nvPr>
            <p:extLst>
              <p:ext uri="{D42A27DB-BD31-4B8C-83A1-F6EECF244321}">
                <p14:modId xmlns:p14="http://schemas.microsoft.com/office/powerpoint/2010/main" val="3962943534"/>
              </p:ext>
            </p:extLst>
          </p:nvPr>
        </p:nvGraphicFramePr>
        <p:xfrm>
          <a:off x="837165" y="1418787"/>
          <a:ext cx="3799146" cy="2181636"/>
        </p:xfrm>
        <a:graphic>
          <a:graphicData uri="http://schemas.openxmlformats.org/drawingml/2006/table">
            <a:tbl>
              <a:tblPr firstRow="1" bandRow="1">
                <a:tableStyleId>{5940675A-B579-460E-94D1-54222C63F5DA}</a:tableStyleId>
              </a:tblPr>
              <a:tblGrid>
                <a:gridCol w="1266382">
                  <a:extLst>
                    <a:ext uri="{9D8B030D-6E8A-4147-A177-3AD203B41FA5}">
                      <a16:colId xmlns:a16="http://schemas.microsoft.com/office/drawing/2014/main" val="2328959457"/>
                    </a:ext>
                  </a:extLst>
                </a:gridCol>
                <a:gridCol w="1266382">
                  <a:extLst>
                    <a:ext uri="{9D8B030D-6E8A-4147-A177-3AD203B41FA5}">
                      <a16:colId xmlns:a16="http://schemas.microsoft.com/office/drawing/2014/main" val="1014935828"/>
                    </a:ext>
                  </a:extLst>
                </a:gridCol>
                <a:gridCol w="1266382">
                  <a:extLst>
                    <a:ext uri="{9D8B030D-6E8A-4147-A177-3AD203B41FA5}">
                      <a16:colId xmlns:a16="http://schemas.microsoft.com/office/drawing/2014/main" val="2382876820"/>
                    </a:ext>
                  </a:extLst>
                </a:gridCol>
              </a:tblGrid>
              <a:tr h="419209">
                <a:tc>
                  <a:txBody>
                    <a:bodyPr/>
                    <a:lstStyle/>
                    <a:p>
                      <a:pPr algn="ctr"/>
                      <a:r>
                        <a:rPr lang="en-GB" sz="4000" b="1" dirty="0">
                          <a:latin typeface="Century Gothic" panose="020B0502020202020204" pitchFamily="34" charset="0"/>
                        </a:rPr>
                        <a:t>H</a:t>
                      </a:r>
                    </a:p>
                  </a:txBody>
                  <a:tcPr marL="0" marR="0" marT="0" marB="0" anchor="ctr">
                    <a:solidFill>
                      <a:schemeClr val="bg1"/>
                    </a:solidFill>
                  </a:tcPr>
                </a:tc>
                <a:tc>
                  <a:txBody>
                    <a:bodyPr/>
                    <a:lstStyle/>
                    <a:p>
                      <a:pPr algn="ctr"/>
                      <a:r>
                        <a:rPr lang="en-GB" sz="4000" b="1" dirty="0">
                          <a:latin typeface="Century Gothic" panose="020B0502020202020204" pitchFamily="34" charset="0"/>
                        </a:rPr>
                        <a:t>T</a:t>
                      </a:r>
                    </a:p>
                  </a:txBody>
                  <a:tcPr marL="0" marR="0" marT="0" marB="0" anchor="ctr">
                    <a:solidFill>
                      <a:schemeClr val="bg1"/>
                    </a:solidFill>
                  </a:tcPr>
                </a:tc>
                <a:tc>
                  <a:txBody>
                    <a:bodyPr/>
                    <a:lstStyle/>
                    <a:p>
                      <a:pPr algn="ctr"/>
                      <a:r>
                        <a:rPr lang="en-GB" sz="40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572036">
                <a:tc>
                  <a:txBody>
                    <a:bodyPr/>
                    <a:lstStyle/>
                    <a:p>
                      <a:pPr algn="ctr"/>
                      <a:endParaRPr lang="en-GB" sz="2500" b="1" dirty="0">
                        <a:latin typeface="Century Gothic" panose="020B0502020202020204" pitchFamily="34" charset="0"/>
                      </a:endParaRPr>
                    </a:p>
                  </a:txBody>
                  <a:tcPr marL="0" marR="0" marT="0" marB="0" anchor="c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755" name="Group 754">
            <a:extLst>
              <a:ext uri="{FF2B5EF4-FFF2-40B4-BE49-F238E27FC236}">
                <a16:creationId xmlns:a16="http://schemas.microsoft.com/office/drawing/2014/main" id="{AFAC5DBE-1394-4AC6-9A92-C086C10B5067}"/>
              </a:ext>
            </a:extLst>
          </p:cNvPr>
          <p:cNvGrpSpPr/>
          <p:nvPr/>
        </p:nvGrpSpPr>
        <p:grpSpPr>
          <a:xfrm>
            <a:off x="1311353" y="2342034"/>
            <a:ext cx="368102" cy="882125"/>
            <a:chOff x="4520320" y="7148724"/>
            <a:chExt cx="203093" cy="486694"/>
          </a:xfrm>
        </p:grpSpPr>
        <p:sp>
          <p:nvSpPr>
            <p:cNvPr id="756" name="Oval 755">
              <a:extLst>
                <a:ext uri="{FF2B5EF4-FFF2-40B4-BE49-F238E27FC236}">
                  <a16:creationId xmlns:a16="http://schemas.microsoft.com/office/drawing/2014/main" id="{CC95D784-C617-4550-AFC5-D52C088435AE}"/>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3635F50D-7B1F-4A5B-8F0D-ECBC46784471}"/>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759" name="Table 758">
            <a:extLst>
              <a:ext uri="{FF2B5EF4-FFF2-40B4-BE49-F238E27FC236}">
                <a16:creationId xmlns:a16="http://schemas.microsoft.com/office/drawing/2014/main" id="{9DB85EF8-E0E0-4010-9202-95B66AC9769B}"/>
              </a:ext>
            </a:extLst>
          </p:cNvPr>
          <p:cNvGraphicFramePr>
            <a:graphicFrameLocks noGrp="1"/>
          </p:cNvGraphicFramePr>
          <p:nvPr>
            <p:extLst>
              <p:ext uri="{D42A27DB-BD31-4B8C-83A1-F6EECF244321}">
                <p14:modId xmlns:p14="http://schemas.microsoft.com/office/powerpoint/2010/main" val="1587501981"/>
              </p:ext>
            </p:extLst>
          </p:nvPr>
        </p:nvGraphicFramePr>
        <p:xfrm>
          <a:off x="4944815" y="1454760"/>
          <a:ext cx="3335894" cy="1226978"/>
        </p:xfrm>
        <a:graphic>
          <a:graphicData uri="http://schemas.openxmlformats.org/drawingml/2006/table">
            <a:tbl>
              <a:tblPr firstRow="1" bandRow="1">
                <a:tableStyleId>{2D5ABB26-0587-4C30-8999-92F81FD0307C}</a:tableStyleId>
              </a:tblPr>
              <a:tblGrid>
                <a:gridCol w="3335894">
                  <a:extLst>
                    <a:ext uri="{9D8B030D-6E8A-4147-A177-3AD203B41FA5}">
                      <a16:colId xmlns:a16="http://schemas.microsoft.com/office/drawing/2014/main" val="1388650516"/>
                    </a:ext>
                  </a:extLst>
                </a:gridCol>
              </a:tblGrid>
              <a:tr h="1226978">
                <a:tc>
                  <a:txBody>
                    <a:bodyPr/>
                    <a:lstStyle/>
                    <a:p>
                      <a:endParaRPr lang="en-GB" sz="6000" dirty="0"/>
                    </a:p>
                  </a:txBody>
                  <a:tcPr marL="73429" marR="73429" marT="153372" marB="15337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413289"/>
                  </a:ext>
                </a:extLst>
              </a:tr>
            </a:tbl>
          </a:graphicData>
        </a:graphic>
      </p:graphicFrame>
      <p:graphicFrame>
        <p:nvGraphicFramePr>
          <p:cNvPr id="772" name="Table 771">
            <a:extLst>
              <a:ext uri="{FF2B5EF4-FFF2-40B4-BE49-F238E27FC236}">
                <a16:creationId xmlns:a16="http://schemas.microsoft.com/office/drawing/2014/main" id="{7B6A619B-447F-427D-AA30-E3561FAD3165}"/>
              </a:ext>
            </a:extLst>
          </p:cNvPr>
          <p:cNvGraphicFramePr>
            <a:graphicFrameLocks noGrp="1"/>
          </p:cNvGraphicFramePr>
          <p:nvPr>
            <p:extLst>
              <p:ext uri="{D42A27DB-BD31-4B8C-83A1-F6EECF244321}">
                <p14:modId xmlns:p14="http://schemas.microsoft.com/office/powerpoint/2010/main" val="3056285576"/>
              </p:ext>
            </p:extLst>
          </p:nvPr>
        </p:nvGraphicFramePr>
        <p:xfrm>
          <a:off x="4991581" y="3831273"/>
          <a:ext cx="3289128" cy="1226978"/>
        </p:xfrm>
        <a:graphic>
          <a:graphicData uri="http://schemas.openxmlformats.org/drawingml/2006/table">
            <a:tbl>
              <a:tblPr firstRow="1" bandRow="1">
                <a:tableStyleId>{2D5ABB26-0587-4C30-8999-92F81FD0307C}</a:tableStyleId>
              </a:tblPr>
              <a:tblGrid>
                <a:gridCol w="3289128">
                  <a:extLst>
                    <a:ext uri="{9D8B030D-6E8A-4147-A177-3AD203B41FA5}">
                      <a16:colId xmlns:a16="http://schemas.microsoft.com/office/drawing/2014/main" val="1388650516"/>
                    </a:ext>
                  </a:extLst>
                </a:gridCol>
              </a:tblGrid>
              <a:tr h="1226978">
                <a:tc>
                  <a:txBody>
                    <a:bodyPr/>
                    <a:lstStyle/>
                    <a:p>
                      <a:endParaRPr lang="en-GB" sz="6000" dirty="0"/>
                    </a:p>
                  </a:txBody>
                  <a:tcPr marL="73429" marR="73429" marT="153372" marB="15337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413289"/>
                  </a:ext>
                </a:extLst>
              </a:tr>
            </a:tbl>
          </a:graphicData>
        </a:graphic>
      </p:graphicFrame>
      <p:sp>
        <p:nvSpPr>
          <p:cNvPr id="773" name="Oval 772">
            <a:extLst>
              <a:ext uri="{FF2B5EF4-FFF2-40B4-BE49-F238E27FC236}">
                <a16:creationId xmlns:a16="http://schemas.microsoft.com/office/drawing/2014/main" id="{8AB0E0A7-F137-4960-8205-35D5499C8448}"/>
              </a:ext>
            </a:extLst>
          </p:cNvPr>
          <p:cNvSpPr/>
          <p:nvPr/>
        </p:nvSpPr>
        <p:spPr>
          <a:xfrm>
            <a:off x="1840223"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4" name="Oval 773">
            <a:extLst>
              <a:ext uri="{FF2B5EF4-FFF2-40B4-BE49-F238E27FC236}">
                <a16:creationId xmlns:a16="http://schemas.microsoft.com/office/drawing/2014/main" id="{4652E76E-AC47-4200-A51F-D4A0E941BA10}"/>
              </a:ext>
            </a:extLst>
          </p:cNvPr>
          <p:cNvSpPr/>
          <p:nvPr/>
        </p:nvSpPr>
        <p:spPr>
          <a:xfrm>
            <a:off x="1840223" y="505825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5" name="Oval 774">
            <a:extLst>
              <a:ext uri="{FF2B5EF4-FFF2-40B4-BE49-F238E27FC236}">
                <a16:creationId xmlns:a16="http://schemas.microsoft.com/office/drawing/2014/main" id="{1981886D-9A8E-4D07-86F3-402487CC7048}"/>
              </a:ext>
            </a:extLst>
          </p:cNvPr>
          <p:cNvSpPr/>
          <p:nvPr/>
        </p:nvSpPr>
        <p:spPr>
          <a:xfrm>
            <a:off x="2894906"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6" name="Oval 775">
            <a:extLst>
              <a:ext uri="{FF2B5EF4-FFF2-40B4-BE49-F238E27FC236}">
                <a16:creationId xmlns:a16="http://schemas.microsoft.com/office/drawing/2014/main" id="{0B87CF9F-2B95-480B-9297-1F7284130BE3}"/>
              </a:ext>
            </a:extLst>
          </p:cNvPr>
          <p:cNvSpPr/>
          <p:nvPr/>
        </p:nvSpPr>
        <p:spPr>
          <a:xfrm>
            <a:off x="785540" y="505825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7" name="Oval 776">
            <a:extLst>
              <a:ext uri="{FF2B5EF4-FFF2-40B4-BE49-F238E27FC236}">
                <a16:creationId xmlns:a16="http://schemas.microsoft.com/office/drawing/2014/main" id="{95B0EC6B-D2B5-4EE0-A106-8B43FE853E3B}"/>
              </a:ext>
            </a:extLst>
          </p:cNvPr>
          <p:cNvSpPr/>
          <p:nvPr/>
        </p:nvSpPr>
        <p:spPr>
          <a:xfrm>
            <a:off x="785540"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9" name="Oval 778">
            <a:extLst>
              <a:ext uri="{FF2B5EF4-FFF2-40B4-BE49-F238E27FC236}">
                <a16:creationId xmlns:a16="http://schemas.microsoft.com/office/drawing/2014/main" id="{75FFE654-4C96-4F9D-ABDE-A1A9169F928F}"/>
              </a:ext>
            </a:extLst>
          </p:cNvPr>
          <p:cNvSpPr/>
          <p:nvPr/>
        </p:nvSpPr>
        <p:spPr>
          <a:xfrm>
            <a:off x="3949589"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Tree>
    <p:extLst>
      <p:ext uri="{BB962C8B-B14F-4D97-AF65-F5344CB8AC3E}">
        <p14:creationId xmlns:p14="http://schemas.microsoft.com/office/powerpoint/2010/main" val="59808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the number represented by each image.</a:t>
            </a:r>
          </a:p>
          <a:p>
            <a:pPr algn="ctr"/>
            <a:endParaRPr lang="en-GB" sz="2000" b="1" dirty="0">
              <a:solidFill>
                <a:schemeClr val="tx1"/>
              </a:solidFill>
              <a:latin typeface="Century Gothic" panose="020B0502020202020204" pitchFamily="34" charset="0"/>
            </a:endParaRPr>
          </a:p>
        </p:txBody>
      </p:sp>
      <p:grpSp>
        <p:nvGrpSpPr>
          <p:cNvPr id="751" name="Group 750">
            <a:extLst>
              <a:ext uri="{FF2B5EF4-FFF2-40B4-BE49-F238E27FC236}">
                <a16:creationId xmlns:a16="http://schemas.microsoft.com/office/drawing/2014/main" id="{DBAA2AEE-45D8-409D-88BE-6C6B10FB7E1F}"/>
              </a:ext>
            </a:extLst>
          </p:cNvPr>
          <p:cNvGrpSpPr/>
          <p:nvPr/>
        </p:nvGrpSpPr>
        <p:grpSpPr>
          <a:xfrm>
            <a:off x="27814" y="6454317"/>
            <a:ext cx="1231337" cy="403587"/>
            <a:chOff x="27814" y="6454317"/>
            <a:chExt cx="1231337" cy="403587"/>
          </a:xfrm>
        </p:grpSpPr>
        <p:pic>
          <p:nvPicPr>
            <p:cNvPr id="752" name="Picture 751" descr="A close up of a sign&#10;&#10;Description generated with high confidence">
              <a:extLst>
                <a:ext uri="{FF2B5EF4-FFF2-40B4-BE49-F238E27FC236}">
                  <a16:creationId xmlns:a16="http://schemas.microsoft.com/office/drawing/2014/main" id="{F0DBE964-731F-47CD-BD41-D9FDD4743B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53" name="TextBox 8">
              <a:extLst>
                <a:ext uri="{FF2B5EF4-FFF2-40B4-BE49-F238E27FC236}">
                  <a16:creationId xmlns:a16="http://schemas.microsoft.com/office/drawing/2014/main" id="{0BBCFA39-6BE4-4CCF-88D6-2D3A4DE7CA9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graphicFrame>
        <p:nvGraphicFramePr>
          <p:cNvPr id="754" name="Table 753">
            <a:extLst>
              <a:ext uri="{FF2B5EF4-FFF2-40B4-BE49-F238E27FC236}">
                <a16:creationId xmlns:a16="http://schemas.microsoft.com/office/drawing/2014/main" id="{93A533F5-42BE-4E7D-916C-0D037A9BB1C7}"/>
              </a:ext>
            </a:extLst>
          </p:cNvPr>
          <p:cNvGraphicFramePr>
            <a:graphicFrameLocks noGrp="1"/>
          </p:cNvGraphicFramePr>
          <p:nvPr>
            <p:extLst>
              <p:ext uri="{D42A27DB-BD31-4B8C-83A1-F6EECF244321}">
                <p14:modId xmlns:p14="http://schemas.microsoft.com/office/powerpoint/2010/main" val="3169104878"/>
              </p:ext>
            </p:extLst>
          </p:nvPr>
        </p:nvGraphicFramePr>
        <p:xfrm>
          <a:off x="837165" y="1418787"/>
          <a:ext cx="3799146" cy="2181636"/>
        </p:xfrm>
        <a:graphic>
          <a:graphicData uri="http://schemas.openxmlformats.org/drawingml/2006/table">
            <a:tbl>
              <a:tblPr firstRow="1" bandRow="1">
                <a:tableStyleId>{5940675A-B579-460E-94D1-54222C63F5DA}</a:tableStyleId>
              </a:tblPr>
              <a:tblGrid>
                <a:gridCol w="1266382">
                  <a:extLst>
                    <a:ext uri="{9D8B030D-6E8A-4147-A177-3AD203B41FA5}">
                      <a16:colId xmlns:a16="http://schemas.microsoft.com/office/drawing/2014/main" val="2328959457"/>
                    </a:ext>
                  </a:extLst>
                </a:gridCol>
                <a:gridCol w="1266382">
                  <a:extLst>
                    <a:ext uri="{9D8B030D-6E8A-4147-A177-3AD203B41FA5}">
                      <a16:colId xmlns:a16="http://schemas.microsoft.com/office/drawing/2014/main" val="1014935828"/>
                    </a:ext>
                  </a:extLst>
                </a:gridCol>
                <a:gridCol w="1266382">
                  <a:extLst>
                    <a:ext uri="{9D8B030D-6E8A-4147-A177-3AD203B41FA5}">
                      <a16:colId xmlns:a16="http://schemas.microsoft.com/office/drawing/2014/main" val="2382876820"/>
                    </a:ext>
                  </a:extLst>
                </a:gridCol>
              </a:tblGrid>
              <a:tr h="419209">
                <a:tc>
                  <a:txBody>
                    <a:bodyPr/>
                    <a:lstStyle/>
                    <a:p>
                      <a:pPr algn="ctr"/>
                      <a:r>
                        <a:rPr lang="en-GB" sz="4000" b="1" dirty="0">
                          <a:latin typeface="Century Gothic" panose="020B0502020202020204" pitchFamily="34" charset="0"/>
                        </a:rPr>
                        <a:t>H</a:t>
                      </a:r>
                    </a:p>
                  </a:txBody>
                  <a:tcPr marL="0" marR="0" marT="0" marB="0" anchor="ctr">
                    <a:solidFill>
                      <a:schemeClr val="bg1"/>
                    </a:solidFill>
                  </a:tcPr>
                </a:tc>
                <a:tc>
                  <a:txBody>
                    <a:bodyPr/>
                    <a:lstStyle/>
                    <a:p>
                      <a:pPr algn="ctr"/>
                      <a:r>
                        <a:rPr lang="en-GB" sz="4000" b="1" dirty="0">
                          <a:latin typeface="Century Gothic" panose="020B0502020202020204" pitchFamily="34" charset="0"/>
                        </a:rPr>
                        <a:t>T</a:t>
                      </a:r>
                    </a:p>
                  </a:txBody>
                  <a:tcPr marL="0" marR="0" marT="0" marB="0" anchor="ctr">
                    <a:solidFill>
                      <a:schemeClr val="bg1"/>
                    </a:solidFill>
                  </a:tcPr>
                </a:tc>
                <a:tc>
                  <a:txBody>
                    <a:bodyPr/>
                    <a:lstStyle/>
                    <a:p>
                      <a:pPr algn="ctr"/>
                      <a:r>
                        <a:rPr lang="en-GB" sz="4000" b="1" dirty="0">
                          <a:latin typeface="Century Gothic" panose="020B0502020202020204" pitchFamily="34" charset="0"/>
                        </a:rPr>
                        <a:t>O</a:t>
                      </a:r>
                    </a:p>
                  </a:txBody>
                  <a:tcPr marL="0" marR="0" marT="0" marB="0" anchor="ctr">
                    <a:solidFill>
                      <a:schemeClr val="bg1"/>
                    </a:solidFill>
                  </a:tcPr>
                </a:tc>
                <a:extLst>
                  <a:ext uri="{0D108BD9-81ED-4DB2-BD59-A6C34878D82A}">
                    <a16:rowId xmlns:a16="http://schemas.microsoft.com/office/drawing/2014/main" val="1566829834"/>
                  </a:ext>
                </a:extLst>
              </a:tr>
              <a:tr h="1572036">
                <a:tc>
                  <a:txBody>
                    <a:bodyPr/>
                    <a:lstStyle/>
                    <a:p>
                      <a:pPr algn="ctr"/>
                      <a:endParaRPr lang="en-GB" sz="2500" b="1" dirty="0">
                        <a:latin typeface="Century Gothic" panose="020B0502020202020204" pitchFamily="34" charset="0"/>
                      </a:endParaRPr>
                    </a:p>
                  </a:txBody>
                  <a:tcPr marL="0" marR="0" marT="0" marB="0" anchor="c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solidFill>
                      <a:schemeClr val="bg1"/>
                    </a:solidFill>
                  </a:tcPr>
                </a:tc>
                <a:tc>
                  <a:txBody>
                    <a:bodyPr/>
                    <a:lstStyle/>
                    <a:p>
                      <a:pPr algn="ctr"/>
                      <a:endParaRPr lang="en-GB" sz="2500" b="1" dirty="0">
                        <a:latin typeface="Century Gothic" panose="020B0502020202020204" pitchFamily="34" charset="0"/>
                      </a:endParaRPr>
                    </a:p>
                  </a:txBody>
                  <a:tcPr marL="0" marR="0" marT="0" marB="0" anchor="ctr">
                    <a:solidFill>
                      <a:schemeClr val="bg1"/>
                    </a:solidFill>
                  </a:tcPr>
                </a:tc>
                <a:extLst>
                  <a:ext uri="{0D108BD9-81ED-4DB2-BD59-A6C34878D82A}">
                    <a16:rowId xmlns:a16="http://schemas.microsoft.com/office/drawing/2014/main" val="674466289"/>
                  </a:ext>
                </a:extLst>
              </a:tr>
            </a:tbl>
          </a:graphicData>
        </a:graphic>
      </p:graphicFrame>
      <p:grpSp>
        <p:nvGrpSpPr>
          <p:cNvPr id="755" name="Group 754">
            <a:extLst>
              <a:ext uri="{FF2B5EF4-FFF2-40B4-BE49-F238E27FC236}">
                <a16:creationId xmlns:a16="http://schemas.microsoft.com/office/drawing/2014/main" id="{AFAC5DBE-1394-4AC6-9A92-C086C10B5067}"/>
              </a:ext>
            </a:extLst>
          </p:cNvPr>
          <p:cNvGrpSpPr/>
          <p:nvPr/>
        </p:nvGrpSpPr>
        <p:grpSpPr>
          <a:xfrm>
            <a:off x="1311353" y="2342034"/>
            <a:ext cx="368102" cy="882125"/>
            <a:chOff x="4520320" y="7148724"/>
            <a:chExt cx="203093" cy="486694"/>
          </a:xfrm>
        </p:grpSpPr>
        <p:sp>
          <p:nvSpPr>
            <p:cNvPr id="756" name="Oval 755">
              <a:extLst>
                <a:ext uri="{FF2B5EF4-FFF2-40B4-BE49-F238E27FC236}">
                  <a16:creationId xmlns:a16="http://schemas.microsoft.com/office/drawing/2014/main" id="{CC95D784-C617-4550-AFC5-D52C088435AE}"/>
                </a:ext>
              </a:extLst>
            </p:cNvPr>
            <p:cNvSpPr/>
            <p:nvPr/>
          </p:nvSpPr>
          <p:spPr>
            <a:xfrm rot="5400000" flipH="1" flipV="1">
              <a:off x="4520107" y="7432114"/>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7" name="Oval 756">
              <a:extLst>
                <a:ext uri="{FF2B5EF4-FFF2-40B4-BE49-F238E27FC236}">
                  <a16:creationId xmlns:a16="http://schemas.microsoft.com/office/drawing/2014/main" id="{3635F50D-7B1F-4A5B-8F0D-ECBC46784471}"/>
                </a:ext>
              </a:extLst>
            </p:cNvPr>
            <p:cNvSpPr/>
            <p:nvPr/>
          </p:nvSpPr>
          <p:spPr>
            <a:xfrm rot="5400000" flipH="1" flipV="1">
              <a:off x="4520108" y="7148937"/>
              <a:ext cx="203517" cy="203092"/>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759" name="Table 758">
            <a:extLst>
              <a:ext uri="{FF2B5EF4-FFF2-40B4-BE49-F238E27FC236}">
                <a16:creationId xmlns:a16="http://schemas.microsoft.com/office/drawing/2014/main" id="{9DB85EF8-E0E0-4010-9202-95B66AC9769B}"/>
              </a:ext>
            </a:extLst>
          </p:cNvPr>
          <p:cNvGraphicFramePr>
            <a:graphicFrameLocks noGrp="1"/>
          </p:cNvGraphicFramePr>
          <p:nvPr/>
        </p:nvGraphicFramePr>
        <p:xfrm>
          <a:off x="4944815" y="1454760"/>
          <a:ext cx="3335894" cy="1226978"/>
        </p:xfrm>
        <a:graphic>
          <a:graphicData uri="http://schemas.openxmlformats.org/drawingml/2006/table">
            <a:tbl>
              <a:tblPr firstRow="1" bandRow="1">
                <a:tableStyleId>{2D5ABB26-0587-4C30-8999-92F81FD0307C}</a:tableStyleId>
              </a:tblPr>
              <a:tblGrid>
                <a:gridCol w="3335894">
                  <a:extLst>
                    <a:ext uri="{9D8B030D-6E8A-4147-A177-3AD203B41FA5}">
                      <a16:colId xmlns:a16="http://schemas.microsoft.com/office/drawing/2014/main" val="1388650516"/>
                    </a:ext>
                  </a:extLst>
                </a:gridCol>
              </a:tblGrid>
              <a:tr h="1226978">
                <a:tc>
                  <a:txBody>
                    <a:bodyPr/>
                    <a:lstStyle/>
                    <a:p>
                      <a:endParaRPr lang="en-GB" sz="6000" dirty="0"/>
                    </a:p>
                  </a:txBody>
                  <a:tcPr marL="73429" marR="73429" marT="153372" marB="15337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413289"/>
                  </a:ext>
                </a:extLst>
              </a:tr>
            </a:tbl>
          </a:graphicData>
        </a:graphic>
      </p:graphicFrame>
      <p:graphicFrame>
        <p:nvGraphicFramePr>
          <p:cNvPr id="772" name="Table 771">
            <a:extLst>
              <a:ext uri="{FF2B5EF4-FFF2-40B4-BE49-F238E27FC236}">
                <a16:creationId xmlns:a16="http://schemas.microsoft.com/office/drawing/2014/main" id="{7B6A619B-447F-427D-AA30-E3561FAD3165}"/>
              </a:ext>
            </a:extLst>
          </p:cNvPr>
          <p:cNvGraphicFramePr>
            <a:graphicFrameLocks noGrp="1"/>
          </p:cNvGraphicFramePr>
          <p:nvPr/>
        </p:nvGraphicFramePr>
        <p:xfrm>
          <a:off x="4991581" y="3831273"/>
          <a:ext cx="3289128" cy="1226978"/>
        </p:xfrm>
        <a:graphic>
          <a:graphicData uri="http://schemas.openxmlformats.org/drawingml/2006/table">
            <a:tbl>
              <a:tblPr firstRow="1" bandRow="1">
                <a:tableStyleId>{2D5ABB26-0587-4C30-8999-92F81FD0307C}</a:tableStyleId>
              </a:tblPr>
              <a:tblGrid>
                <a:gridCol w="3289128">
                  <a:extLst>
                    <a:ext uri="{9D8B030D-6E8A-4147-A177-3AD203B41FA5}">
                      <a16:colId xmlns:a16="http://schemas.microsoft.com/office/drawing/2014/main" val="1388650516"/>
                    </a:ext>
                  </a:extLst>
                </a:gridCol>
              </a:tblGrid>
              <a:tr h="1226978">
                <a:tc>
                  <a:txBody>
                    <a:bodyPr/>
                    <a:lstStyle/>
                    <a:p>
                      <a:endParaRPr lang="en-GB" sz="6000" dirty="0"/>
                    </a:p>
                  </a:txBody>
                  <a:tcPr marL="73429" marR="73429" marT="153372" marB="153372">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7413289"/>
                  </a:ext>
                </a:extLst>
              </a:tr>
            </a:tbl>
          </a:graphicData>
        </a:graphic>
      </p:graphicFrame>
      <p:sp>
        <p:nvSpPr>
          <p:cNvPr id="773" name="Oval 772">
            <a:extLst>
              <a:ext uri="{FF2B5EF4-FFF2-40B4-BE49-F238E27FC236}">
                <a16:creationId xmlns:a16="http://schemas.microsoft.com/office/drawing/2014/main" id="{8AB0E0A7-F137-4960-8205-35D5499C8448}"/>
              </a:ext>
            </a:extLst>
          </p:cNvPr>
          <p:cNvSpPr/>
          <p:nvPr/>
        </p:nvSpPr>
        <p:spPr>
          <a:xfrm>
            <a:off x="1840223"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4" name="Oval 773">
            <a:extLst>
              <a:ext uri="{FF2B5EF4-FFF2-40B4-BE49-F238E27FC236}">
                <a16:creationId xmlns:a16="http://schemas.microsoft.com/office/drawing/2014/main" id="{4652E76E-AC47-4200-A51F-D4A0E941BA10}"/>
              </a:ext>
            </a:extLst>
          </p:cNvPr>
          <p:cNvSpPr/>
          <p:nvPr/>
        </p:nvSpPr>
        <p:spPr>
          <a:xfrm>
            <a:off x="1840223" y="505825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5" name="Oval 774">
            <a:extLst>
              <a:ext uri="{FF2B5EF4-FFF2-40B4-BE49-F238E27FC236}">
                <a16:creationId xmlns:a16="http://schemas.microsoft.com/office/drawing/2014/main" id="{1981886D-9A8E-4D07-86F3-402487CC7048}"/>
              </a:ext>
            </a:extLst>
          </p:cNvPr>
          <p:cNvSpPr/>
          <p:nvPr/>
        </p:nvSpPr>
        <p:spPr>
          <a:xfrm>
            <a:off x="2894906"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6" name="Oval 775">
            <a:extLst>
              <a:ext uri="{FF2B5EF4-FFF2-40B4-BE49-F238E27FC236}">
                <a16:creationId xmlns:a16="http://schemas.microsoft.com/office/drawing/2014/main" id="{0B87CF9F-2B95-480B-9297-1F7284130BE3}"/>
              </a:ext>
            </a:extLst>
          </p:cNvPr>
          <p:cNvSpPr/>
          <p:nvPr/>
        </p:nvSpPr>
        <p:spPr>
          <a:xfrm>
            <a:off x="785540" y="505825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7" name="Oval 776">
            <a:extLst>
              <a:ext uri="{FF2B5EF4-FFF2-40B4-BE49-F238E27FC236}">
                <a16:creationId xmlns:a16="http://schemas.microsoft.com/office/drawing/2014/main" id="{95B0EC6B-D2B5-4EE0-A106-8B43FE853E3B}"/>
              </a:ext>
            </a:extLst>
          </p:cNvPr>
          <p:cNvSpPr/>
          <p:nvPr/>
        </p:nvSpPr>
        <p:spPr>
          <a:xfrm>
            <a:off x="785540"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779" name="Oval 778">
            <a:extLst>
              <a:ext uri="{FF2B5EF4-FFF2-40B4-BE49-F238E27FC236}">
                <a16:creationId xmlns:a16="http://schemas.microsoft.com/office/drawing/2014/main" id="{75FFE654-4C96-4F9D-ABDE-A1A9169F928F}"/>
              </a:ext>
            </a:extLst>
          </p:cNvPr>
          <p:cNvSpPr/>
          <p:nvPr/>
        </p:nvSpPr>
        <p:spPr>
          <a:xfrm>
            <a:off x="3949589" y="4024731"/>
            <a:ext cx="946104" cy="95211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3100" b="1" dirty="0">
                <a:solidFill>
                  <a:schemeClr val="tx1"/>
                </a:solidFill>
                <a:latin typeface="Century Gothic" panose="020B0502020202020204" pitchFamily="34" charset="0"/>
              </a:rPr>
              <a:t>100</a:t>
            </a:r>
          </a:p>
        </p:txBody>
      </p:sp>
      <p:sp>
        <p:nvSpPr>
          <p:cNvPr id="2" name="TextBox 1">
            <a:extLst>
              <a:ext uri="{FF2B5EF4-FFF2-40B4-BE49-F238E27FC236}">
                <a16:creationId xmlns:a16="http://schemas.microsoft.com/office/drawing/2014/main" id="{B589E508-E328-4FA9-9142-8FF671B11A84}"/>
              </a:ext>
            </a:extLst>
          </p:cNvPr>
          <p:cNvSpPr txBox="1"/>
          <p:nvPr/>
        </p:nvSpPr>
        <p:spPr>
          <a:xfrm>
            <a:off x="5304305" y="2068249"/>
            <a:ext cx="2663680" cy="707886"/>
          </a:xfrm>
          <a:prstGeom prst="rect">
            <a:avLst/>
          </a:prstGeom>
          <a:noFill/>
        </p:spPr>
        <p:txBody>
          <a:bodyPr wrap="square" rtlCol="0">
            <a:spAutoFit/>
          </a:bodyPr>
          <a:lstStyle/>
          <a:p>
            <a:pPr algn="ctr"/>
            <a:r>
              <a:rPr lang="en-GB" sz="4000" b="1" dirty="0">
                <a:solidFill>
                  <a:srgbClr val="FF0000"/>
                </a:solidFill>
                <a:latin typeface="Century Gothic" panose="020B0502020202020204" pitchFamily="34" charset="0"/>
              </a:rPr>
              <a:t>200</a:t>
            </a:r>
          </a:p>
        </p:txBody>
      </p:sp>
      <p:sp>
        <p:nvSpPr>
          <p:cNvPr id="20" name="TextBox 19">
            <a:extLst>
              <a:ext uri="{FF2B5EF4-FFF2-40B4-BE49-F238E27FC236}">
                <a16:creationId xmlns:a16="http://schemas.microsoft.com/office/drawing/2014/main" id="{EE71C9A9-1A05-43F4-9258-037FF87453A1}"/>
              </a:ext>
            </a:extLst>
          </p:cNvPr>
          <p:cNvSpPr txBox="1"/>
          <p:nvPr/>
        </p:nvSpPr>
        <p:spPr>
          <a:xfrm>
            <a:off x="5304305" y="4434307"/>
            <a:ext cx="2663680" cy="707886"/>
          </a:xfrm>
          <a:prstGeom prst="rect">
            <a:avLst/>
          </a:prstGeom>
          <a:noFill/>
        </p:spPr>
        <p:txBody>
          <a:bodyPr wrap="square" rtlCol="0">
            <a:spAutoFit/>
          </a:bodyPr>
          <a:lstStyle/>
          <a:p>
            <a:pPr algn="ctr"/>
            <a:r>
              <a:rPr lang="en-GB" sz="4000" b="1" dirty="0">
                <a:solidFill>
                  <a:srgbClr val="FF0000"/>
                </a:solidFill>
                <a:latin typeface="Century Gothic" panose="020B0502020202020204" pitchFamily="34" charset="0"/>
              </a:rPr>
              <a:t>600</a:t>
            </a:r>
          </a:p>
        </p:txBody>
      </p:sp>
    </p:spTree>
    <p:extLst>
      <p:ext uri="{BB962C8B-B14F-4D97-AF65-F5344CB8AC3E}">
        <p14:creationId xmlns:p14="http://schemas.microsoft.com/office/powerpoint/2010/main" val="352898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4" name="Group 23">
            <a:extLst>
              <a:ext uri="{FF2B5EF4-FFF2-40B4-BE49-F238E27FC236}">
                <a16:creationId xmlns:a16="http://schemas.microsoft.com/office/drawing/2014/main" id="{C695E9B9-78B0-4CAE-9CC6-CE6FE128029F}"/>
              </a:ext>
            </a:extLst>
          </p:cNvPr>
          <p:cNvGrpSpPr/>
          <p:nvPr/>
        </p:nvGrpSpPr>
        <p:grpSpPr>
          <a:xfrm>
            <a:off x="27814" y="6454317"/>
            <a:ext cx="1231337" cy="403587"/>
            <a:chOff x="27814" y="6454317"/>
            <a:chExt cx="1231337" cy="403587"/>
          </a:xfrm>
        </p:grpSpPr>
        <p:pic>
          <p:nvPicPr>
            <p:cNvPr id="25" name="Picture 24" descr="A close up of a sign&#10;&#10;Description generated with high confidence">
              <a:extLst>
                <a:ext uri="{FF2B5EF4-FFF2-40B4-BE49-F238E27FC236}">
                  <a16:creationId xmlns:a16="http://schemas.microsoft.com/office/drawing/2014/main" id="{A16ED541-A683-4CFE-865E-63A7A30F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6" name="TextBox 8">
              <a:extLst>
                <a:ext uri="{FF2B5EF4-FFF2-40B4-BE49-F238E27FC236}">
                  <a16:creationId xmlns:a16="http://schemas.microsoft.com/office/drawing/2014/main" id="{6A754122-97FA-49A2-8C30-D87EF147D8D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51064588-855A-42A2-9ED7-F251635286D7}"/>
              </a:ext>
            </a:extLst>
          </p:cNvPr>
          <p:cNvPicPr>
            <a:picLocks noChangeAspect="1"/>
          </p:cNvPicPr>
          <p:nvPr/>
        </p:nvPicPr>
        <p:blipFill>
          <a:blip r:embed="rId4"/>
          <a:stretch>
            <a:fillRect/>
          </a:stretch>
        </p:blipFill>
        <p:spPr>
          <a:xfrm>
            <a:off x="115438" y="146030"/>
            <a:ext cx="8913124" cy="6322100"/>
          </a:xfrm>
          <a:prstGeom prst="rect">
            <a:avLst/>
          </a:prstGeom>
        </p:spPr>
      </p:pic>
      <p:sp>
        <p:nvSpPr>
          <p:cNvPr id="31" name="Rectangle 30">
            <a:extLst>
              <a:ext uri="{FF2B5EF4-FFF2-40B4-BE49-F238E27FC236}">
                <a16:creationId xmlns:a16="http://schemas.microsoft.com/office/drawing/2014/main" id="{4B730CE5-3A52-4D9D-9BDD-B6998B858E6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image below represents 700.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16142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4" name="Group 23">
            <a:extLst>
              <a:ext uri="{FF2B5EF4-FFF2-40B4-BE49-F238E27FC236}">
                <a16:creationId xmlns:a16="http://schemas.microsoft.com/office/drawing/2014/main" id="{C695E9B9-78B0-4CAE-9CC6-CE6FE128029F}"/>
              </a:ext>
            </a:extLst>
          </p:cNvPr>
          <p:cNvGrpSpPr/>
          <p:nvPr/>
        </p:nvGrpSpPr>
        <p:grpSpPr>
          <a:xfrm>
            <a:off x="27814" y="6454317"/>
            <a:ext cx="1231337" cy="403587"/>
            <a:chOff x="27814" y="6454317"/>
            <a:chExt cx="1231337" cy="403587"/>
          </a:xfrm>
        </p:grpSpPr>
        <p:pic>
          <p:nvPicPr>
            <p:cNvPr id="25" name="Picture 24" descr="A close up of a sign&#10;&#10;Description generated with high confidence">
              <a:extLst>
                <a:ext uri="{FF2B5EF4-FFF2-40B4-BE49-F238E27FC236}">
                  <a16:creationId xmlns:a16="http://schemas.microsoft.com/office/drawing/2014/main" id="{A16ED541-A683-4CFE-865E-63A7A30F3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6" name="TextBox 8">
              <a:extLst>
                <a:ext uri="{FF2B5EF4-FFF2-40B4-BE49-F238E27FC236}">
                  <a16:creationId xmlns:a16="http://schemas.microsoft.com/office/drawing/2014/main" id="{6A754122-97FA-49A2-8C30-D87EF147D8D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51064588-855A-42A2-9ED7-F251635286D7}"/>
              </a:ext>
            </a:extLst>
          </p:cNvPr>
          <p:cNvPicPr>
            <a:picLocks noChangeAspect="1"/>
          </p:cNvPicPr>
          <p:nvPr/>
        </p:nvPicPr>
        <p:blipFill>
          <a:blip r:embed="rId4"/>
          <a:stretch>
            <a:fillRect/>
          </a:stretch>
        </p:blipFill>
        <p:spPr>
          <a:xfrm>
            <a:off x="115438" y="146030"/>
            <a:ext cx="8913124" cy="6322100"/>
          </a:xfrm>
          <a:prstGeom prst="rect">
            <a:avLst/>
          </a:prstGeom>
        </p:spPr>
      </p:pic>
      <p:sp>
        <p:nvSpPr>
          <p:cNvPr id="31" name="Rectangle 30">
            <a:extLst>
              <a:ext uri="{FF2B5EF4-FFF2-40B4-BE49-F238E27FC236}">
                <a16:creationId xmlns:a16="http://schemas.microsoft.com/office/drawing/2014/main" id="{4B730CE5-3A52-4D9D-9BDD-B6998B858E6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image below represents 700.</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65639064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0f0ae0ff-29c4-4766-b250-c1a9bee8d430"/>
    <ds:schemaRef ds:uri="http://www.w3.org/XML/1998/namespace"/>
    <ds:schemaRef ds:uri="http://purl.org/dc/dcmityp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A0D3142D-2BDC-4997-9449-874DE3E98694}"/>
</file>

<file path=docProps/app.xml><?xml version="1.0" encoding="utf-8"?>
<Properties xmlns="http://schemas.openxmlformats.org/officeDocument/2006/extended-properties" xmlns:vt="http://schemas.openxmlformats.org/officeDocument/2006/docPropsVTypes">
  <Template>Office Theme</Template>
  <TotalTime>5360</TotalTime>
  <Words>834</Words>
  <Application>Microsoft Office PowerPoint</Application>
  <PresentationFormat>On-screen Show (4:3)</PresentationFormat>
  <Paragraphs>531</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Jan Fitzpatrick</cp:lastModifiedBy>
  <cp:revision>53</cp:revision>
  <dcterms:created xsi:type="dcterms:W3CDTF">2018-03-17T10:08:43Z</dcterms:created>
  <dcterms:modified xsi:type="dcterms:W3CDTF">2019-06-17T09:40:47Z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