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414" r:id="rId5"/>
    <p:sldId id="256" r:id="rId6"/>
    <p:sldId id="301" r:id="rId7"/>
    <p:sldId id="441" r:id="rId8"/>
    <p:sldId id="442" r:id="rId9"/>
    <p:sldId id="443" r:id="rId10"/>
    <p:sldId id="444" r:id="rId11"/>
    <p:sldId id="445" r:id="rId12"/>
    <p:sldId id="446" r:id="rId13"/>
    <p:sldId id="447" r:id="rId14"/>
    <p:sldId id="448" r:id="rId15"/>
    <p:sldId id="449" r:id="rId16"/>
    <p:sldId id="450" r:id="rId17"/>
    <p:sldId id="451" r:id="rId18"/>
    <p:sldId id="427" r:id="rId19"/>
    <p:sldId id="376" r:id="rId20"/>
    <p:sldId id="452" r:id="rId21"/>
    <p:sldId id="453" r:id="rId22"/>
    <p:sldId id="454" r:id="rId23"/>
    <p:sldId id="455" r:id="rId24"/>
    <p:sldId id="456"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7171"/>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C7319C-688A-4283-997B-2517554DA170}" v="63" dt="2020-01-21T12:03:10.009"/>
    <p1510:client id="{BC5A8666-62FD-4473-ADD1-A7C901B2DBED}" v="269" dt="2020-01-20T14:11:52.242"/>
    <p1510:client id="{BE21F1E5-50E2-4619-B744-0850E5CA178E}" v="82" dt="2020-01-21T13:01:09.4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61" autoAdjust="0"/>
    <p:restoredTop sz="94660"/>
  </p:normalViewPr>
  <p:slideViewPr>
    <p:cSldViewPr snapToGrid="0">
      <p:cViewPr varScale="1">
        <p:scale>
          <a:sx n="93" d="100"/>
          <a:sy n="93" d="100"/>
        </p:scale>
        <p:origin x="726" y="5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eresa Hodgson" userId="213b339f-9e68-4d61-b6e1-9aa385d3ff46" providerId="ADAL" clId="{BC5A8666-62FD-4473-ADD1-A7C901B2DBED}"/>
    <pc:docChg chg="undo custSel addSld delSld modSld sldOrd">
      <pc:chgData name="Theresa Hodgson" userId="213b339f-9e68-4d61-b6e1-9aa385d3ff46" providerId="ADAL" clId="{BC5A8666-62FD-4473-ADD1-A7C901B2DBED}" dt="2020-01-20T14:11:52.242" v="3745"/>
      <pc:docMkLst>
        <pc:docMk/>
      </pc:docMkLst>
      <pc:sldChg chg="modSp">
        <pc:chgData name="Theresa Hodgson" userId="213b339f-9e68-4d61-b6e1-9aa385d3ff46" providerId="ADAL" clId="{BC5A8666-62FD-4473-ADD1-A7C901B2DBED}" dt="2020-01-20T14:06:17.380" v="3537" actId="115"/>
        <pc:sldMkLst>
          <pc:docMk/>
          <pc:sldMk cId="1557480065" sldId="376"/>
        </pc:sldMkLst>
        <pc:spChg chg="mod">
          <ac:chgData name="Theresa Hodgson" userId="213b339f-9e68-4d61-b6e1-9aa385d3ff46" providerId="ADAL" clId="{BC5A8666-62FD-4473-ADD1-A7C901B2DBED}" dt="2020-01-20T14:06:17.380" v="3537" actId="115"/>
          <ac:spMkLst>
            <pc:docMk/>
            <pc:sldMk cId="1557480065" sldId="376"/>
            <ac:spMk id="19" creationId="{5252A847-DE45-4FA3-A1F8-EEBEB845FF8E}"/>
          </ac:spMkLst>
        </pc:spChg>
        <pc:graphicFrameChg chg="mod modGraphic">
          <ac:chgData name="Theresa Hodgson" userId="213b339f-9e68-4d61-b6e1-9aa385d3ff46" providerId="ADAL" clId="{BC5A8666-62FD-4473-ADD1-A7C901B2DBED}" dt="2020-01-16T09:44:14.422" v="1304"/>
          <ac:graphicFrameMkLst>
            <pc:docMk/>
            <pc:sldMk cId="1557480065" sldId="376"/>
            <ac:graphicFrameMk id="6" creationId="{3EEE035C-DD6B-4B5E-B059-F474EA582830}"/>
          </ac:graphicFrameMkLst>
        </pc:graphicFrameChg>
      </pc:sldChg>
      <pc:sldChg chg="addSp delSp del">
        <pc:chgData name="Theresa Hodgson" userId="213b339f-9e68-4d61-b6e1-9aa385d3ff46" providerId="ADAL" clId="{BC5A8666-62FD-4473-ADD1-A7C901B2DBED}" dt="2020-01-16T09:46:48.556" v="1578" actId="47"/>
        <pc:sldMkLst>
          <pc:docMk/>
          <pc:sldMk cId="728577714" sldId="377"/>
        </pc:sldMkLst>
        <pc:graphicFrameChg chg="del">
          <ac:chgData name="Theresa Hodgson" userId="213b339f-9e68-4d61-b6e1-9aa385d3ff46" providerId="ADAL" clId="{BC5A8666-62FD-4473-ADD1-A7C901B2DBED}" dt="2020-01-16T09:35:06.211" v="1121" actId="478"/>
          <ac:graphicFrameMkLst>
            <pc:docMk/>
            <pc:sldMk cId="728577714" sldId="377"/>
            <ac:graphicFrameMk id="6" creationId="{3EEE035C-DD6B-4B5E-B059-F474EA582830}"/>
          </ac:graphicFrameMkLst>
        </pc:graphicFrameChg>
        <pc:graphicFrameChg chg="add">
          <ac:chgData name="Theresa Hodgson" userId="213b339f-9e68-4d61-b6e1-9aa385d3ff46" providerId="ADAL" clId="{BC5A8666-62FD-4473-ADD1-A7C901B2DBED}" dt="2020-01-16T09:35:06.558" v="1122"/>
          <ac:graphicFrameMkLst>
            <pc:docMk/>
            <pc:sldMk cId="728577714" sldId="377"/>
            <ac:graphicFrameMk id="9" creationId="{68547DE9-2154-46BF-A0A0-A1D826FF0010}"/>
          </ac:graphicFrameMkLst>
        </pc:graphicFrameChg>
      </pc:sldChg>
      <pc:sldChg chg="addSp delSp modSp del">
        <pc:chgData name="Theresa Hodgson" userId="213b339f-9e68-4d61-b6e1-9aa385d3ff46" providerId="ADAL" clId="{BC5A8666-62FD-4473-ADD1-A7C901B2DBED}" dt="2020-01-16T08:49:32.017" v="119" actId="47"/>
        <pc:sldMkLst>
          <pc:docMk/>
          <pc:sldMk cId="2070550548" sldId="382"/>
        </pc:sldMkLst>
        <pc:spChg chg="del">
          <ac:chgData name="Theresa Hodgson" userId="213b339f-9e68-4d61-b6e1-9aa385d3ff46" providerId="ADAL" clId="{BC5A8666-62FD-4473-ADD1-A7C901B2DBED}" dt="2020-01-16T08:43:54.532" v="55" actId="478"/>
          <ac:spMkLst>
            <pc:docMk/>
            <pc:sldMk cId="2070550548" sldId="382"/>
            <ac:spMk id="2" creationId="{36ACFE14-5BE1-4EDF-965B-DF06C53CC655}"/>
          </ac:spMkLst>
        </pc:spChg>
        <pc:spChg chg="mod">
          <ac:chgData name="Theresa Hodgson" userId="213b339f-9e68-4d61-b6e1-9aa385d3ff46" providerId="ADAL" clId="{BC5A8666-62FD-4473-ADD1-A7C901B2DBED}" dt="2020-01-16T08:43:51.662" v="54" actId="20577"/>
          <ac:spMkLst>
            <pc:docMk/>
            <pc:sldMk cId="2070550548" sldId="382"/>
            <ac:spMk id="15" creationId="{48621D43-D9E8-46F4-B5B7-82AE36239C13}"/>
          </ac:spMkLst>
        </pc:spChg>
        <pc:picChg chg="add del">
          <ac:chgData name="Theresa Hodgson" userId="213b339f-9e68-4d61-b6e1-9aa385d3ff46" providerId="ADAL" clId="{BC5A8666-62FD-4473-ADD1-A7C901B2DBED}" dt="2020-01-16T08:48:05.380" v="77" actId="21"/>
          <ac:picMkLst>
            <pc:docMk/>
            <pc:sldMk cId="2070550548" sldId="382"/>
            <ac:picMk id="9" creationId="{520A9343-DF6B-4EE3-9F9E-AD4936E36262}"/>
          </ac:picMkLst>
        </pc:picChg>
        <pc:picChg chg="add del">
          <ac:chgData name="Theresa Hodgson" userId="213b339f-9e68-4d61-b6e1-9aa385d3ff46" providerId="ADAL" clId="{BC5A8666-62FD-4473-ADD1-A7C901B2DBED}" dt="2020-01-16T08:48:05.380" v="77" actId="21"/>
          <ac:picMkLst>
            <pc:docMk/>
            <pc:sldMk cId="2070550548" sldId="382"/>
            <ac:picMk id="10" creationId="{0F583AF0-399C-412B-B4B7-89A887AF161E}"/>
          </ac:picMkLst>
        </pc:picChg>
        <pc:picChg chg="add del">
          <ac:chgData name="Theresa Hodgson" userId="213b339f-9e68-4d61-b6e1-9aa385d3ff46" providerId="ADAL" clId="{BC5A8666-62FD-4473-ADD1-A7C901B2DBED}" dt="2020-01-16T08:48:05.380" v="77" actId="21"/>
          <ac:picMkLst>
            <pc:docMk/>
            <pc:sldMk cId="2070550548" sldId="382"/>
            <ac:picMk id="11" creationId="{F4C84059-760A-4C63-8959-274072119535}"/>
          </ac:picMkLst>
        </pc:picChg>
        <pc:picChg chg="add del">
          <ac:chgData name="Theresa Hodgson" userId="213b339f-9e68-4d61-b6e1-9aa385d3ff46" providerId="ADAL" clId="{BC5A8666-62FD-4473-ADD1-A7C901B2DBED}" dt="2020-01-16T08:48:05.380" v="77" actId="21"/>
          <ac:picMkLst>
            <pc:docMk/>
            <pc:sldMk cId="2070550548" sldId="382"/>
            <ac:picMk id="12" creationId="{4DD6E665-CC69-4955-8BDE-C6CA7DFD4C27}"/>
          </ac:picMkLst>
        </pc:picChg>
        <pc:picChg chg="add del">
          <ac:chgData name="Theresa Hodgson" userId="213b339f-9e68-4d61-b6e1-9aa385d3ff46" providerId="ADAL" clId="{BC5A8666-62FD-4473-ADD1-A7C901B2DBED}" dt="2020-01-16T08:48:05.380" v="77" actId="21"/>
          <ac:picMkLst>
            <pc:docMk/>
            <pc:sldMk cId="2070550548" sldId="382"/>
            <ac:picMk id="13" creationId="{2D6D622A-BA27-482B-90D9-4C049B05E518}"/>
          </ac:picMkLst>
        </pc:picChg>
        <pc:picChg chg="mod">
          <ac:chgData name="Theresa Hodgson" userId="213b339f-9e68-4d61-b6e1-9aa385d3ff46" providerId="ADAL" clId="{BC5A8666-62FD-4473-ADD1-A7C901B2DBED}" dt="2020-01-16T08:44:08.039" v="60" actId="1076"/>
          <ac:picMkLst>
            <pc:docMk/>
            <pc:sldMk cId="2070550548" sldId="382"/>
            <ac:picMk id="14" creationId="{D9A6C729-243A-405B-97C2-B1434840C15E}"/>
          </ac:picMkLst>
        </pc:picChg>
        <pc:picChg chg="add del">
          <ac:chgData name="Theresa Hodgson" userId="213b339f-9e68-4d61-b6e1-9aa385d3ff46" providerId="ADAL" clId="{BC5A8666-62FD-4473-ADD1-A7C901B2DBED}" dt="2020-01-16T08:48:05.380" v="77" actId="21"/>
          <ac:picMkLst>
            <pc:docMk/>
            <pc:sldMk cId="2070550548" sldId="382"/>
            <ac:picMk id="16" creationId="{8405DBB0-D6F4-45EC-A1CD-14EA282BFF2F}"/>
          </ac:picMkLst>
        </pc:picChg>
        <pc:picChg chg="add del">
          <ac:chgData name="Theresa Hodgson" userId="213b339f-9e68-4d61-b6e1-9aa385d3ff46" providerId="ADAL" clId="{BC5A8666-62FD-4473-ADD1-A7C901B2DBED}" dt="2020-01-16T08:48:05.380" v="77" actId="21"/>
          <ac:picMkLst>
            <pc:docMk/>
            <pc:sldMk cId="2070550548" sldId="382"/>
            <ac:picMk id="17" creationId="{B255C0E0-9CD3-4387-A5CF-90EA92C3E0D1}"/>
          </ac:picMkLst>
        </pc:picChg>
        <pc:picChg chg="add del">
          <ac:chgData name="Theresa Hodgson" userId="213b339f-9e68-4d61-b6e1-9aa385d3ff46" providerId="ADAL" clId="{BC5A8666-62FD-4473-ADD1-A7C901B2DBED}" dt="2020-01-16T08:48:05.380" v="77" actId="21"/>
          <ac:picMkLst>
            <pc:docMk/>
            <pc:sldMk cId="2070550548" sldId="382"/>
            <ac:picMk id="19" creationId="{849902C0-92A9-4AFF-A54B-16379CD0DF75}"/>
          </ac:picMkLst>
        </pc:picChg>
        <pc:picChg chg="add del mod">
          <ac:chgData name="Theresa Hodgson" userId="213b339f-9e68-4d61-b6e1-9aa385d3ff46" providerId="ADAL" clId="{BC5A8666-62FD-4473-ADD1-A7C901B2DBED}" dt="2020-01-16T08:47:55.789" v="75" actId="21"/>
          <ac:picMkLst>
            <pc:docMk/>
            <pc:sldMk cId="2070550548" sldId="382"/>
            <ac:picMk id="20" creationId="{55AAE4D3-E2DD-47BF-B1AD-60F3A8F25B2A}"/>
          </ac:picMkLst>
        </pc:picChg>
        <pc:picChg chg="add mod">
          <ac:chgData name="Theresa Hodgson" userId="213b339f-9e68-4d61-b6e1-9aa385d3ff46" providerId="ADAL" clId="{BC5A8666-62FD-4473-ADD1-A7C901B2DBED}" dt="2020-01-16T08:44:05.127" v="58" actId="571"/>
          <ac:picMkLst>
            <pc:docMk/>
            <pc:sldMk cId="2070550548" sldId="382"/>
            <ac:picMk id="21" creationId="{61AF13B2-1A47-4C52-97EB-6114E8F29269}"/>
          </ac:picMkLst>
        </pc:picChg>
        <pc:picChg chg="add mod">
          <ac:chgData name="Theresa Hodgson" userId="213b339f-9e68-4d61-b6e1-9aa385d3ff46" providerId="ADAL" clId="{BC5A8666-62FD-4473-ADD1-A7C901B2DBED}" dt="2020-01-16T08:44:05.127" v="58" actId="571"/>
          <ac:picMkLst>
            <pc:docMk/>
            <pc:sldMk cId="2070550548" sldId="382"/>
            <ac:picMk id="22" creationId="{164A1405-1210-4E52-98F5-B6B8DD3A1D9C}"/>
          </ac:picMkLst>
        </pc:picChg>
        <pc:picChg chg="add del mod">
          <ac:chgData name="Theresa Hodgson" userId="213b339f-9e68-4d61-b6e1-9aa385d3ff46" providerId="ADAL" clId="{BC5A8666-62FD-4473-ADD1-A7C901B2DBED}" dt="2020-01-16T08:45:06.467" v="67" actId="478"/>
          <ac:picMkLst>
            <pc:docMk/>
            <pc:sldMk cId="2070550548" sldId="382"/>
            <ac:picMk id="23" creationId="{69BD2957-5982-4BFA-8A08-C33C3CAEEC68}"/>
          </ac:picMkLst>
        </pc:picChg>
        <pc:picChg chg="add del mod">
          <ac:chgData name="Theresa Hodgson" userId="213b339f-9e68-4d61-b6e1-9aa385d3ff46" providerId="ADAL" clId="{BC5A8666-62FD-4473-ADD1-A7C901B2DBED}" dt="2020-01-16T08:44:13.626" v="62" actId="478"/>
          <ac:picMkLst>
            <pc:docMk/>
            <pc:sldMk cId="2070550548" sldId="382"/>
            <ac:picMk id="24" creationId="{AEEF698F-8C9C-4C9F-9E8F-28ED6A0640F2}"/>
          </ac:picMkLst>
        </pc:picChg>
        <pc:picChg chg="add del mod">
          <ac:chgData name="Theresa Hodgson" userId="213b339f-9e68-4d61-b6e1-9aa385d3ff46" providerId="ADAL" clId="{BC5A8666-62FD-4473-ADD1-A7C901B2DBED}" dt="2020-01-16T08:47:55.789" v="75" actId="21"/>
          <ac:picMkLst>
            <pc:docMk/>
            <pc:sldMk cId="2070550548" sldId="382"/>
            <ac:picMk id="25" creationId="{1DFDB7CF-C6A9-44AF-94AD-A1F23D32088F}"/>
          </ac:picMkLst>
        </pc:picChg>
        <pc:picChg chg="add del mod">
          <ac:chgData name="Theresa Hodgson" userId="213b339f-9e68-4d61-b6e1-9aa385d3ff46" providerId="ADAL" clId="{BC5A8666-62FD-4473-ADD1-A7C901B2DBED}" dt="2020-01-16T08:47:55.789" v="75" actId="21"/>
          <ac:picMkLst>
            <pc:docMk/>
            <pc:sldMk cId="2070550548" sldId="382"/>
            <ac:picMk id="26" creationId="{C3D968F4-DDC4-41C0-96BE-92BC606BA890}"/>
          </ac:picMkLst>
        </pc:picChg>
        <pc:picChg chg="add mod">
          <ac:chgData name="Theresa Hodgson" userId="213b339f-9e68-4d61-b6e1-9aa385d3ff46" providerId="ADAL" clId="{BC5A8666-62FD-4473-ADD1-A7C901B2DBED}" dt="2020-01-16T08:44:33.297" v="66" actId="571"/>
          <ac:picMkLst>
            <pc:docMk/>
            <pc:sldMk cId="2070550548" sldId="382"/>
            <ac:picMk id="27" creationId="{7D76A7AC-CAAA-4953-97F1-C85777CABD7A}"/>
          </ac:picMkLst>
        </pc:picChg>
      </pc:sldChg>
      <pc:sldChg chg="del">
        <pc:chgData name="Theresa Hodgson" userId="213b339f-9e68-4d61-b6e1-9aa385d3ff46" providerId="ADAL" clId="{BC5A8666-62FD-4473-ADD1-A7C901B2DBED}" dt="2020-01-16T08:49:43.740" v="120" actId="47"/>
        <pc:sldMkLst>
          <pc:docMk/>
          <pc:sldMk cId="2435201254" sldId="383"/>
        </pc:sldMkLst>
      </pc:sldChg>
      <pc:sldChg chg="addSp delSp modSp del">
        <pc:chgData name="Theresa Hodgson" userId="213b339f-9e68-4d61-b6e1-9aa385d3ff46" providerId="ADAL" clId="{BC5A8666-62FD-4473-ADD1-A7C901B2DBED}" dt="2020-01-16T08:54:50.877" v="254" actId="47"/>
        <pc:sldMkLst>
          <pc:docMk/>
          <pc:sldMk cId="3505385690" sldId="384"/>
        </pc:sldMkLst>
        <pc:spChg chg="mod">
          <ac:chgData name="Theresa Hodgson" userId="213b339f-9e68-4d61-b6e1-9aa385d3ff46" providerId="ADAL" clId="{BC5A8666-62FD-4473-ADD1-A7C901B2DBED}" dt="2020-01-16T08:53:24.175" v="184" actId="6549"/>
          <ac:spMkLst>
            <pc:docMk/>
            <pc:sldMk cId="3505385690" sldId="384"/>
            <ac:spMk id="13" creationId="{BE2C83CA-84FD-4AA6-AB5E-94DBCDE696B6}"/>
          </ac:spMkLst>
        </pc:spChg>
        <pc:graphicFrameChg chg="add del mod modGraphic">
          <ac:chgData name="Theresa Hodgson" userId="213b339f-9e68-4d61-b6e1-9aa385d3ff46" providerId="ADAL" clId="{BC5A8666-62FD-4473-ADD1-A7C901B2DBED}" dt="2020-01-16T08:53:45.927" v="189" actId="21"/>
          <ac:graphicFrameMkLst>
            <pc:docMk/>
            <pc:sldMk cId="3505385690" sldId="384"/>
            <ac:graphicFrameMk id="20" creationId="{66044645-E154-46D4-9DF0-7763F8320DF9}"/>
          </ac:graphicFrameMkLst>
        </pc:graphicFrameChg>
        <pc:picChg chg="add del">
          <ac:chgData name="Theresa Hodgson" userId="213b339f-9e68-4d61-b6e1-9aa385d3ff46" providerId="ADAL" clId="{BC5A8666-62FD-4473-ADD1-A7C901B2DBED}" dt="2020-01-16T08:52:04.937" v="152"/>
          <ac:picMkLst>
            <pc:docMk/>
            <pc:sldMk cId="3505385690" sldId="384"/>
            <ac:picMk id="9" creationId="{B7521D42-4E09-4D3B-9ECE-533A8F531D32}"/>
          </ac:picMkLst>
        </pc:picChg>
        <pc:picChg chg="add del">
          <ac:chgData name="Theresa Hodgson" userId="213b339f-9e68-4d61-b6e1-9aa385d3ff46" providerId="ADAL" clId="{BC5A8666-62FD-4473-ADD1-A7C901B2DBED}" dt="2020-01-16T08:52:04.937" v="152"/>
          <ac:picMkLst>
            <pc:docMk/>
            <pc:sldMk cId="3505385690" sldId="384"/>
            <ac:picMk id="10" creationId="{05B4F323-60E4-4BEF-B756-E6ECB2648EA9}"/>
          </ac:picMkLst>
        </pc:picChg>
        <pc:picChg chg="add del">
          <ac:chgData name="Theresa Hodgson" userId="213b339f-9e68-4d61-b6e1-9aa385d3ff46" providerId="ADAL" clId="{BC5A8666-62FD-4473-ADD1-A7C901B2DBED}" dt="2020-01-16T08:52:04.937" v="152"/>
          <ac:picMkLst>
            <pc:docMk/>
            <pc:sldMk cId="3505385690" sldId="384"/>
            <ac:picMk id="11" creationId="{9ECE0459-0B8D-47D2-9116-3E9DD81D3B6E}"/>
          </ac:picMkLst>
        </pc:picChg>
        <pc:picChg chg="add del">
          <ac:chgData name="Theresa Hodgson" userId="213b339f-9e68-4d61-b6e1-9aa385d3ff46" providerId="ADAL" clId="{BC5A8666-62FD-4473-ADD1-A7C901B2DBED}" dt="2020-01-16T08:52:04.937" v="152"/>
          <ac:picMkLst>
            <pc:docMk/>
            <pc:sldMk cId="3505385690" sldId="384"/>
            <ac:picMk id="14" creationId="{849BE590-DA0F-48C9-920B-7C57697E61E1}"/>
          </ac:picMkLst>
        </pc:picChg>
        <pc:picChg chg="add del">
          <ac:chgData name="Theresa Hodgson" userId="213b339f-9e68-4d61-b6e1-9aa385d3ff46" providerId="ADAL" clId="{BC5A8666-62FD-4473-ADD1-A7C901B2DBED}" dt="2020-01-16T08:52:04.937" v="152"/>
          <ac:picMkLst>
            <pc:docMk/>
            <pc:sldMk cId="3505385690" sldId="384"/>
            <ac:picMk id="15" creationId="{6D79353B-900B-44CD-AB46-6181BB1CDDFC}"/>
          </ac:picMkLst>
        </pc:picChg>
        <pc:picChg chg="add del">
          <ac:chgData name="Theresa Hodgson" userId="213b339f-9e68-4d61-b6e1-9aa385d3ff46" providerId="ADAL" clId="{BC5A8666-62FD-4473-ADD1-A7C901B2DBED}" dt="2020-01-16T08:52:04.937" v="152"/>
          <ac:picMkLst>
            <pc:docMk/>
            <pc:sldMk cId="3505385690" sldId="384"/>
            <ac:picMk id="16" creationId="{5746CD61-8705-4AE9-B5E2-9ADBB72BDFB9}"/>
          </ac:picMkLst>
        </pc:picChg>
        <pc:picChg chg="add del">
          <ac:chgData name="Theresa Hodgson" userId="213b339f-9e68-4d61-b6e1-9aa385d3ff46" providerId="ADAL" clId="{BC5A8666-62FD-4473-ADD1-A7C901B2DBED}" dt="2020-01-16T08:52:04.937" v="152"/>
          <ac:picMkLst>
            <pc:docMk/>
            <pc:sldMk cId="3505385690" sldId="384"/>
            <ac:picMk id="17" creationId="{981AF60B-4C28-45DA-85FD-9F8ED8FAB9D1}"/>
          </ac:picMkLst>
        </pc:picChg>
        <pc:picChg chg="add del">
          <ac:chgData name="Theresa Hodgson" userId="213b339f-9e68-4d61-b6e1-9aa385d3ff46" providerId="ADAL" clId="{BC5A8666-62FD-4473-ADD1-A7C901B2DBED}" dt="2020-01-16T08:52:04.937" v="152"/>
          <ac:picMkLst>
            <pc:docMk/>
            <pc:sldMk cId="3505385690" sldId="384"/>
            <ac:picMk id="19" creationId="{C1085FF1-AC8D-4FB8-9BD6-1555E4B6A90A}"/>
          </ac:picMkLst>
        </pc:picChg>
      </pc:sldChg>
      <pc:sldChg chg="del">
        <pc:chgData name="Theresa Hodgson" userId="213b339f-9e68-4d61-b6e1-9aa385d3ff46" providerId="ADAL" clId="{BC5A8666-62FD-4473-ADD1-A7C901B2DBED}" dt="2020-01-16T08:55:16.288" v="259" actId="47"/>
        <pc:sldMkLst>
          <pc:docMk/>
          <pc:sldMk cId="446064113" sldId="385"/>
        </pc:sldMkLst>
      </pc:sldChg>
      <pc:sldChg chg="del">
        <pc:chgData name="Theresa Hodgson" userId="213b339f-9e68-4d61-b6e1-9aa385d3ff46" providerId="ADAL" clId="{BC5A8666-62FD-4473-ADD1-A7C901B2DBED}" dt="2020-01-16T09:10:06.836" v="507" actId="47"/>
        <pc:sldMkLst>
          <pc:docMk/>
          <pc:sldMk cId="3092010813" sldId="386"/>
        </pc:sldMkLst>
      </pc:sldChg>
      <pc:sldChg chg="del">
        <pc:chgData name="Theresa Hodgson" userId="213b339f-9e68-4d61-b6e1-9aa385d3ff46" providerId="ADAL" clId="{BC5A8666-62FD-4473-ADD1-A7C901B2DBED}" dt="2020-01-16T09:10:09.591" v="508" actId="47"/>
        <pc:sldMkLst>
          <pc:docMk/>
          <pc:sldMk cId="552372040" sldId="387"/>
        </pc:sldMkLst>
      </pc:sldChg>
      <pc:sldChg chg="modSp del">
        <pc:chgData name="Theresa Hodgson" userId="213b339f-9e68-4d61-b6e1-9aa385d3ff46" providerId="ADAL" clId="{BC5A8666-62FD-4473-ADD1-A7C901B2DBED}" dt="2020-01-16T09:48:03.521" v="1641" actId="47"/>
        <pc:sldMkLst>
          <pc:docMk/>
          <pc:sldMk cId="2333183181" sldId="388"/>
        </pc:sldMkLst>
        <pc:spChg chg="mod">
          <ac:chgData name="Theresa Hodgson" userId="213b339f-9e68-4d61-b6e1-9aa385d3ff46" providerId="ADAL" clId="{BC5A8666-62FD-4473-ADD1-A7C901B2DBED}" dt="2020-01-16T09:47:35.207" v="1588" actId="20577"/>
          <ac:spMkLst>
            <pc:docMk/>
            <pc:sldMk cId="2333183181" sldId="388"/>
            <ac:spMk id="10" creationId="{E66BCA81-B701-4691-BFA5-D79D54FF47DE}"/>
          </ac:spMkLst>
        </pc:spChg>
      </pc:sldChg>
      <pc:sldChg chg="del">
        <pc:chgData name="Theresa Hodgson" userId="213b339f-9e68-4d61-b6e1-9aa385d3ff46" providerId="ADAL" clId="{BC5A8666-62FD-4473-ADD1-A7C901B2DBED}" dt="2020-01-16T09:48:18.529" v="1643" actId="47"/>
        <pc:sldMkLst>
          <pc:docMk/>
          <pc:sldMk cId="3882824300" sldId="389"/>
        </pc:sldMkLst>
      </pc:sldChg>
      <pc:sldChg chg="modSp del">
        <pc:chgData name="Theresa Hodgson" userId="213b339f-9e68-4d61-b6e1-9aa385d3ff46" providerId="ADAL" clId="{BC5A8666-62FD-4473-ADD1-A7C901B2DBED}" dt="2020-01-16T10:00:55.918" v="1916" actId="47"/>
        <pc:sldMkLst>
          <pc:docMk/>
          <pc:sldMk cId="2610540116" sldId="390"/>
        </pc:sldMkLst>
        <pc:spChg chg="mod">
          <ac:chgData name="Theresa Hodgson" userId="213b339f-9e68-4d61-b6e1-9aa385d3ff46" providerId="ADAL" clId="{BC5A8666-62FD-4473-ADD1-A7C901B2DBED}" dt="2020-01-16T09:53:43.653" v="1737" actId="21"/>
          <ac:spMkLst>
            <pc:docMk/>
            <pc:sldMk cId="2610540116" sldId="390"/>
            <ac:spMk id="24" creationId="{13EE3747-3079-427D-938B-1C0750EE0E03}"/>
          </ac:spMkLst>
        </pc:spChg>
      </pc:sldChg>
      <pc:sldChg chg="del">
        <pc:chgData name="Theresa Hodgson" userId="213b339f-9e68-4d61-b6e1-9aa385d3ff46" providerId="ADAL" clId="{BC5A8666-62FD-4473-ADD1-A7C901B2DBED}" dt="2020-01-16T10:01:01.989" v="1917" actId="47"/>
        <pc:sldMkLst>
          <pc:docMk/>
          <pc:sldMk cId="556332506" sldId="391"/>
        </pc:sldMkLst>
      </pc:sldChg>
      <pc:sldChg chg="del">
        <pc:chgData name="Theresa Hodgson" userId="213b339f-9e68-4d61-b6e1-9aa385d3ff46" providerId="ADAL" clId="{BC5A8666-62FD-4473-ADD1-A7C901B2DBED}" dt="2020-01-16T10:02:20.815" v="2021" actId="47"/>
        <pc:sldMkLst>
          <pc:docMk/>
          <pc:sldMk cId="4226524118" sldId="392"/>
        </pc:sldMkLst>
      </pc:sldChg>
      <pc:sldChg chg="addSp delSp modSp del">
        <pc:chgData name="Theresa Hodgson" userId="213b339f-9e68-4d61-b6e1-9aa385d3ff46" providerId="ADAL" clId="{BC5A8666-62FD-4473-ADD1-A7C901B2DBED}" dt="2020-01-16T10:16:50.240" v="2386" actId="47"/>
        <pc:sldMkLst>
          <pc:docMk/>
          <pc:sldMk cId="3344571735" sldId="415"/>
        </pc:sldMkLst>
        <pc:spChg chg="add mod">
          <ac:chgData name="Theresa Hodgson" userId="213b339f-9e68-4d61-b6e1-9aa385d3ff46" providerId="ADAL" clId="{BC5A8666-62FD-4473-ADD1-A7C901B2DBED}" dt="2020-01-16T10:08:53.766" v="2262" actId="1076"/>
          <ac:spMkLst>
            <pc:docMk/>
            <pc:sldMk cId="3344571735" sldId="415"/>
            <ac:spMk id="2" creationId="{247A61E1-6E11-484E-9CCC-BAAAB277C7D9}"/>
          </ac:spMkLst>
        </pc:spChg>
        <pc:spChg chg="del">
          <ac:chgData name="Theresa Hodgson" userId="213b339f-9e68-4d61-b6e1-9aa385d3ff46" providerId="ADAL" clId="{BC5A8666-62FD-4473-ADD1-A7C901B2DBED}" dt="2020-01-16T10:06:44.929" v="2239" actId="478"/>
          <ac:spMkLst>
            <pc:docMk/>
            <pc:sldMk cId="3344571735" sldId="415"/>
            <ac:spMk id="3" creationId="{7B273243-52A6-418E-9ADE-80FC49FE861E}"/>
          </ac:spMkLst>
        </pc:spChg>
        <pc:spChg chg="mod">
          <ac:chgData name="Theresa Hodgson" userId="213b339f-9e68-4d61-b6e1-9aa385d3ff46" providerId="ADAL" clId="{BC5A8666-62FD-4473-ADD1-A7C901B2DBED}" dt="2020-01-16T10:06:42.093" v="2238" actId="13926"/>
          <ac:spMkLst>
            <pc:docMk/>
            <pc:sldMk cId="3344571735" sldId="415"/>
            <ac:spMk id="19" creationId="{5252A847-DE45-4FA3-A1F8-EEBEB845FF8E}"/>
          </ac:spMkLst>
        </pc:spChg>
        <pc:spChg chg="add mod">
          <ac:chgData name="Theresa Hodgson" userId="213b339f-9e68-4d61-b6e1-9aa385d3ff46" providerId="ADAL" clId="{BC5A8666-62FD-4473-ADD1-A7C901B2DBED}" dt="2020-01-16T10:10:35.484" v="2300" actId="1076"/>
          <ac:spMkLst>
            <pc:docMk/>
            <pc:sldMk cId="3344571735" sldId="415"/>
            <ac:spMk id="20" creationId="{84E11CD8-2367-4B11-B3E2-18D221444094}"/>
          </ac:spMkLst>
        </pc:spChg>
        <pc:spChg chg="add mod">
          <ac:chgData name="Theresa Hodgson" userId="213b339f-9e68-4d61-b6e1-9aa385d3ff46" providerId="ADAL" clId="{BC5A8666-62FD-4473-ADD1-A7C901B2DBED}" dt="2020-01-16T10:12:27.265" v="2335" actId="1076"/>
          <ac:spMkLst>
            <pc:docMk/>
            <pc:sldMk cId="3344571735" sldId="415"/>
            <ac:spMk id="28" creationId="{E05BF43B-1FB3-4BD8-9668-C3F1DE5F6026}"/>
          </ac:spMkLst>
        </pc:spChg>
        <pc:spChg chg="add mod">
          <ac:chgData name="Theresa Hodgson" userId="213b339f-9e68-4d61-b6e1-9aa385d3ff46" providerId="ADAL" clId="{BC5A8666-62FD-4473-ADD1-A7C901B2DBED}" dt="2020-01-16T10:11:36.276" v="2315" actId="1076"/>
          <ac:spMkLst>
            <pc:docMk/>
            <pc:sldMk cId="3344571735" sldId="415"/>
            <ac:spMk id="29" creationId="{0AEE1E77-CCAA-4700-B4DB-7C8A5789DEA3}"/>
          </ac:spMkLst>
        </pc:spChg>
        <pc:spChg chg="add mod">
          <ac:chgData name="Theresa Hodgson" userId="213b339f-9e68-4d61-b6e1-9aa385d3ff46" providerId="ADAL" clId="{BC5A8666-62FD-4473-ADD1-A7C901B2DBED}" dt="2020-01-16T10:11:27.722" v="2313" actId="1076"/>
          <ac:spMkLst>
            <pc:docMk/>
            <pc:sldMk cId="3344571735" sldId="415"/>
            <ac:spMk id="30" creationId="{7027DE19-5CE8-458A-A173-429670D40DA6}"/>
          </ac:spMkLst>
        </pc:spChg>
        <pc:spChg chg="add mod">
          <ac:chgData name="Theresa Hodgson" userId="213b339f-9e68-4d61-b6e1-9aa385d3ff46" providerId="ADAL" clId="{BC5A8666-62FD-4473-ADD1-A7C901B2DBED}" dt="2020-01-16T10:09:31.722" v="2286" actId="20577"/>
          <ac:spMkLst>
            <pc:docMk/>
            <pc:sldMk cId="3344571735" sldId="415"/>
            <ac:spMk id="31" creationId="{333C6422-4CB4-4893-BC6E-8DE7C2501E97}"/>
          </ac:spMkLst>
        </pc:spChg>
        <pc:spChg chg="add mod">
          <ac:chgData name="Theresa Hodgson" userId="213b339f-9e68-4d61-b6e1-9aa385d3ff46" providerId="ADAL" clId="{BC5A8666-62FD-4473-ADD1-A7C901B2DBED}" dt="2020-01-16T10:11:39.308" v="2316" actId="1076"/>
          <ac:spMkLst>
            <pc:docMk/>
            <pc:sldMk cId="3344571735" sldId="415"/>
            <ac:spMk id="32" creationId="{9F99BEDF-1798-449E-9DE1-7B1C52F7265E}"/>
          </ac:spMkLst>
        </pc:spChg>
        <pc:spChg chg="add mod">
          <ac:chgData name="Theresa Hodgson" userId="213b339f-9e68-4d61-b6e1-9aa385d3ff46" providerId="ADAL" clId="{BC5A8666-62FD-4473-ADD1-A7C901B2DBED}" dt="2020-01-16T10:09:37.827" v="2291" actId="20577"/>
          <ac:spMkLst>
            <pc:docMk/>
            <pc:sldMk cId="3344571735" sldId="415"/>
            <ac:spMk id="33" creationId="{913FE39E-0774-463F-94BF-8CB52919BA73}"/>
          </ac:spMkLst>
        </pc:spChg>
        <pc:spChg chg="add mod">
          <ac:chgData name="Theresa Hodgson" userId="213b339f-9e68-4d61-b6e1-9aa385d3ff46" providerId="ADAL" clId="{BC5A8666-62FD-4473-ADD1-A7C901B2DBED}" dt="2020-01-16T10:12:20.083" v="2332" actId="1076"/>
          <ac:spMkLst>
            <pc:docMk/>
            <pc:sldMk cId="3344571735" sldId="415"/>
            <ac:spMk id="34" creationId="{2A3CCF11-7A4E-42E3-90BA-2CCBBB983053}"/>
          </ac:spMkLst>
        </pc:spChg>
        <pc:spChg chg="add mod">
          <ac:chgData name="Theresa Hodgson" userId="213b339f-9e68-4d61-b6e1-9aa385d3ff46" providerId="ADAL" clId="{BC5A8666-62FD-4473-ADD1-A7C901B2DBED}" dt="2020-01-16T10:12:18.002" v="2331" actId="1076"/>
          <ac:spMkLst>
            <pc:docMk/>
            <pc:sldMk cId="3344571735" sldId="415"/>
            <ac:spMk id="35" creationId="{5542FEF0-976D-40B5-90EC-3C6759F3C480}"/>
          </ac:spMkLst>
        </pc:spChg>
        <pc:spChg chg="add mod">
          <ac:chgData name="Theresa Hodgson" userId="213b339f-9e68-4d61-b6e1-9aa385d3ff46" providerId="ADAL" clId="{BC5A8666-62FD-4473-ADD1-A7C901B2DBED}" dt="2020-01-16T10:09:59.632" v="2297" actId="20577"/>
          <ac:spMkLst>
            <pc:docMk/>
            <pc:sldMk cId="3344571735" sldId="415"/>
            <ac:spMk id="36" creationId="{A1BCE9BF-4374-421C-B796-063DBCC01236}"/>
          </ac:spMkLst>
        </pc:spChg>
        <pc:spChg chg="add mod">
          <ac:chgData name="Theresa Hodgson" userId="213b339f-9e68-4d61-b6e1-9aa385d3ff46" providerId="ADAL" clId="{BC5A8666-62FD-4473-ADD1-A7C901B2DBED}" dt="2020-01-16T10:10:05.243" v="2299" actId="20577"/>
          <ac:spMkLst>
            <pc:docMk/>
            <pc:sldMk cId="3344571735" sldId="415"/>
            <ac:spMk id="37" creationId="{6E398694-B973-4FE3-902C-0B37A7CB71E4}"/>
          </ac:spMkLst>
        </pc:spChg>
        <pc:graphicFrameChg chg="del mod">
          <ac:chgData name="Theresa Hodgson" userId="213b339f-9e68-4d61-b6e1-9aa385d3ff46" providerId="ADAL" clId="{BC5A8666-62FD-4473-ADD1-A7C901B2DBED}" dt="2020-01-16T10:06:52.979" v="2244" actId="478"/>
          <ac:graphicFrameMkLst>
            <pc:docMk/>
            <pc:sldMk cId="3344571735" sldId="415"/>
            <ac:graphicFrameMk id="7" creationId="{6C9B1C9C-399C-4529-87BD-4C505E70AA91}"/>
          </ac:graphicFrameMkLst>
        </pc:graphicFrameChg>
        <pc:picChg chg="mod">
          <ac:chgData name="Theresa Hodgson" userId="213b339f-9e68-4d61-b6e1-9aa385d3ff46" providerId="ADAL" clId="{BC5A8666-62FD-4473-ADD1-A7C901B2DBED}" dt="2020-01-16T10:11:25.380" v="2312" actId="1076"/>
          <ac:picMkLst>
            <pc:docMk/>
            <pc:sldMk cId="3344571735" sldId="415"/>
            <ac:picMk id="21" creationId="{3F673722-6477-4B6C-8B31-8749D7B8AD71}"/>
          </ac:picMkLst>
        </pc:picChg>
        <pc:picChg chg="mod">
          <ac:chgData name="Theresa Hodgson" userId="213b339f-9e68-4d61-b6e1-9aa385d3ff46" providerId="ADAL" clId="{BC5A8666-62FD-4473-ADD1-A7C901B2DBED}" dt="2020-01-16T10:07:06.454" v="2250" actId="1076"/>
          <ac:picMkLst>
            <pc:docMk/>
            <pc:sldMk cId="3344571735" sldId="415"/>
            <ac:picMk id="22" creationId="{508072A6-3D2D-4480-852A-DE6ECD611C47}"/>
          </ac:picMkLst>
        </pc:picChg>
        <pc:picChg chg="mod">
          <ac:chgData name="Theresa Hodgson" userId="213b339f-9e68-4d61-b6e1-9aa385d3ff46" providerId="ADAL" clId="{BC5A8666-62FD-4473-ADD1-A7C901B2DBED}" dt="2020-01-16T10:06:59.787" v="2245" actId="1076"/>
          <ac:picMkLst>
            <pc:docMk/>
            <pc:sldMk cId="3344571735" sldId="415"/>
            <ac:picMk id="23" creationId="{CCEFE132-97D5-4507-8D1D-1EB6EDA64D52}"/>
          </ac:picMkLst>
        </pc:picChg>
        <pc:picChg chg="del mod">
          <ac:chgData name="Theresa Hodgson" userId="213b339f-9e68-4d61-b6e1-9aa385d3ff46" providerId="ADAL" clId="{BC5A8666-62FD-4473-ADD1-A7C901B2DBED}" dt="2020-01-16T10:11:43.354" v="2317" actId="478"/>
          <ac:picMkLst>
            <pc:docMk/>
            <pc:sldMk cId="3344571735" sldId="415"/>
            <ac:picMk id="24" creationId="{226A0162-35B5-49B5-B1CD-20A520F39E35}"/>
          </ac:picMkLst>
        </pc:picChg>
        <pc:picChg chg="mod">
          <ac:chgData name="Theresa Hodgson" userId="213b339f-9e68-4d61-b6e1-9aa385d3ff46" providerId="ADAL" clId="{BC5A8666-62FD-4473-ADD1-A7C901B2DBED}" dt="2020-01-16T10:06:48.739" v="2240" actId="1076"/>
          <ac:picMkLst>
            <pc:docMk/>
            <pc:sldMk cId="3344571735" sldId="415"/>
            <ac:picMk id="26" creationId="{5DCCE2D0-4693-4C4D-96B9-7EBB83BBB91C}"/>
          </ac:picMkLst>
        </pc:picChg>
        <pc:picChg chg="mod">
          <ac:chgData name="Theresa Hodgson" userId="213b339f-9e68-4d61-b6e1-9aa385d3ff46" providerId="ADAL" clId="{BC5A8666-62FD-4473-ADD1-A7C901B2DBED}" dt="2020-01-16T10:06:50.253" v="2241" actId="1076"/>
          <ac:picMkLst>
            <pc:docMk/>
            <pc:sldMk cId="3344571735" sldId="415"/>
            <ac:picMk id="27" creationId="{024718C3-2A10-4E09-90A0-D27A6B93B929}"/>
          </ac:picMkLst>
        </pc:picChg>
        <pc:picChg chg="add del mod">
          <ac:chgData name="Theresa Hodgson" userId="213b339f-9e68-4d61-b6e1-9aa385d3ff46" providerId="ADAL" clId="{BC5A8666-62FD-4473-ADD1-A7C901B2DBED}" dt="2020-01-16T10:11:13.594" v="2307" actId="478"/>
          <ac:picMkLst>
            <pc:docMk/>
            <pc:sldMk cId="3344571735" sldId="415"/>
            <ac:picMk id="38" creationId="{8B7CD9B3-6216-48F4-B6E9-7D0926C75EE8}"/>
          </ac:picMkLst>
        </pc:picChg>
        <pc:picChg chg="add del mod">
          <ac:chgData name="Theresa Hodgson" userId="213b339f-9e68-4d61-b6e1-9aa385d3ff46" providerId="ADAL" clId="{BC5A8666-62FD-4473-ADD1-A7C901B2DBED}" dt="2020-01-16T10:11:12.416" v="2306" actId="478"/>
          <ac:picMkLst>
            <pc:docMk/>
            <pc:sldMk cId="3344571735" sldId="415"/>
            <ac:picMk id="39" creationId="{8AFE109B-7E00-4FF2-8714-F3B1C57F57B3}"/>
          </ac:picMkLst>
        </pc:picChg>
        <pc:picChg chg="add del mod">
          <ac:chgData name="Theresa Hodgson" userId="213b339f-9e68-4d61-b6e1-9aa385d3ff46" providerId="ADAL" clId="{BC5A8666-62FD-4473-ADD1-A7C901B2DBED}" dt="2020-01-16T10:11:15.180" v="2308" actId="478"/>
          <ac:picMkLst>
            <pc:docMk/>
            <pc:sldMk cId="3344571735" sldId="415"/>
            <ac:picMk id="40" creationId="{946A6F01-F3CE-48E5-83C1-D2E9464AE353}"/>
          </ac:picMkLst>
        </pc:picChg>
        <pc:picChg chg="add mod">
          <ac:chgData name="Theresa Hodgson" userId="213b339f-9e68-4d61-b6e1-9aa385d3ff46" providerId="ADAL" clId="{BC5A8666-62FD-4473-ADD1-A7C901B2DBED}" dt="2020-01-16T10:11:20.764" v="2310" actId="1076"/>
          <ac:picMkLst>
            <pc:docMk/>
            <pc:sldMk cId="3344571735" sldId="415"/>
            <ac:picMk id="41" creationId="{237EA272-8A80-45F7-8EBB-C7DC8DE71ACC}"/>
          </ac:picMkLst>
        </pc:picChg>
        <pc:picChg chg="add mod">
          <ac:chgData name="Theresa Hodgson" userId="213b339f-9e68-4d61-b6e1-9aa385d3ff46" providerId="ADAL" clId="{BC5A8666-62FD-4473-ADD1-A7C901B2DBED}" dt="2020-01-16T10:12:22.459" v="2333" actId="1076"/>
          <ac:picMkLst>
            <pc:docMk/>
            <pc:sldMk cId="3344571735" sldId="415"/>
            <ac:picMk id="42" creationId="{8CC88EB1-BBD4-45D1-AFEC-22C2857B9E0F}"/>
          </ac:picMkLst>
        </pc:picChg>
        <pc:picChg chg="add mod">
          <ac:chgData name="Theresa Hodgson" userId="213b339f-9e68-4d61-b6e1-9aa385d3ff46" providerId="ADAL" clId="{BC5A8666-62FD-4473-ADD1-A7C901B2DBED}" dt="2020-01-16T10:11:45.896" v="2318" actId="1076"/>
          <ac:picMkLst>
            <pc:docMk/>
            <pc:sldMk cId="3344571735" sldId="415"/>
            <ac:picMk id="43" creationId="{2D65F60C-C3E0-4EFC-9BCC-438AAAE9F83B}"/>
          </ac:picMkLst>
        </pc:picChg>
        <pc:picChg chg="add del mod">
          <ac:chgData name="Theresa Hodgson" userId="213b339f-9e68-4d61-b6e1-9aa385d3ff46" providerId="ADAL" clId="{BC5A8666-62FD-4473-ADD1-A7C901B2DBED}" dt="2020-01-16T10:11:09.711" v="2305" actId="478"/>
          <ac:picMkLst>
            <pc:docMk/>
            <pc:sldMk cId="3344571735" sldId="415"/>
            <ac:picMk id="44" creationId="{A589A624-E07D-4EE2-9D8E-4CF769DC23E3}"/>
          </ac:picMkLst>
        </pc:picChg>
        <pc:picChg chg="add mod">
          <ac:chgData name="Theresa Hodgson" userId="213b339f-9e68-4d61-b6e1-9aa385d3ff46" providerId="ADAL" clId="{BC5A8666-62FD-4473-ADD1-A7C901B2DBED}" dt="2020-01-16T10:11:06.420" v="2304" actId="1076"/>
          <ac:picMkLst>
            <pc:docMk/>
            <pc:sldMk cId="3344571735" sldId="415"/>
            <ac:picMk id="45" creationId="{E068C5F5-CE94-45A1-A19E-46EE1FB5366F}"/>
          </ac:picMkLst>
        </pc:picChg>
        <pc:picChg chg="add mod">
          <ac:chgData name="Theresa Hodgson" userId="213b339f-9e68-4d61-b6e1-9aa385d3ff46" providerId="ADAL" clId="{BC5A8666-62FD-4473-ADD1-A7C901B2DBED}" dt="2020-01-16T10:12:24.616" v="2334" actId="1076"/>
          <ac:picMkLst>
            <pc:docMk/>
            <pc:sldMk cId="3344571735" sldId="415"/>
            <ac:picMk id="46" creationId="{D350E88F-9933-4759-9567-90AC95D8F419}"/>
          </ac:picMkLst>
        </pc:picChg>
      </pc:sldChg>
      <pc:sldChg chg="modSp del">
        <pc:chgData name="Theresa Hodgson" userId="213b339f-9e68-4d61-b6e1-9aa385d3ff46" providerId="ADAL" clId="{BC5A8666-62FD-4473-ADD1-A7C901B2DBED}" dt="2020-01-16T10:30:14.161" v="2911" actId="47"/>
        <pc:sldMkLst>
          <pc:docMk/>
          <pc:sldMk cId="2311274123" sldId="416"/>
        </pc:sldMkLst>
        <pc:spChg chg="mod">
          <ac:chgData name="Theresa Hodgson" userId="213b339f-9e68-4d61-b6e1-9aa385d3ff46" providerId="ADAL" clId="{BC5A8666-62FD-4473-ADD1-A7C901B2DBED}" dt="2020-01-16T10:27:52.241" v="2832" actId="403"/>
          <ac:spMkLst>
            <pc:docMk/>
            <pc:sldMk cId="2311274123" sldId="416"/>
            <ac:spMk id="19" creationId="{5252A847-DE45-4FA3-A1F8-EEBEB845FF8E}"/>
          </ac:spMkLst>
        </pc:spChg>
      </pc:sldChg>
      <pc:sldChg chg="addSp delSp modSp">
        <pc:chgData name="Theresa Hodgson" userId="213b339f-9e68-4d61-b6e1-9aa385d3ff46" providerId="ADAL" clId="{BC5A8666-62FD-4473-ADD1-A7C901B2DBED}" dt="2020-01-20T14:02:52.092" v="3330" actId="478"/>
        <pc:sldMkLst>
          <pc:docMk/>
          <pc:sldMk cId="799869967" sldId="419"/>
        </pc:sldMkLst>
        <pc:grpChg chg="del">
          <ac:chgData name="Theresa Hodgson" userId="213b339f-9e68-4d61-b6e1-9aa385d3ff46" providerId="ADAL" clId="{BC5A8666-62FD-4473-ADD1-A7C901B2DBED}" dt="2020-01-20T14:02:28.039" v="3313" actId="165"/>
          <ac:grpSpMkLst>
            <pc:docMk/>
            <pc:sldMk cId="799869967" sldId="419"/>
            <ac:grpSpMk id="2" creationId="{8801363E-2E14-4D44-91E5-BE0193F04CA5}"/>
          </ac:grpSpMkLst>
        </pc:grpChg>
        <pc:grpChg chg="del">
          <ac:chgData name="Theresa Hodgson" userId="213b339f-9e68-4d61-b6e1-9aa385d3ff46" providerId="ADAL" clId="{BC5A8666-62FD-4473-ADD1-A7C901B2DBED}" dt="2020-01-20T14:02:45.958" v="3328" actId="165"/>
          <ac:grpSpMkLst>
            <pc:docMk/>
            <pc:sldMk cId="799869967" sldId="419"/>
            <ac:grpSpMk id="4" creationId="{C200BBAB-664F-4921-B837-32BD61557D5B}"/>
          </ac:grpSpMkLst>
        </pc:grpChg>
        <pc:picChg chg="add mod">
          <ac:chgData name="Theresa Hodgson" userId="213b339f-9e68-4d61-b6e1-9aa385d3ff46" providerId="ADAL" clId="{BC5A8666-62FD-4473-ADD1-A7C901B2DBED}" dt="2020-01-20T14:02:33.909" v="3325" actId="1035"/>
          <ac:picMkLst>
            <pc:docMk/>
            <pc:sldMk cId="799869967" sldId="419"/>
            <ac:picMk id="27" creationId="{FC069DD2-E859-447C-B414-021A8CCAA0BF}"/>
          </ac:picMkLst>
        </pc:picChg>
        <pc:picChg chg="mod topLvl">
          <ac:chgData name="Theresa Hodgson" userId="213b339f-9e68-4d61-b6e1-9aa385d3ff46" providerId="ADAL" clId="{BC5A8666-62FD-4473-ADD1-A7C901B2DBED}" dt="2020-01-20T14:02:28.039" v="3313" actId="165"/>
          <ac:picMkLst>
            <pc:docMk/>
            <pc:sldMk cId="799869967" sldId="419"/>
            <ac:picMk id="28" creationId="{C69992ED-0908-4076-9B2E-A38CD89DAE64}"/>
          </ac:picMkLst>
        </pc:picChg>
        <pc:picChg chg="mod topLvl">
          <ac:chgData name="Theresa Hodgson" userId="213b339f-9e68-4d61-b6e1-9aa385d3ff46" providerId="ADAL" clId="{BC5A8666-62FD-4473-ADD1-A7C901B2DBED}" dt="2020-01-20T14:02:28.039" v="3313" actId="165"/>
          <ac:picMkLst>
            <pc:docMk/>
            <pc:sldMk cId="799869967" sldId="419"/>
            <ac:picMk id="29" creationId="{074F6FFF-CA04-45C1-AE9B-A56019C0E920}"/>
          </ac:picMkLst>
        </pc:picChg>
        <pc:picChg chg="mod topLvl">
          <ac:chgData name="Theresa Hodgson" userId="213b339f-9e68-4d61-b6e1-9aa385d3ff46" providerId="ADAL" clId="{BC5A8666-62FD-4473-ADD1-A7C901B2DBED}" dt="2020-01-20T14:02:45.958" v="3328" actId="165"/>
          <ac:picMkLst>
            <pc:docMk/>
            <pc:sldMk cId="799869967" sldId="419"/>
            <ac:picMk id="32" creationId="{D9948C55-EABF-4C8C-8C8F-772267379653}"/>
          </ac:picMkLst>
        </pc:picChg>
        <pc:picChg chg="mod topLvl">
          <ac:chgData name="Theresa Hodgson" userId="213b339f-9e68-4d61-b6e1-9aa385d3ff46" providerId="ADAL" clId="{BC5A8666-62FD-4473-ADD1-A7C901B2DBED}" dt="2020-01-20T14:02:45.958" v="3328" actId="165"/>
          <ac:picMkLst>
            <pc:docMk/>
            <pc:sldMk cId="799869967" sldId="419"/>
            <ac:picMk id="33" creationId="{48504F9F-5E61-4E71-A7F3-4255F6827D2F}"/>
          </ac:picMkLst>
        </pc:picChg>
        <pc:picChg chg="add mod">
          <ac:chgData name="Theresa Hodgson" userId="213b339f-9e68-4d61-b6e1-9aa385d3ff46" providerId="ADAL" clId="{BC5A8666-62FD-4473-ADD1-A7C901B2DBED}" dt="2020-01-20T14:02:39.290" v="3326" actId="571"/>
          <ac:picMkLst>
            <pc:docMk/>
            <pc:sldMk cId="799869967" sldId="419"/>
            <ac:picMk id="34" creationId="{1B75EA14-6B62-4A63-BA9F-70390F204D9A}"/>
          </ac:picMkLst>
        </pc:picChg>
        <pc:picChg chg="del">
          <ac:chgData name="Theresa Hodgson" userId="213b339f-9e68-4d61-b6e1-9aa385d3ff46" providerId="ADAL" clId="{BC5A8666-62FD-4473-ADD1-A7C901B2DBED}" dt="2020-01-20T14:02:52.092" v="3330" actId="478"/>
          <ac:picMkLst>
            <pc:docMk/>
            <pc:sldMk cId="799869967" sldId="419"/>
            <ac:picMk id="35" creationId="{2A636FD7-D3B2-478C-9B8E-64F5427FC7B3}"/>
          </ac:picMkLst>
        </pc:picChg>
        <pc:picChg chg="del mod topLvl">
          <ac:chgData name="Theresa Hodgson" userId="213b339f-9e68-4d61-b6e1-9aa385d3ff46" providerId="ADAL" clId="{BC5A8666-62FD-4473-ADD1-A7C901B2DBED}" dt="2020-01-20T14:02:49.213" v="3329" actId="478"/>
          <ac:picMkLst>
            <pc:docMk/>
            <pc:sldMk cId="799869967" sldId="419"/>
            <ac:picMk id="36" creationId="{0D1D973C-98A7-4DB8-9B45-F7B7280071A5}"/>
          </ac:picMkLst>
        </pc:picChg>
        <pc:picChg chg="add mod">
          <ac:chgData name="Theresa Hodgson" userId="213b339f-9e68-4d61-b6e1-9aa385d3ff46" providerId="ADAL" clId="{BC5A8666-62FD-4473-ADD1-A7C901B2DBED}" dt="2020-01-20T14:02:43.435" v="3327" actId="571"/>
          <ac:picMkLst>
            <pc:docMk/>
            <pc:sldMk cId="799869967" sldId="419"/>
            <ac:picMk id="37" creationId="{58724923-F021-4E13-A776-EBCC3B500643}"/>
          </ac:picMkLst>
        </pc:picChg>
        <pc:picChg chg="del">
          <ac:chgData name="Theresa Hodgson" userId="213b339f-9e68-4d61-b6e1-9aa385d3ff46" providerId="ADAL" clId="{BC5A8666-62FD-4473-ADD1-A7C901B2DBED}" dt="2020-01-16T10:03:27.386" v="2036" actId="478"/>
          <ac:picMkLst>
            <pc:docMk/>
            <pc:sldMk cId="799869967" sldId="419"/>
            <ac:picMk id="38" creationId="{9CE417D7-C313-4E70-83B3-7B3F7CDE450D}"/>
          </ac:picMkLst>
        </pc:picChg>
        <pc:picChg chg="del">
          <ac:chgData name="Theresa Hodgson" userId="213b339f-9e68-4d61-b6e1-9aa385d3ff46" providerId="ADAL" clId="{BC5A8666-62FD-4473-ADD1-A7C901B2DBED}" dt="2020-01-16T10:03:27.386" v="2036" actId="478"/>
          <ac:picMkLst>
            <pc:docMk/>
            <pc:sldMk cId="799869967" sldId="419"/>
            <ac:picMk id="39" creationId="{AA1B3DF1-85C4-48E4-94B7-61CB088C826A}"/>
          </ac:picMkLst>
        </pc:picChg>
        <pc:picChg chg="del">
          <ac:chgData name="Theresa Hodgson" userId="213b339f-9e68-4d61-b6e1-9aa385d3ff46" providerId="ADAL" clId="{BC5A8666-62FD-4473-ADD1-A7C901B2DBED}" dt="2020-01-16T10:03:27.386" v="2036" actId="478"/>
          <ac:picMkLst>
            <pc:docMk/>
            <pc:sldMk cId="799869967" sldId="419"/>
            <ac:picMk id="40" creationId="{75BC76A5-94AD-422C-9DCD-C427BC999EDC}"/>
          </ac:picMkLst>
        </pc:picChg>
        <pc:picChg chg="del">
          <ac:chgData name="Theresa Hodgson" userId="213b339f-9e68-4d61-b6e1-9aa385d3ff46" providerId="ADAL" clId="{BC5A8666-62FD-4473-ADD1-A7C901B2DBED}" dt="2020-01-16T10:03:27.386" v="2036" actId="478"/>
          <ac:picMkLst>
            <pc:docMk/>
            <pc:sldMk cId="799869967" sldId="419"/>
            <ac:picMk id="41" creationId="{F3B8F896-44C9-48E3-8643-8EF3B65CD71A}"/>
          </ac:picMkLst>
        </pc:picChg>
        <pc:picChg chg="del">
          <ac:chgData name="Theresa Hodgson" userId="213b339f-9e68-4d61-b6e1-9aa385d3ff46" providerId="ADAL" clId="{BC5A8666-62FD-4473-ADD1-A7C901B2DBED}" dt="2020-01-16T10:03:27.386" v="2036" actId="478"/>
          <ac:picMkLst>
            <pc:docMk/>
            <pc:sldMk cId="799869967" sldId="419"/>
            <ac:picMk id="42" creationId="{A2FBF357-B589-4D64-98A6-FC6C2984B548}"/>
          </ac:picMkLst>
        </pc:picChg>
        <pc:picChg chg="del">
          <ac:chgData name="Theresa Hodgson" userId="213b339f-9e68-4d61-b6e1-9aa385d3ff46" providerId="ADAL" clId="{BC5A8666-62FD-4473-ADD1-A7C901B2DBED}" dt="2020-01-16T10:03:27.386" v="2036" actId="478"/>
          <ac:picMkLst>
            <pc:docMk/>
            <pc:sldMk cId="799869967" sldId="419"/>
            <ac:picMk id="43" creationId="{B4545659-F448-4132-88B3-576FB85A2E54}"/>
          </ac:picMkLst>
        </pc:picChg>
        <pc:picChg chg="del">
          <ac:chgData name="Theresa Hodgson" userId="213b339f-9e68-4d61-b6e1-9aa385d3ff46" providerId="ADAL" clId="{BC5A8666-62FD-4473-ADD1-A7C901B2DBED}" dt="2020-01-16T10:03:27.386" v="2036" actId="478"/>
          <ac:picMkLst>
            <pc:docMk/>
            <pc:sldMk cId="799869967" sldId="419"/>
            <ac:picMk id="44" creationId="{668658A5-6313-4FC2-9251-F1E9EB8896D7}"/>
          </ac:picMkLst>
        </pc:picChg>
        <pc:picChg chg="del">
          <ac:chgData name="Theresa Hodgson" userId="213b339f-9e68-4d61-b6e1-9aa385d3ff46" providerId="ADAL" clId="{BC5A8666-62FD-4473-ADD1-A7C901B2DBED}" dt="2020-01-16T10:03:27.386" v="2036" actId="478"/>
          <ac:picMkLst>
            <pc:docMk/>
            <pc:sldMk cId="799869967" sldId="419"/>
            <ac:picMk id="45" creationId="{346A1D40-4569-4368-A452-814678A44274}"/>
          </ac:picMkLst>
        </pc:picChg>
        <pc:picChg chg="mod topLvl">
          <ac:chgData name="Theresa Hodgson" userId="213b339f-9e68-4d61-b6e1-9aa385d3ff46" providerId="ADAL" clId="{BC5A8666-62FD-4473-ADD1-A7C901B2DBED}" dt="2020-01-20T14:02:28.039" v="3313" actId="165"/>
          <ac:picMkLst>
            <pc:docMk/>
            <pc:sldMk cId="799869967" sldId="419"/>
            <ac:picMk id="46" creationId="{72189BF4-2717-4C4A-8916-BC2ACBF53616}"/>
          </ac:picMkLst>
        </pc:picChg>
        <pc:picChg chg="mod topLvl">
          <ac:chgData name="Theresa Hodgson" userId="213b339f-9e68-4d61-b6e1-9aa385d3ff46" providerId="ADAL" clId="{BC5A8666-62FD-4473-ADD1-A7C901B2DBED}" dt="2020-01-20T14:02:28.039" v="3313" actId="165"/>
          <ac:picMkLst>
            <pc:docMk/>
            <pc:sldMk cId="799869967" sldId="419"/>
            <ac:picMk id="49" creationId="{4B1AD787-91AE-40AF-A290-46C173CA4030}"/>
          </ac:picMkLst>
        </pc:picChg>
        <pc:picChg chg="mod topLvl">
          <ac:chgData name="Theresa Hodgson" userId="213b339f-9e68-4d61-b6e1-9aa385d3ff46" providerId="ADAL" clId="{BC5A8666-62FD-4473-ADD1-A7C901B2DBED}" dt="2020-01-20T14:02:45.958" v="3328" actId="165"/>
          <ac:picMkLst>
            <pc:docMk/>
            <pc:sldMk cId="799869967" sldId="419"/>
            <ac:picMk id="50" creationId="{97D5D05D-CFA4-4B21-A476-5A02B8944CBA}"/>
          </ac:picMkLst>
        </pc:picChg>
        <pc:picChg chg="mod topLvl">
          <ac:chgData name="Theresa Hodgson" userId="213b339f-9e68-4d61-b6e1-9aa385d3ff46" providerId="ADAL" clId="{BC5A8666-62FD-4473-ADD1-A7C901B2DBED}" dt="2020-01-20T14:02:45.958" v="3328" actId="165"/>
          <ac:picMkLst>
            <pc:docMk/>
            <pc:sldMk cId="799869967" sldId="419"/>
            <ac:picMk id="51" creationId="{3E247FEE-70AD-4B0E-971B-B46DDDB351C7}"/>
          </ac:picMkLst>
        </pc:picChg>
        <pc:picChg chg="del mod topLvl">
          <ac:chgData name="Theresa Hodgson" userId="213b339f-9e68-4d61-b6e1-9aa385d3ff46" providerId="ADAL" clId="{BC5A8666-62FD-4473-ADD1-A7C901B2DBED}" dt="2020-01-20T14:02:30.572" v="3314" actId="478"/>
          <ac:picMkLst>
            <pc:docMk/>
            <pc:sldMk cId="799869967" sldId="419"/>
            <ac:picMk id="52" creationId="{ECFBD81C-1D9F-46C5-A465-555875DDE25F}"/>
          </ac:picMkLst>
        </pc:picChg>
      </pc:sldChg>
      <pc:sldChg chg="addSp delSp modSp">
        <pc:chgData name="Theresa Hodgson" userId="213b339f-9e68-4d61-b6e1-9aa385d3ff46" providerId="ADAL" clId="{BC5A8666-62FD-4473-ADD1-A7C901B2DBED}" dt="2020-01-20T14:03:11.492" v="3335"/>
        <pc:sldMkLst>
          <pc:docMk/>
          <pc:sldMk cId="2169802366" sldId="420"/>
        </pc:sldMkLst>
        <pc:grpChg chg="del">
          <ac:chgData name="Theresa Hodgson" userId="213b339f-9e68-4d61-b6e1-9aa385d3ff46" providerId="ADAL" clId="{BC5A8666-62FD-4473-ADD1-A7C901B2DBED}" dt="2020-01-20T14:03:01.768" v="3331" actId="165"/>
          <ac:grpSpMkLst>
            <pc:docMk/>
            <pc:sldMk cId="2169802366" sldId="420"/>
            <ac:grpSpMk id="2" creationId="{8801363E-2E14-4D44-91E5-BE0193F04CA5}"/>
          </ac:grpSpMkLst>
        </pc:grpChg>
        <pc:grpChg chg="del">
          <ac:chgData name="Theresa Hodgson" userId="213b339f-9e68-4d61-b6e1-9aa385d3ff46" providerId="ADAL" clId="{BC5A8666-62FD-4473-ADD1-A7C901B2DBED}" dt="2020-01-20T14:03:04.390" v="3332" actId="165"/>
          <ac:grpSpMkLst>
            <pc:docMk/>
            <pc:sldMk cId="2169802366" sldId="420"/>
            <ac:grpSpMk id="3" creationId="{68A344B0-5839-4B2E-980D-302B7C2175F3}"/>
          </ac:grpSpMkLst>
        </pc:grpChg>
        <pc:grpChg chg="del">
          <ac:chgData name="Theresa Hodgson" userId="213b339f-9e68-4d61-b6e1-9aa385d3ff46" providerId="ADAL" clId="{BC5A8666-62FD-4473-ADD1-A7C901B2DBED}" dt="2020-01-20T14:03:07.183" v="3333" actId="165"/>
          <ac:grpSpMkLst>
            <pc:docMk/>
            <pc:sldMk cId="2169802366" sldId="420"/>
            <ac:grpSpMk id="4" creationId="{C200BBAB-664F-4921-B837-32BD61557D5B}"/>
          </ac:grpSpMkLst>
        </pc:grpChg>
        <pc:picChg chg="mod topLvl">
          <ac:chgData name="Theresa Hodgson" userId="213b339f-9e68-4d61-b6e1-9aa385d3ff46" providerId="ADAL" clId="{BC5A8666-62FD-4473-ADD1-A7C901B2DBED}" dt="2020-01-20T14:03:01.768" v="3331" actId="165"/>
          <ac:picMkLst>
            <pc:docMk/>
            <pc:sldMk cId="2169802366" sldId="420"/>
            <ac:picMk id="28" creationId="{C69992ED-0908-4076-9B2E-A38CD89DAE64}"/>
          </ac:picMkLst>
        </pc:picChg>
        <pc:picChg chg="mod topLvl">
          <ac:chgData name="Theresa Hodgson" userId="213b339f-9e68-4d61-b6e1-9aa385d3ff46" providerId="ADAL" clId="{BC5A8666-62FD-4473-ADD1-A7C901B2DBED}" dt="2020-01-20T14:03:01.768" v="3331" actId="165"/>
          <ac:picMkLst>
            <pc:docMk/>
            <pc:sldMk cId="2169802366" sldId="420"/>
            <ac:picMk id="29" creationId="{074F6FFF-CA04-45C1-AE9B-A56019C0E920}"/>
          </ac:picMkLst>
        </pc:picChg>
        <pc:picChg chg="mod topLvl">
          <ac:chgData name="Theresa Hodgson" userId="213b339f-9e68-4d61-b6e1-9aa385d3ff46" providerId="ADAL" clId="{BC5A8666-62FD-4473-ADD1-A7C901B2DBED}" dt="2020-01-20T14:03:04.390" v="3332" actId="165"/>
          <ac:picMkLst>
            <pc:docMk/>
            <pc:sldMk cId="2169802366" sldId="420"/>
            <ac:picMk id="30" creationId="{44D83437-4047-44F5-BE26-3A1CB146B896}"/>
          </ac:picMkLst>
        </pc:picChg>
        <pc:picChg chg="mod topLvl">
          <ac:chgData name="Theresa Hodgson" userId="213b339f-9e68-4d61-b6e1-9aa385d3ff46" providerId="ADAL" clId="{BC5A8666-62FD-4473-ADD1-A7C901B2DBED}" dt="2020-01-20T14:03:04.390" v="3332" actId="165"/>
          <ac:picMkLst>
            <pc:docMk/>
            <pc:sldMk cId="2169802366" sldId="420"/>
            <ac:picMk id="31" creationId="{D34EBD33-8B63-48F6-859A-557F7C7CBFAD}"/>
          </ac:picMkLst>
        </pc:picChg>
        <pc:picChg chg="mod topLvl">
          <ac:chgData name="Theresa Hodgson" userId="213b339f-9e68-4d61-b6e1-9aa385d3ff46" providerId="ADAL" clId="{BC5A8666-62FD-4473-ADD1-A7C901B2DBED}" dt="2020-01-20T14:03:07.183" v="3333" actId="165"/>
          <ac:picMkLst>
            <pc:docMk/>
            <pc:sldMk cId="2169802366" sldId="420"/>
            <ac:picMk id="32" creationId="{D9948C55-EABF-4C8C-8C8F-772267379653}"/>
          </ac:picMkLst>
        </pc:picChg>
        <pc:picChg chg="mod topLvl">
          <ac:chgData name="Theresa Hodgson" userId="213b339f-9e68-4d61-b6e1-9aa385d3ff46" providerId="ADAL" clId="{BC5A8666-62FD-4473-ADD1-A7C901B2DBED}" dt="2020-01-20T14:03:07.183" v="3333" actId="165"/>
          <ac:picMkLst>
            <pc:docMk/>
            <pc:sldMk cId="2169802366" sldId="420"/>
            <ac:picMk id="33" creationId="{48504F9F-5E61-4E71-A7F3-4255F6827D2F}"/>
          </ac:picMkLst>
        </pc:picChg>
        <pc:picChg chg="del mod topLvl">
          <ac:chgData name="Theresa Hodgson" userId="213b339f-9e68-4d61-b6e1-9aa385d3ff46" providerId="ADAL" clId="{BC5A8666-62FD-4473-ADD1-A7C901B2DBED}" dt="2020-01-20T14:03:10.956" v="3334" actId="478"/>
          <ac:picMkLst>
            <pc:docMk/>
            <pc:sldMk cId="2169802366" sldId="420"/>
            <ac:picMk id="35" creationId="{2A636FD7-D3B2-478C-9B8E-64F5427FC7B3}"/>
          </ac:picMkLst>
        </pc:picChg>
        <pc:picChg chg="del mod topLvl">
          <ac:chgData name="Theresa Hodgson" userId="213b339f-9e68-4d61-b6e1-9aa385d3ff46" providerId="ADAL" clId="{BC5A8666-62FD-4473-ADD1-A7C901B2DBED}" dt="2020-01-20T14:03:10.956" v="3334" actId="478"/>
          <ac:picMkLst>
            <pc:docMk/>
            <pc:sldMk cId="2169802366" sldId="420"/>
            <ac:picMk id="36" creationId="{0D1D973C-98A7-4DB8-9B45-F7B7280071A5}"/>
          </ac:picMkLst>
        </pc:picChg>
        <pc:picChg chg="add">
          <ac:chgData name="Theresa Hodgson" userId="213b339f-9e68-4d61-b6e1-9aa385d3ff46" providerId="ADAL" clId="{BC5A8666-62FD-4473-ADD1-A7C901B2DBED}" dt="2020-01-20T14:03:11.492" v="3335"/>
          <ac:picMkLst>
            <pc:docMk/>
            <pc:sldMk cId="2169802366" sldId="420"/>
            <ac:picMk id="38" creationId="{2D703935-40BC-4856-A509-894F5F7BD658}"/>
          </ac:picMkLst>
        </pc:picChg>
        <pc:picChg chg="del">
          <ac:chgData name="Theresa Hodgson" userId="213b339f-9e68-4d61-b6e1-9aa385d3ff46" providerId="ADAL" clId="{BC5A8666-62FD-4473-ADD1-A7C901B2DBED}" dt="2020-01-16T08:41:33.348" v="0" actId="21"/>
          <ac:picMkLst>
            <pc:docMk/>
            <pc:sldMk cId="2169802366" sldId="420"/>
            <ac:picMk id="38" creationId="{9CE417D7-C313-4E70-83B3-7B3F7CDE450D}"/>
          </ac:picMkLst>
        </pc:picChg>
        <pc:picChg chg="del">
          <ac:chgData name="Theresa Hodgson" userId="213b339f-9e68-4d61-b6e1-9aa385d3ff46" providerId="ADAL" clId="{BC5A8666-62FD-4473-ADD1-A7C901B2DBED}" dt="2020-01-16T08:41:33.348" v="0" actId="21"/>
          <ac:picMkLst>
            <pc:docMk/>
            <pc:sldMk cId="2169802366" sldId="420"/>
            <ac:picMk id="39" creationId="{AA1B3DF1-85C4-48E4-94B7-61CB088C826A}"/>
          </ac:picMkLst>
        </pc:picChg>
        <pc:picChg chg="add">
          <ac:chgData name="Theresa Hodgson" userId="213b339f-9e68-4d61-b6e1-9aa385d3ff46" providerId="ADAL" clId="{BC5A8666-62FD-4473-ADD1-A7C901B2DBED}" dt="2020-01-20T14:03:11.492" v="3335"/>
          <ac:picMkLst>
            <pc:docMk/>
            <pc:sldMk cId="2169802366" sldId="420"/>
            <ac:picMk id="39" creationId="{B0C6553A-3814-4ACF-9AED-75040268B912}"/>
          </ac:picMkLst>
        </pc:picChg>
        <pc:picChg chg="del">
          <ac:chgData name="Theresa Hodgson" userId="213b339f-9e68-4d61-b6e1-9aa385d3ff46" providerId="ADAL" clId="{BC5A8666-62FD-4473-ADD1-A7C901B2DBED}" dt="2020-01-16T08:41:33.348" v="0" actId="21"/>
          <ac:picMkLst>
            <pc:docMk/>
            <pc:sldMk cId="2169802366" sldId="420"/>
            <ac:picMk id="40" creationId="{75BC76A5-94AD-422C-9DCD-C427BC999EDC}"/>
          </ac:picMkLst>
        </pc:picChg>
        <pc:picChg chg="add">
          <ac:chgData name="Theresa Hodgson" userId="213b339f-9e68-4d61-b6e1-9aa385d3ff46" providerId="ADAL" clId="{BC5A8666-62FD-4473-ADD1-A7C901B2DBED}" dt="2020-01-20T14:03:11.492" v="3335"/>
          <ac:picMkLst>
            <pc:docMk/>
            <pc:sldMk cId="2169802366" sldId="420"/>
            <ac:picMk id="40" creationId="{76C970E4-8A8A-4960-9687-6E772259AE88}"/>
          </ac:picMkLst>
        </pc:picChg>
        <pc:picChg chg="del">
          <ac:chgData name="Theresa Hodgson" userId="213b339f-9e68-4d61-b6e1-9aa385d3ff46" providerId="ADAL" clId="{BC5A8666-62FD-4473-ADD1-A7C901B2DBED}" dt="2020-01-16T08:41:33.348" v="0" actId="21"/>
          <ac:picMkLst>
            <pc:docMk/>
            <pc:sldMk cId="2169802366" sldId="420"/>
            <ac:picMk id="41" creationId="{F3B8F896-44C9-48E3-8643-8EF3B65CD71A}"/>
          </ac:picMkLst>
        </pc:picChg>
        <pc:picChg chg="del">
          <ac:chgData name="Theresa Hodgson" userId="213b339f-9e68-4d61-b6e1-9aa385d3ff46" providerId="ADAL" clId="{BC5A8666-62FD-4473-ADD1-A7C901B2DBED}" dt="2020-01-16T08:41:33.348" v="0" actId="21"/>
          <ac:picMkLst>
            <pc:docMk/>
            <pc:sldMk cId="2169802366" sldId="420"/>
            <ac:picMk id="42" creationId="{A2FBF357-B589-4D64-98A6-FC6C2984B548}"/>
          </ac:picMkLst>
        </pc:picChg>
        <pc:picChg chg="del">
          <ac:chgData name="Theresa Hodgson" userId="213b339f-9e68-4d61-b6e1-9aa385d3ff46" providerId="ADAL" clId="{BC5A8666-62FD-4473-ADD1-A7C901B2DBED}" dt="2020-01-16T08:41:33.348" v="0" actId="21"/>
          <ac:picMkLst>
            <pc:docMk/>
            <pc:sldMk cId="2169802366" sldId="420"/>
            <ac:picMk id="43" creationId="{B4545659-F448-4132-88B3-576FB85A2E54}"/>
          </ac:picMkLst>
        </pc:picChg>
        <pc:picChg chg="del">
          <ac:chgData name="Theresa Hodgson" userId="213b339f-9e68-4d61-b6e1-9aa385d3ff46" providerId="ADAL" clId="{BC5A8666-62FD-4473-ADD1-A7C901B2DBED}" dt="2020-01-16T08:41:33.348" v="0" actId="21"/>
          <ac:picMkLst>
            <pc:docMk/>
            <pc:sldMk cId="2169802366" sldId="420"/>
            <ac:picMk id="44" creationId="{668658A5-6313-4FC2-9251-F1E9EB8896D7}"/>
          </ac:picMkLst>
        </pc:picChg>
        <pc:picChg chg="del">
          <ac:chgData name="Theresa Hodgson" userId="213b339f-9e68-4d61-b6e1-9aa385d3ff46" providerId="ADAL" clId="{BC5A8666-62FD-4473-ADD1-A7C901B2DBED}" dt="2020-01-16T08:41:33.348" v="0" actId="21"/>
          <ac:picMkLst>
            <pc:docMk/>
            <pc:sldMk cId="2169802366" sldId="420"/>
            <ac:picMk id="45" creationId="{346A1D40-4569-4368-A452-814678A44274}"/>
          </ac:picMkLst>
        </pc:picChg>
        <pc:picChg chg="mod topLvl">
          <ac:chgData name="Theresa Hodgson" userId="213b339f-9e68-4d61-b6e1-9aa385d3ff46" providerId="ADAL" clId="{BC5A8666-62FD-4473-ADD1-A7C901B2DBED}" dt="2020-01-20T14:03:01.768" v="3331" actId="165"/>
          <ac:picMkLst>
            <pc:docMk/>
            <pc:sldMk cId="2169802366" sldId="420"/>
            <ac:picMk id="46" creationId="{72189BF4-2717-4C4A-8916-BC2ACBF53616}"/>
          </ac:picMkLst>
        </pc:picChg>
        <pc:picChg chg="mod topLvl">
          <ac:chgData name="Theresa Hodgson" userId="213b339f-9e68-4d61-b6e1-9aa385d3ff46" providerId="ADAL" clId="{BC5A8666-62FD-4473-ADD1-A7C901B2DBED}" dt="2020-01-20T14:03:04.390" v="3332" actId="165"/>
          <ac:picMkLst>
            <pc:docMk/>
            <pc:sldMk cId="2169802366" sldId="420"/>
            <ac:picMk id="47" creationId="{E97D0C10-B762-43C5-B65A-83329CEE781B}"/>
          </ac:picMkLst>
        </pc:picChg>
        <pc:picChg chg="mod topLvl">
          <ac:chgData name="Theresa Hodgson" userId="213b339f-9e68-4d61-b6e1-9aa385d3ff46" providerId="ADAL" clId="{BC5A8666-62FD-4473-ADD1-A7C901B2DBED}" dt="2020-01-20T14:03:04.390" v="3332" actId="165"/>
          <ac:picMkLst>
            <pc:docMk/>
            <pc:sldMk cId="2169802366" sldId="420"/>
            <ac:picMk id="48" creationId="{BBB6328B-FDD8-4463-9165-1D819150EAB0}"/>
          </ac:picMkLst>
        </pc:picChg>
        <pc:picChg chg="mod topLvl">
          <ac:chgData name="Theresa Hodgson" userId="213b339f-9e68-4d61-b6e1-9aa385d3ff46" providerId="ADAL" clId="{BC5A8666-62FD-4473-ADD1-A7C901B2DBED}" dt="2020-01-20T14:03:01.768" v="3331" actId="165"/>
          <ac:picMkLst>
            <pc:docMk/>
            <pc:sldMk cId="2169802366" sldId="420"/>
            <ac:picMk id="49" creationId="{4B1AD787-91AE-40AF-A290-46C173CA4030}"/>
          </ac:picMkLst>
        </pc:picChg>
        <pc:picChg chg="mod topLvl">
          <ac:chgData name="Theresa Hodgson" userId="213b339f-9e68-4d61-b6e1-9aa385d3ff46" providerId="ADAL" clId="{BC5A8666-62FD-4473-ADD1-A7C901B2DBED}" dt="2020-01-20T14:03:07.183" v="3333" actId="165"/>
          <ac:picMkLst>
            <pc:docMk/>
            <pc:sldMk cId="2169802366" sldId="420"/>
            <ac:picMk id="50" creationId="{97D5D05D-CFA4-4B21-A476-5A02B8944CBA}"/>
          </ac:picMkLst>
        </pc:picChg>
        <pc:picChg chg="mod topLvl">
          <ac:chgData name="Theresa Hodgson" userId="213b339f-9e68-4d61-b6e1-9aa385d3ff46" providerId="ADAL" clId="{BC5A8666-62FD-4473-ADD1-A7C901B2DBED}" dt="2020-01-20T14:03:07.183" v="3333" actId="165"/>
          <ac:picMkLst>
            <pc:docMk/>
            <pc:sldMk cId="2169802366" sldId="420"/>
            <ac:picMk id="51" creationId="{3E247FEE-70AD-4B0E-971B-B46DDDB351C7}"/>
          </ac:picMkLst>
        </pc:picChg>
        <pc:picChg chg="del mod topLvl">
          <ac:chgData name="Theresa Hodgson" userId="213b339f-9e68-4d61-b6e1-9aa385d3ff46" providerId="ADAL" clId="{BC5A8666-62FD-4473-ADD1-A7C901B2DBED}" dt="2020-01-20T14:03:10.956" v="3334" actId="478"/>
          <ac:picMkLst>
            <pc:docMk/>
            <pc:sldMk cId="2169802366" sldId="420"/>
            <ac:picMk id="52" creationId="{ECFBD81C-1D9F-46C5-A465-555875DDE25F}"/>
          </ac:picMkLst>
        </pc:picChg>
      </pc:sldChg>
      <pc:sldChg chg="addSp delSp modSp add">
        <pc:chgData name="Theresa Hodgson" userId="213b339f-9e68-4d61-b6e1-9aa385d3ff46" providerId="ADAL" clId="{BC5A8666-62FD-4473-ADD1-A7C901B2DBED}" dt="2020-01-16T10:03:19.836" v="2035" actId="478"/>
        <pc:sldMkLst>
          <pc:docMk/>
          <pc:sldMk cId="2161583269" sldId="421"/>
        </pc:sldMkLst>
        <pc:spChg chg="mod">
          <ac:chgData name="Theresa Hodgson" userId="213b339f-9e68-4d61-b6e1-9aa385d3ff46" providerId="ADAL" clId="{BC5A8666-62FD-4473-ADD1-A7C901B2DBED}" dt="2020-01-16T08:46:50.814" v="71" actId="403"/>
          <ac:spMkLst>
            <pc:docMk/>
            <pc:sldMk cId="2161583269" sldId="421"/>
            <ac:spMk id="19" creationId="{5252A847-DE45-4FA3-A1F8-EEBEB845FF8E}"/>
          </ac:spMkLst>
        </pc:spChg>
        <pc:spChg chg="del">
          <ac:chgData name="Theresa Hodgson" userId="213b339f-9e68-4d61-b6e1-9aa385d3ff46" providerId="ADAL" clId="{BC5A8666-62FD-4473-ADD1-A7C901B2DBED}" dt="2020-01-16T08:46:59.302" v="73" actId="478"/>
          <ac:spMkLst>
            <pc:docMk/>
            <pc:sldMk cId="2161583269" sldId="421"/>
            <ac:spMk id="55" creationId="{CB4C44EE-8AD2-4C7D-81EE-6052F99FF735}"/>
          </ac:spMkLst>
        </pc:spChg>
        <pc:spChg chg="del">
          <ac:chgData name="Theresa Hodgson" userId="213b339f-9e68-4d61-b6e1-9aa385d3ff46" providerId="ADAL" clId="{BC5A8666-62FD-4473-ADD1-A7C901B2DBED}" dt="2020-01-16T08:46:59.302" v="73" actId="478"/>
          <ac:spMkLst>
            <pc:docMk/>
            <pc:sldMk cId="2161583269" sldId="421"/>
            <ac:spMk id="56" creationId="{7CF8094B-96F5-499A-80F6-1DD27AC171C9}"/>
          </ac:spMkLst>
        </pc:spChg>
        <pc:spChg chg="del">
          <ac:chgData name="Theresa Hodgson" userId="213b339f-9e68-4d61-b6e1-9aa385d3ff46" providerId="ADAL" clId="{BC5A8666-62FD-4473-ADD1-A7C901B2DBED}" dt="2020-01-16T08:46:59.302" v="73" actId="478"/>
          <ac:spMkLst>
            <pc:docMk/>
            <pc:sldMk cId="2161583269" sldId="421"/>
            <ac:spMk id="57" creationId="{C2E752C1-FF3C-41CD-A9FD-31DEBA88E7F7}"/>
          </ac:spMkLst>
        </pc:spChg>
        <pc:spChg chg="del">
          <ac:chgData name="Theresa Hodgson" userId="213b339f-9e68-4d61-b6e1-9aa385d3ff46" providerId="ADAL" clId="{BC5A8666-62FD-4473-ADD1-A7C901B2DBED}" dt="2020-01-16T08:46:59.302" v="73" actId="478"/>
          <ac:spMkLst>
            <pc:docMk/>
            <pc:sldMk cId="2161583269" sldId="421"/>
            <ac:spMk id="58" creationId="{FD023492-D517-4AA1-BD4A-2FE221019994}"/>
          </ac:spMkLst>
        </pc:spChg>
        <pc:spChg chg="del">
          <ac:chgData name="Theresa Hodgson" userId="213b339f-9e68-4d61-b6e1-9aa385d3ff46" providerId="ADAL" clId="{BC5A8666-62FD-4473-ADD1-A7C901B2DBED}" dt="2020-01-16T08:46:59.302" v="73" actId="478"/>
          <ac:spMkLst>
            <pc:docMk/>
            <pc:sldMk cId="2161583269" sldId="421"/>
            <ac:spMk id="59" creationId="{5F3D6FBD-2903-4208-970C-97C768B53A47}"/>
          </ac:spMkLst>
        </pc:spChg>
        <pc:spChg chg="del">
          <ac:chgData name="Theresa Hodgson" userId="213b339f-9e68-4d61-b6e1-9aa385d3ff46" providerId="ADAL" clId="{BC5A8666-62FD-4473-ADD1-A7C901B2DBED}" dt="2020-01-16T08:46:59.302" v="73" actId="478"/>
          <ac:spMkLst>
            <pc:docMk/>
            <pc:sldMk cId="2161583269" sldId="421"/>
            <ac:spMk id="60" creationId="{61B27C9B-DF15-4808-AB9C-B448E3D61133}"/>
          </ac:spMkLst>
        </pc:spChg>
        <pc:grpChg chg="del">
          <ac:chgData name="Theresa Hodgson" userId="213b339f-9e68-4d61-b6e1-9aa385d3ff46" providerId="ADAL" clId="{BC5A8666-62FD-4473-ADD1-A7C901B2DBED}" dt="2020-01-16T08:46:59.302" v="73" actId="478"/>
          <ac:grpSpMkLst>
            <pc:docMk/>
            <pc:sldMk cId="2161583269" sldId="421"/>
            <ac:grpSpMk id="2" creationId="{8801363E-2E14-4D44-91E5-BE0193F04CA5}"/>
          </ac:grpSpMkLst>
        </pc:grpChg>
        <pc:grpChg chg="del">
          <ac:chgData name="Theresa Hodgson" userId="213b339f-9e68-4d61-b6e1-9aa385d3ff46" providerId="ADAL" clId="{BC5A8666-62FD-4473-ADD1-A7C901B2DBED}" dt="2020-01-16T08:46:59.302" v="73" actId="478"/>
          <ac:grpSpMkLst>
            <pc:docMk/>
            <pc:sldMk cId="2161583269" sldId="421"/>
            <ac:grpSpMk id="3" creationId="{68A344B0-5839-4B2E-980D-302B7C2175F3}"/>
          </ac:grpSpMkLst>
        </pc:grpChg>
        <pc:grpChg chg="del">
          <ac:chgData name="Theresa Hodgson" userId="213b339f-9e68-4d61-b6e1-9aa385d3ff46" providerId="ADAL" clId="{BC5A8666-62FD-4473-ADD1-A7C901B2DBED}" dt="2020-01-16T08:46:59.302" v="73" actId="478"/>
          <ac:grpSpMkLst>
            <pc:docMk/>
            <pc:sldMk cId="2161583269" sldId="421"/>
            <ac:grpSpMk id="4" creationId="{C200BBAB-664F-4921-B837-32BD61557D5B}"/>
          </ac:grpSpMkLst>
        </pc:grpChg>
        <pc:graphicFrameChg chg="del">
          <ac:chgData name="Theresa Hodgson" userId="213b339f-9e68-4d61-b6e1-9aa385d3ff46" providerId="ADAL" clId="{BC5A8666-62FD-4473-ADD1-A7C901B2DBED}" dt="2020-01-16T08:47:06.334" v="74" actId="478"/>
          <ac:graphicFrameMkLst>
            <pc:docMk/>
            <pc:sldMk cId="2161583269" sldId="421"/>
            <ac:graphicFrameMk id="15" creationId="{C581ED85-6DFC-4AB8-9A18-A2743AD980B4}"/>
          </ac:graphicFrameMkLst>
        </pc:graphicFrameChg>
        <pc:graphicFrameChg chg="del modGraphic">
          <ac:chgData name="Theresa Hodgson" userId="213b339f-9e68-4d61-b6e1-9aa385d3ff46" providerId="ADAL" clId="{BC5A8666-62FD-4473-ADD1-A7C901B2DBED}" dt="2020-01-16T08:47:06.334" v="74" actId="478"/>
          <ac:graphicFrameMkLst>
            <pc:docMk/>
            <pc:sldMk cId="2161583269" sldId="421"/>
            <ac:graphicFrameMk id="20" creationId="{C7502C3F-8178-4733-9E2F-5A90A3647043}"/>
          </ac:graphicFrameMkLst>
        </pc:graphicFrameChg>
        <pc:picChg chg="add mod">
          <ac:chgData name="Theresa Hodgson" userId="213b339f-9e68-4d61-b6e1-9aa385d3ff46" providerId="ADAL" clId="{BC5A8666-62FD-4473-ADD1-A7C901B2DBED}" dt="2020-01-16T08:49:22.682" v="117" actId="555"/>
          <ac:picMkLst>
            <pc:docMk/>
            <pc:sldMk cId="2161583269" sldId="421"/>
            <ac:picMk id="38" creationId="{ABFE81A8-3D1A-4496-B3BF-0D8719C92F07}"/>
          </ac:picMkLst>
        </pc:picChg>
        <pc:picChg chg="add mod">
          <ac:chgData name="Theresa Hodgson" userId="213b339f-9e68-4d61-b6e1-9aa385d3ff46" providerId="ADAL" clId="{BC5A8666-62FD-4473-ADD1-A7C901B2DBED}" dt="2020-01-16T08:49:22.682" v="117" actId="555"/>
          <ac:picMkLst>
            <pc:docMk/>
            <pc:sldMk cId="2161583269" sldId="421"/>
            <ac:picMk id="39" creationId="{1FE33EEB-03C1-4F97-8244-296510039990}"/>
          </ac:picMkLst>
        </pc:picChg>
        <pc:picChg chg="add mod">
          <ac:chgData name="Theresa Hodgson" userId="213b339f-9e68-4d61-b6e1-9aa385d3ff46" providerId="ADAL" clId="{BC5A8666-62FD-4473-ADD1-A7C901B2DBED}" dt="2020-01-16T08:49:22.682" v="117" actId="555"/>
          <ac:picMkLst>
            <pc:docMk/>
            <pc:sldMk cId="2161583269" sldId="421"/>
            <ac:picMk id="40" creationId="{C74EC06B-6106-456D-A1D6-73EB76E270BD}"/>
          </ac:picMkLst>
        </pc:picChg>
        <pc:picChg chg="add del mod">
          <ac:chgData name="Theresa Hodgson" userId="213b339f-9e68-4d61-b6e1-9aa385d3ff46" providerId="ADAL" clId="{BC5A8666-62FD-4473-ADD1-A7C901B2DBED}" dt="2020-01-16T10:03:17.720" v="2034" actId="478"/>
          <ac:picMkLst>
            <pc:docMk/>
            <pc:sldMk cId="2161583269" sldId="421"/>
            <ac:picMk id="41" creationId="{4902247C-2DD5-4A9D-A161-C314206734F0}"/>
          </ac:picMkLst>
        </pc:picChg>
        <pc:picChg chg="add del mod">
          <ac:chgData name="Theresa Hodgson" userId="213b339f-9e68-4d61-b6e1-9aa385d3ff46" providerId="ADAL" clId="{BC5A8666-62FD-4473-ADD1-A7C901B2DBED}" dt="2020-01-16T10:03:17.720" v="2034" actId="478"/>
          <ac:picMkLst>
            <pc:docMk/>
            <pc:sldMk cId="2161583269" sldId="421"/>
            <ac:picMk id="42" creationId="{0B624589-27AC-461A-B3FB-83E57E44A995}"/>
          </ac:picMkLst>
        </pc:picChg>
        <pc:picChg chg="add del mod">
          <ac:chgData name="Theresa Hodgson" userId="213b339f-9e68-4d61-b6e1-9aa385d3ff46" providerId="ADAL" clId="{BC5A8666-62FD-4473-ADD1-A7C901B2DBED}" dt="2020-01-16T10:03:17.720" v="2034" actId="478"/>
          <ac:picMkLst>
            <pc:docMk/>
            <pc:sldMk cId="2161583269" sldId="421"/>
            <ac:picMk id="43" creationId="{F6341ED9-26AC-4844-8FB7-7E9FE0DCCC75}"/>
          </ac:picMkLst>
        </pc:picChg>
        <pc:picChg chg="add del mod">
          <ac:chgData name="Theresa Hodgson" userId="213b339f-9e68-4d61-b6e1-9aa385d3ff46" providerId="ADAL" clId="{BC5A8666-62FD-4473-ADD1-A7C901B2DBED}" dt="2020-01-16T10:03:17.720" v="2034" actId="478"/>
          <ac:picMkLst>
            <pc:docMk/>
            <pc:sldMk cId="2161583269" sldId="421"/>
            <ac:picMk id="44" creationId="{2106AE0F-1D5E-4234-92C9-E98F77C9E4C5}"/>
          </ac:picMkLst>
        </pc:picChg>
        <pc:picChg chg="add del mod">
          <ac:chgData name="Theresa Hodgson" userId="213b339f-9e68-4d61-b6e1-9aa385d3ff46" providerId="ADAL" clId="{BC5A8666-62FD-4473-ADD1-A7C901B2DBED}" dt="2020-01-16T10:03:17.720" v="2034" actId="478"/>
          <ac:picMkLst>
            <pc:docMk/>
            <pc:sldMk cId="2161583269" sldId="421"/>
            <ac:picMk id="45" creationId="{0AAD3659-0E41-4419-9A2B-E3BF94C5C75C}"/>
          </ac:picMkLst>
        </pc:picChg>
        <pc:picChg chg="add del mod">
          <ac:chgData name="Theresa Hodgson" userId="213b339f-9e68-4d61-b6e1-9aa385d3ff46" providerId="ADAL" clId="{BC5A8666-62FD-4473-ADD1-A7C901B2DBED}" dt="2020-01-16T10:03:19.836" v="2035" actId="478"/>
          <ac:picMkLst>
            <pc:docMk/>
            <pc:sldMk cId="2161583269" sldId="421"/>
            <ac:picMk id="61" creationId="{1D6501F1-7DAD-440C-90CC-442B67A42A11}"/>
          </ac:picMkLst>
        </pc:picChg>
        <pc:picChg chg="add del mod">
          <ac:chgData name="Theresa Hodgson" userId="213b339f-9e68-4d61-b6e1-9aa385d3ff46" providerId="ADAL" clId="{BC5A8666-62FD-4473-ADD1-A7C901B2DBED}" dt="2020-01-16T10:03:17.720" v="2034" actId="478"/>
          <ac:picMkLst>
            <pc:docMk/>
            <pc:sldMk cId="2161583269" sldId="421"/>
            <ac:picMk id="62" creationId="{0EC3F74A-2D16-4381-8736-BE03F1A7B6A8}"/>
          </ac:picMkLst>
        </pc:picChg>
        <pc:picChg chg="add del mod">
          <ac:chgData name="Theresa Hodgson" userId="213b339f-9e68-4d61-b6e1-9aa385d3ff46" providerId="ADAL" clId="{BC5A8666-62FD-4473-ADD1-A7C901B2DBED}" dt="2020-01-16T10:03:17.720" v="2034" actId="478"/>
          <ac:picMkLst>
            <pc:docMk/>
            <pc:sldMk cId="2161583269" sldId="421"/>
            <ac:picMk id="63" creationId="{AA8D4300-F876-4931-9AB8-D06001935744}"/>
          </ac:picMkLst>
        </pc:picChg>
        <pc:picChg chg="add mod">
          <ac:chgData name="Theresa Hodgson" userId="213b339f-9e68-4d61-b6e1-9aa385d3ff46" providerId="ADAL" clId="{BC5A8666-62FD-4473-ADD1-A7C901B2DBED}" dt="2020-01-16T08:49:22.682" v="117" actId="555"/>
          <ac:picMkLst>
            <pc:docMk/>
            <pc:sldMk cId="2161583269" sldId="421"/>
            <ac:picMk id="64" creationId="{BCDDFA7D-6A96-4891-8E29-9626DBB87B53}"/>
          </ac:picMkLst>
        </pc:picChg>
        <pc:cxnChg chg="del mod">
          <ac:chgData name="Theresa Hodgson" userId="213b339f-9e68-4d61-b6e1-9aa385d3ff46" providerId="ADAL" clId="{BC5A8666-62FD-4473-ADD1-A7C901B2DBED}" dt="2020-01-16T08:46:59.302" v="73" actId="478"/>
          <ac:cxnSpMkLst>
            <pc:docMk/>
            <pc:sldMk cId="2161583269" sldId="421"/>
            <ac:cxnSpMk id="37" creationId="{408D8BAF-961B-4ECA-818B-D54C3CE0D844}"/>
          </ac:cxnSpMkLst>
        </pc:cxnChg>
        <pc:cxnChg chg="del mod">
          <ac:chgData name="Theresa Hodgson" userId="213b339f-9e68-4d61-b6e1-9aa385d3ff46" providerId="ADAL" clId="{BC5A8666-62FD-4473-ADD1-A7C901B2DBED}" dt="2020-01-16T08:46:59.302" v="73" actId="478"/>
          <ac:cxnSpMkLst>
            <pc:docMk/>
            <pc:sldMk cId="2161583269" sldId="421"/>
            <ac:cxnSpMk id="53" creationId="{6884457E-7FE0-4C8D-A747-F97936922F7F}"/>
          </ac:cxnSpMkLst>
        </pc:cxnChg>
        <pc:cxnChg chg="del mod">
          <ac:chgData name="Theresa Hodgson" userId="213b339f-9e68-4d61-b6e1-9aa385d3ff46" providerId="ADAL" clId="{BC5A8666-62FD-4473-ADD1-A7C901B2DBED}" dt="2020-01-16T08:46:59.302" v="73" actId="478"/>
          <ac:cxnSpMkLst>
            <pc:docMk/>
            <pc:sldMk cId="2161583269" sldId="421"/>
            <ac:cxnSpMk id="54" creationId="{E30B40FE-4BB4-45B0-9B30-6C57E9F64B07}"/>
          </ac:cxnSpMkLst>
        </pc:cxnChg>
      </pc:sldChg>
      <pc:sldChg chg="addSp delSp modSp add">
        <pc:chgData name="Theresa Hodgson" userId="213b339f-9e68-4d61-b6e1-9aa385d3ff46" providerId="ADAL" clId="{BC5A8666-62FD-4473-ADD1-A7C901B2DBED}" dt="2020-01-20T14:05:29.581" v="3533" actId="1038"/>
        <pc:sldMkLst>
          <pc:docMk/>
          <pc:sldMk cId="2701956090" sldId="422"/>
        </pc:sldMkLst>
        <pc:spChg chg="mod">
          <ac:chgData name="Theresa Hodgson" userId="213b339f-9e68-4d61-b6e1-9aa385d3ff46" providerId="ADAL" clId="{BC5A8666-62FD-4473-ADD1-A7C901B2DBED}" dt="2020-01-16T08:51:46.103" v="149" actId="403"/>
          <ac:spMkLst>
            <pc:docMk/>
            <pc:sldMk cId="2701956090" sldId="422"/>
            <ac:spMk id="19" creationId="{5252A847-DE45-4FA3-A1F8-EEBEB845FF8E}"/>
          </ac:spMkLst>
        </pc:spChg>
        <pc:picChg chg="mod">
          <ac:chgData name="Theresa Hodgson" userId="213b339f-9e68-4d61-b6e1-9aa385d3ff46" providerId="ADAL" clId="{BC5A8666-62FD-4473-ADD1-A7C901B2DBED}" dt="2020-01-20T14:05:15.908" v="3469" actId="1037"/>
          <ac:picMkLst>
            <pc:docMk/>
            <pc:sldMk cId="2701956090" sldId="422"/>
            <ac:picMk id="39" creationId="{1FE33EEB-03C1-4F97-8244-296510039990}"/>
          </ac:picMkLst>
        </pc:picChg>
        <pc:picChg chg="mod">
          <ac:chgData name="Theresa Hodgson" userId="213b339f-9e68-4d61-b6e1-9aa385d3ff46" providerId="ADAL" clId="{BC5A8666-62FD-4473-ADD1-A7C901B2DBED}" dt="2020-01-20T14:05:29.581" v="3533" actId="1038"/>
          <ac:picMkLst>
            <pc:docMk/>
            <pc:sldMk cId="2701956090" sldId="422"/>
            <ac:picMk id="40" creationId="{C74EC06B-6106-456D-A1D6-73EB76E270BD}"/>
          </ac:picMkLst>
        </pc:picChg>
        <pc:picChg chg="add del">
          <ac:chgData name="Theresa Hodgson" userId="213b339f-9e68-4d61-b6e1-9aa385d3ff46" providerId="ADAL" clId="{BC5A8666-62FD-4473-ADD1-A7C901B2DBED}" dt="2020-01-16T08:53:34.038" v="186" actId="21"/>
          <ac:picMkLst>
            <pc:docMk/>
            <pc:sldMk cId="2701956090" sldId="422"/>
            <ac:picMk id="41" creationId="{4902247C-2DD5-4A9D-A161-C314206734F0}"/>
          </ac:picMkLst>
        </pc:picChg>
        <pc:picChg chg="add del">
          <ac:chgData name="Theresa Hodgson" userId="213b339f-9e68-4d61-b6e1-9aa385d3ff46" providerId="ADAL" clId="{BC5A8666-62FD-4473-ADD1-A7C901B2DBED}" dt="2020-01-16T08:53:34.038" v="186" actId="21"/>
          <ac:picMkLst>
            <pc:docMk/>
            <pc:sldMk cId="2701956090" sldId="422"/>
            <ac:picMk id="42" creationId="{0B624589-27AC-461A-B3FB-83E57E44A995}"/>
          </ac:picMkLst>
        </pc:picChg>
        <pc:picChg chg="add del">
          <ac:chgData name="Theresa Hodgson" userId="213b339f-9e68-4d61-b6e1-9aa385d3ff46" providerId="ADAL" clId="{BC5A8666-62FD-4473-ADD1-A7C901B2DBED}" dt="2020-01-16T08:53:34.038" v="186" actId="21"/>
          <ac:picMkLst>
            <pc:docMk/>
            <pc:sldMk cId="2701956090" sldId="422"/>
            <ac:picMk id="43" creationId="{F6341ED9-26AC-4844-8FB7-7E9FE0DCCC75}"/>
          </ac:picMkLst>
        </pc:picChg>
        <pc:picChg chg="add del">
          <ac:chgData name="Theresa Hodgson" userId="213b339f-9e68-4d61-b6e1-9aa385d3ff46" providerId="ADAL" clId="{BC5A8666-62FD-4473-ADD1-A7C901B2DBED}" dt="2020-01-16T08:53:34.038" v="186" actId="21"/>
          <ac:picMkLst>
            <pc:docMk/>
            <pc:sldMk cId="2701956090" sldId="422"/>
            <ac:picMk id="44" creationId="{2106AE0F-1D5E-4234-92C9-E98F77C9E4C5}"/>
          </ac:picMkLst>
        </pc:picChg>
        <pc:picChg chg="add del">
          <ac:chgData name="Theresa Hodgson" userId="213b339f-9e68-4d61-b6e1-9aa385d3ff46" providerId="ADAL" clId="{BC5A8666-62FD-4473-ADD1-A7C901B2DBED}" dt="2020-01-16T08:53:34.038" v="186" actId="21"/>
          <ac:picMkLst>
            <pc:docMk/>
            <pc:sldMk cId="2701956090" sldId="422"/>
            <ac:picMk id="45" creationId="{0AAD3659-0E41-4419-9A2B-E3BF94C5C75C}"/>
          </ac:picMkLst>
        </pc:picChg>
        <pc:picChg chg="add del">
          <ac:chgData name="Theresa Hodgson" userId="213b339f-9e68-4d61-b6e1-9aa385d3ff46" providerId="ADAL" clId="{BC5A8666-62FD-4473-ADD1-A7C901B2DBED}" dt="2020-01-16T08:53:34.038" v="186" actId="21"/>
          <ac:picMkLst>
            <pc:docMk/>
            <pc:sldMk cId="2701956090" sldId="422"/>
            <ac:picMk id="61" creationId="{1D6501F1-7DAD-440C-90CC-442B67A42A11}"/>
          </ac:picMkLst>
        </pc:picChg>
        <pc:picChg chg="add del">
          <ac:chgData name="Theresa Hodgson" userId="213b339f-9e68-4d61-b6e1-9aa385d3ff46" providerId="ADAL" clId="{BC5A8666-62FD-4473-ADD1-A7C901B2DBED}" dt="2020-01-16T08:53:34.038" v="186" actId="21"/>
          <ac:picMkLst>
            <pc:docMk/>
            <pc:sldMk cId="2701956090" sldId="422"/>
            <ac:picMk id="62" creationId="{0EC3F74A-2D16-4381-8736-BE03F1A7B6A8}"/>
          </ac:picMkLst>
        </pc:picChg>
        <pc:picChg chg="add del">
          <ac:chgData name="Theresa Hodgson" userId="213b339f-9e68-4d61-b6e1-9aa385d3ff46" providerId="ADAL" clId="{BC5A8666-62FD-4473-ADD1-A7C901B2DBED}" dt="2020-01-16T08:53:34.038" v="186" actId="21"/>
          <ac:picMkLst>
            <pc:docMk/>
            <pc:sldMk cId="2701956090" sldId="422"/>
            <ac:picMk id="63" creationId="{AA8D4300-F876-4931-9AB8-D06001935744}"/>
          </ac:picMkLst>
        </pc:picChg>
        <pc:picChg chg="mod">
          <ac:chgData name="Theresa Hodgson" userId="213b339f-9e68-4d61-b6e1-9aa385d3ff46" providerId="ADAL" clId="{BC5A8666-62FD-4473-ADD1-A7C901B2DBED}" dt="2020-01-20T14:05:12.058" v="3426" actId="1076"/>
          <ac:picMkLst>
            <pc:docMk/>
            <pc:sldMk cId="2701956090" sldId="422"/>
            <ac:picMk id="64" creationId="{BCDDFA7D-6A96-4891-8E29-9626DBB87B53}"/>
          </ac:picMkLst>
        </pc:picChg>
      </pc:sldChg>
      <pc:sldChg chg="addSp delSp modSp add">
        <pc:chgData name="Theresa Hodgson" userId="213b339f-9e68-4d61-b6e1-9aa385d3ff46" providerId="ADAL" clId="{BC5A8666-62FD-4473-ADD1-A7C901B2DBED}" dt="2020-01-20T14:03:31.661" v="3376" actId="478"/>
        <pc:sldMkLst>
          <pc:docMk/>
          <pc:sldMk cId="756105132" sldId="423"/>
        </pc:sldMkLst>
        <pc:spChg chg="mod">
          <ac:chgData name="Theresa Hodgson" userId="213b339f-9e68-4d61-b6e1-9aa385d3ff46" providerId="ADAL" clId="{BC5A8666-62FD-4473-ADD1-A7C901B2DBED}" dt="2020-01-16T08:52:24.927" v="157" actId="403"/>
          <ac:spMkLst>
            <pc:docMk/>
            <pc:sldMk cId="756105132" sldId="423"/>
            <ac:spMk id="19" creationId="{5252A847-DE45-4FA3-A1F8-EEBEB845FF8E}"/>
          </ac:spMkLst>
        </pc:spChg>
        <pc:graphicFrameChg chg="add">
          <ac:chgData name="Theresa Hodgson" userId="213b339f-9e68-4d61-b6e1-9aa385d3ff46" providerId="ADAL" clId="{BC5A8666-62FD-4473-ADD1-A7C901B2DBED}" dt="2020-01-16T08:53:47.318" v="190"/>
          <ac:graphicFrameMkLst>
            <pc:docMk/>
            <pc:sldMk cId="756105132" sldId="423"/>
            <ac:graphicFrameMk id="28" creationId="{1C2FFE3D-01CF-4C96-A84D-C02590C1EF91}"/>
          </ac:graphicFrameMkLst>
        </pc:graphicFrameChg>
        <pc:picChg chg="add mod">
          <ac:chgData name="Theresa Hodgson" userId="213b339f-9e68-4d61-b6e1-9aa385d3ff46" providerId="ADAL" clId="{BC5A8666-62FD-4473-ADD1-A7C901B2DBED}" dt="2020-01-20T14:03:26.212" v="3375" actId="1037"/>
          <ac:picMkLst>
            <pc:docMk/>
            <pc:sldMk cId="756105132" sldId="423"/>
            <ac:picMk id="11" creationId="{86B9B9D1-8FA3-431F-94C7-FDE78766CD96}"/>
          </ac:picMkLst>
        </pc:picChg>
        <pc:picChg chg="add del">
          <ac:chgData name="Theresa Hodgson" userId="213b339f-9e68-4d61-b6e1-9aa385d3ff46" providerId="ADAL" clId="{BC5A8666-62FD-4473-ADD1-A7C901B2DBED}" dt="2020-01-20T14:03:20.368" v="3337" actId="478"/>
          <ac:picMkLst>
            <pc:docMk/>
            <pc:sldMk cId="756105132" sldId="423"/>
            <ac:picMk id="12" creationId="{0DC61CAC-3B92-49E3-9E27-FED5C72D2EEE}"/>
          </ac:picMkLst>
        </pc:picChg>
        <pc:picChg chg="add del">
          <ac:chgData name="Theresa Hodgson" userId="213b339f-9e68-4d61-b6e1-9aa385d3ff46" providerId="ADAL" clId="{BC5A8666-62FD-4473-ADD1-A7C901B2DBED}" dt="2020-01-20T14:03:20.368" v="3337" actId="478"/>
          <ac:picMkLst>
            <pc:docMk/>
            <pc:sldMk cId="756105132" sldId="423"/>
            <ac:picMk id="13" creationId="{A7B2119A-860E-4CD1-BB17-0F5FBA28931E}"/>
          </ac:picMkLst>
        </pc:picChg>
        <pc:picChg chg="add del">
          <ac:chgData name="Theresa Hodgson" userId="213b339f-9e68-4d61-b6e1-9aa385d3ff46" providerId="ADAL" clId="{BC5A8666-62FD-4473-ADD1-A7C901B2DBED}" dt="2020-01-16T08:53:38.344" v="188"/>
          <ac:picMkLst>
            <pc:docMk/>
            <pc:sldMk cId="756105132" sldId="423"/>
            <ac:picMk id="20" creationId="{FBF5D624-CE22-4C9D-9774-EB0DDCE7D039}"/>
          </ac:picMkLst>
        </pc:picChg>
        <pc:picChg chg="add del">
          <ac:chgData name="Theresa Hodgson" userId="213b339f-9e68-4d61-b6e1-9aa385d3ff46" providerId="ADAL" clId="{BC5A8666-62FD-4473-ADD1-A7C901B2DBED}" dt="2020-01-16T08:53:38.344" v="188"/>
          <ac:picMkLst>
            <pc:docMk/>
            <pc:sldMk cId="756105132" sldId="423"/>
            <ac:picMk id="21" creationId="{15901558-C6B4-4928-A247-9C3D871F3988}"/>
          </ac:picMkLst>
        </pc:picChg>
        <pc:picChg chg="add del">
          <ac:chgData name="Theresa Hodgson" userId="213b339f-9e68-4d61-b6e1-9aa385d3ff46" providerId="ADAL" clId="{BC5A8666-62FD-4473-ADD1-A7C901B2DBED}" dt="2020-01-16T08:53:38.344" v="188"/>
          <ac:picMkLst>
            <pc:docMk/>
            <pc:sldMk cId="756105132" sldId="423"/>
            <ac:picMk id="22" creationId="{5D75D289-280E-475D-9B6A-3E5C7B5D14DE}"/>
          </ac:picMkLst>
        </pc:picChg>
        <pc:picChg chg="add del">
          <ac:chgData name="Theresa Hodgson" userId="213b339f-9e68-4d61-b6e1-9aa385d3ff46" providerId="ADAL" clId="{BC5A8666-62FD-4473-ADD1-A7C901B2DBED}" dt="2020-01-16T08:53:38.344" v="188"/>
          <ac:picMkLst>
            <pc:docMk/>
            <pc:sldMk cId="756105132" sldId="423"/>
            <ac:picMk id="23" creationId="{C8E64889-4BD5-4C95-A461-F1F628F8DEB1}"/>
          </ac:picMkLst>
        </pc:picChg>
        <pc:picChg chg="add del">
          <ac:chgData name="Theresa Hodgson" userId="213b339f-9e68-4d61-b6e1-9aa385d3ff46" providerId="ADAL" clId="{BC5A8666-62FD-4473-ADD1-A7C901B2DBED}" dt="2020-01-16T08:53:38.344" v="188"/>
          <ac:picMkLst>
            <pc:docMk/>
            <pc:sldMk cId="756105132" sldId="423"/>
            <ac:picMk id="24" creationId="{84C4B27E-CAE6-433C-9E00-468D25FB7A5D}"/>
          </ac:picMkLst>
        </pc:picChg>
        <pc:picChg chg="add del">
          <ac:chgData name="Theresa Hodgson" userId="213b339f-9e68-4d61-b6e1-9aa385d3ff46" providerId="ADAL" clId="{BC5A8666-62FD-4473-ADD1-A7C901B2DBED}" dt="2020-01-16T08:53:38.344" v="188"/>
          <ac:picMkLst>
            <pc:docMk/>
            <pc:sldMk cId="756105132" sldId="423"/>
            <ac:picMk id="25" creationId="{DD4AD2EE-995F-4CF7-8D18-F49C1E52F871}"/>
          </ac:picMkLst>
        </pc:picChg>
        <pc:picChg chg="add del">
          <ac:chgData name="Theresa Hodgson" userId="213b339f-9e68-4d61-b6e1-9aa385d3ff46" providerId="ADAL" clId="{BC5A8666-62FD-4473-ADD1-A7C901B2DBED}" dt="2020-01-16T08:53:38.344" v="188"/>
          <ac:picMkLst>
            <pc:docMk/>
            <pc:sldMk cId="756105132" sldId="423"/>
            <ac:picMk id="26" creationId="{6A8642E4-530D-46F7-B848-FBFE996BA4A0}"/>
          </ac:picMkLst>
        </pc:picChg>
        <pc:picChg chg="add del">
          <ac:chgData name="Theresa Hodgson" userId="213b339f-9e68-4d61-b6e1-9aa385d3ff46" providerId="ADAL" clId="{BC5A8666-62FD-4473-ADD1-A7C901B2DBED}" dt="2020-01-16T08:53:38.344" v="188"/>
          <ac:picMkLst>
            <pc:docMk/>
            <pc:sldMk cId="756105132" sldId="423"/>
            <ac:picMk id="27" creationId="{BF4F1D31-F19F-4646-A2FF-580BD18369EF}"/>
          </ac:picMkLst>
        </pc:picChg>
        <pc:picChg chg="add del mod">
          <ac:chgData name="Theresa Hodgson" userId="213b339f-9e68-4d61-b6e1-9aa385d3ff46" providerId="ADAL" clId="{BC5A8666-62FD-4473-ADD1-A7C901B2DBED}" dt="2020-01-20T14:03:31.661" v="3376" actId="478"/>
          <ac:picMkLst>
            <pc:docMk/>
            <pc:sldMk cId="756105132" sldId="423"/>
            <ac:picMk id="29" creationId="{F94F4F9E-4FED-4FA3-9DDE-7C8F8AA6304E}"/>
          </ac:picMkLst>
        </pc:picChg>
        <pc:picChg chg="add mod">
          <ac:chgData name="Theresa Hodgson" userId="213b339f-9e68-4d61-b6e1-9aa385d3ff46" providerId="ADAL" clId="{BC5A8666-62FD-4473-ADD1-A7C901B2DBED}" dt="2020-01-16T08:54:46.276" v="253" actId="408"/>
          <ac:picMkLst>
            <pc:docMk/>
            <pc:sldMk cId="756105132" sldId="423"/>
            <ac:picMk id="30" creationId="{0F56A3ED-211F-4946-B0CA-DE22E56A107C}"/>
          </ac:picMkLst>
        </pc:picChg>
        <pc:picChg chg="add mod">
          <ac:chgData name="Theresa Hodgson" userId="213b339f-9e68-4d61-b6e1-9aa385d3ff46" providerId="ADAL" clId="{BC5A8666-62FD-4473-ADD1-A7C901B2DBED}" dt="2020-01-16T08:54:46.276" v="253" actId="408"/>
          <ac:picMkLst>
            <pc:docMk/>
            <pc:sldMk cId="756105132" sldId="423"/>
            <ac:picMk id="31" creationId="{1203CA6D-1E0A-49A5-8FB1-35C42371353E}"/>
          </ac:picMkLst>
        </pc:picChg>
        <pc:picChg chg="del">
          <ac:chgData name="Theresa Hodgson" userId="213b339f-9e68-4d61-b6e1-9aa385d3ff46" providerId="ADAL" clId="{BC5A8666-62FD-4473-ADD1-A7C901B2DBED}" dt="2020-01-16T08:52:29.165" v="158" actId="478"/>
          <ac:picMkLst>
            <pc:docMk/>
            <pc:sldMk cId="756105132" sldId="423"/>
            <ac:picMk id="38" creationId="{ABFE81A8-3D1A-4496-B3BF-0D8719C92F07}"/>
          </ac:picMkLst>
        </pc:picChg>
        <pc:picChg chg="del">
          <ac:chgData name="Theresa Hodgson" userId="213b339f-9e68-4d61-b6e1-9aa385d3ff46" providerId="ADAL" clId="{BC5A8666-62FD-4473-ADD1-A7C901B2DBED}" dt="2020-01-16T08:52:29.165" v="158" actId="478"/>
          <ac:picMkLst>
            <pc:docMk/>
            <pc:sldMk cId="756105132" sldId="423"/>
            <ac:picMk id="39" creationId="{1FE33EEB-03C1-4F97-8244-296510039990}"/>
          </ac:picMkLst>
        </pc:picChg>
        <pc:picChg chg="del">
          <ac:chgData name="Theresa Hodgson" userId="213b339f-9e68-4d61-b6e1-9aa385d3ff46" providerId="ADAL" clId="{BC5A8666-62FD-4473-ADD1-A7C901B2DBED}" dt="2020-01-16T08:52:29.165" v="158" actId="478"/>
          <ac:picMkLst>
            <pc:docMk/>
            <pc:sldMk cId="756105132" sldId="423"/>
            <ac:picMk id="40" creationId="{C74EC06B-6106-456D-A1D6-73EB76E270BD}"/>
          </ac:picMkLst>
        </pc:picChg>
        <pc:picChg chg="del">
          <ac:chgData name="Theresa Hodgson" userId="213b339f-9e68-4d61-b6e1-9aa385d3ff46" providerId="ADAL" clId="{BC5A8666-62FD-4473-ADD1-A7C901B2DBED}" dt="2020-01-16T10:03:11.466" v="2033" actId="478"/>
          <ac:picMkLst>
            <pc:docMk/>
            <pc:sldMk cId="756105132" sldId="423"/>
            <ac:picMk id="41" creationId="{4902247C-2DD5-4A9D-A161-C314206734F0}"/>
          </ac:picMkLst>
        </pc:picChg>
        <pc:picChg chg="del">
          <ac:chgData name="Theresa Hodgson" userId="213b339f-9e68-4d61-b6e1-9aa385d3ff46" providerId="ADAL" clId="{BC5A8666-62FD-4473-ADD1-A7C901B2DBED}" dt="2020-01-16T10:03:11.466" v="2033" actId="478"/>
          <ac:picMkLst>
            <pc:docMk/>
            <pc:sldMk cId="756105132" sldId="423"/>
            <ac:picMk id="42" creationId="{0B624589-27AC-461A-B3FB-83E57E44A995}"/>
          </ac:picMkLst>
        </pc:picChg>
        <pc:picChg chg="del">
          <ac:chgData name="Theresa Hodgson" userId="213b339f-9e68-4d61-b6e1-9aa385d3ff46" providerId="ADAL" clId="{BC5A8666-62FD-4473-ADD1-A7C901B2DBED}" dt="2020-01-16T10:03:11.466" v="2033" actId="478"/>
          <ac:picMkLst>
            <pc:docMk/>
            <pc:sldMk cId="756105132" sldId="423"/>
            <ac:picMk id="43" creationId="{F6341ED9-26AC-4844-8FB7-7E9FE0DCCC75}"/>
          </ac:picMkLst>
        </pc:picChg>
        <pc:picChg chg="del">
          <ac:chgData name="Theresa Hodgson" userId="213b339f-9e68-4d61-b6e1-9aa385d3ff46" providerId="ADAL" clId="{BC5A8666-62FD-4473-ADD1-A7C901B2DBED}" dt="2020-01-16T10:03:11.466" v="2033" actId="478"/>
          <ac:picMkLst>
            <pc:docMk/>
            <pc:sldMk cId="756105132" sldId="423"/>
            <ac:picMk id="44" creationId="{2106AE0F-1D5E-4234-92C9-E98F77C9E4C5}"/>
          </ac:picMkLst>
        </pc:picChg>
        <pc:picChg chg="del">
          <ac:chgData name="Theresa Hodgson" userId="213b339f-9e68-4d61-b6e1-9aa385d3ff46" providerId="ADAL" clId="{BC5A8666-62FD-4473-ADD1-A7C901B2DBED}" dt="2020-01-16T10:03:11.466" v="2033" actId="478"/>
          <ac:picMkLst>
            <pc:docMk/>
            <pc:sldMk cId="756105132" sldId="423"/>
            <ac:picMk id="45" creationId="{0AAD3659-0E41-4419-9A2B-E3BF94C5C75C}"/>
          </ac:picMkLst>
        </pc:picChg>
        <pc:picChg chg="del">
          <ac:chgData name="Theresa Hodgson" userId="213b339f-9e68-4d61-b6e1-9aa385d3ff46" providerId="ADAL" clId="{BC5A8666-62FD-4473-ADD1-A7C901B2DBED}" dt="2020-01-16T10:03:11.466" v="2033" actId="478"/>
          <ac:picMkLst>
            <pc:docMk/>
            <pc:sldMk cId="756105132" sldId="423"/>
            <ac:picMk id="61" creationId="{1D6501F1-7DAD-440C-90CC-442B67A42A11}"/>
          </ac:picMkLst>
        </pc:picChg>
        <pc:picChg chg="del">
          <ac:chgData name="Theresa Hodgson" userId="213b339f-9e68-4d61-b6e1-9aa385d3ff46" providerId="ADAL" clId="{BC5A8666-62FD-4473-ADD1-A7C901B2DBED}" dt="2020-01-16T10:03:11.466" v="2033" actId="478"/>
          <ac:picMkLst>
            <pc:docMk/>
            <pc:sldMk cId="756105132" sldId="423"/>
            <ac:picMk id="62" creationId="{0EC3F74A-2D16-4381-8736-BE03F1A7B6A8}"/>
          </ac:picMkLst>
        </pc:picChg>
        <pc:picChg chg="del">
          <ac:chgData name="Theresa Hodgson" userId="213b339f-9e68-4d61-b6e1-9aa385d3ff46" providerId="ADAL" clId="{BC5A8666-62FD-4473-ADD1-A7C901B2DBED}" dt="2020-01-16T10:03:11.466" v="2033" actId="478"/>
          <ac:picMkLst>
            <pc:docMk/>
            <pc:sldMk cId="756105132" sldId="423"/>
            <ac:picMk id="63" creationId="{AA8D4300-F876-4931-9AB8-D06001935744}"/>
          </ac:picMkLst>
        </pc:picChg>
        <pc:picChg chg="del">
          <ac:chgData name="Theresa Hodgson" userId="213b339f-9e68-4d61-b6e1-9aa385d3ff46" providerId="ADAL" clId="{BC5A8666-62FD-4473-ADD1-A7C901B2DBED}" dt="2020-01-16T08:52:29.165" v="158" actId="478"/>
          <ac:picMkLst>
            <pc:docMk/>
            <pc:sldMk cId="756105132" sldId="423"/>
            <ac:picMk id="64" creationId="{BCDDFA7D-6A96-4891-8E29-9626DBB87B53}"/>
          </ac:picMkLst>
        </pc:picChg>
      </pc:sldChg>
      <pc:sldChg chg="addSp delSp modSp add">
        <pc:chgData name="Theresa Hodgson" userId="213b339f-9e68-4d61-b6e1-9aa385d3ff46" providerId="ADAL" clId="{BC5A8666-62FD-4473-ADD1-A7C901B2DBED}" dt="2020-01-20T14:05:51.478" v="3534" actId="1366"/>
        <pc:sldMkLst>
          <pc:docMk/>
          <pc:sldMk cId="1276636106" sldId="424"/>
        </pc:sldMkLst>
        <pc:graphicFrameChg chg="modGraphic">
          <ac:chgData name="Theresa Hodgson" userId="213b339f-9e68-4d61-b6e1-9aa385d3ff46" providerId="ADAL" clId="{BC5A8666-62FD-4473-ADD1-A7C901B2DBED}" dt="2020-01-16T08:55:08.804" v="258" actId="207"/>
          <ac:graphicFrameMkLst>
            <pc:docMk/>
            <pc:sldMk cId="1276636106" sldId="424"/>
            <ac:graphicFrameMk id="28" creationId="{1C2FFE3D-01CF-4C96-A84D-C02590C1EF91}"/>
          </ac:graphicFrameMkLst>
        </pc:graphicFrameChg>
        <pc:picChg chg="add mod">
          <ac:chgData name="Theresa Hodgson" userId="213b339f-9e68-4d61-b6e1-9aa385d3ff46" providerId="ADAL" clId="{BC5A8666-62FD-4473-ADD1-A7C901B2DBED}" dt="2020-01-20T14:05:51.478" v="3534" actId="1366"/>
          <ac:picMkLst>
            <pc:docMk/>
            <pc:sldMk cId="1276636106" sldId="424"/>
            <ac:picMk id="11" creationId="{BAECFBEE-ED85-4A9C-BB4C-6EEC9E8492BC}"/>
          </ac:picMkLst>
        </pc:picChg>
        <pc:picChg chg="del">
          <ac:chgData name="Theresa Hodgson" userId="213b339f-9e68-4d61-b6e1-9aa385d3ff46" providerId="ADAL" clId="{BC5A8666-62FD-4473-ADD1-A7C901B2DBED}" dt="2020-01-20T14:03:36.874" v="3377" actId="478"/>
          <ac:picMkLst>
            <pc:docMk/>
            <pc:sldMk cId="1276636106" sldId="424"/>
            <ac:picMk id="29" creationId="{F94F4F9E-4FED-4FA3-9DDE-7C8F8AA6304E}"/>
          </ac:picMkLst>
        </pc:picChg>
        <pc:picChg chg="mod">
          <ac:chgData name="Theresa Hodgson" userId="213b339f-9e68-4d61-b6e1-9aa385d3ff46" providerId="ADAL" clId="{BC5A8666-62FD-4473-ADD1-A7C901B2DBED}" dt="2020-01-20T14:05:51.478" v="3534" actId="1366"/>
          <ac:picMkLst>
            <pc:docMk/>
            <pc:sldMk cId="1276636106" sldId="424"/>
            <ac:picMk id="30" creationId="{0F56A3ED-211F-4946-B0CA-DE22E56A107C}"/>
          </ac:picMkLst>
        </pc:picChg>
        <pc:picChg chg="mod">
          <ac:chgData name="Theresa Hodgson" userId="213b339f-9e68-4d61-b6e1-9aa385d3ff46" providerId="ADAL" clId="{BC5A8666-62FD-4473-ADD1-A7C901B2DBED}" dt="2020-01-20T14:05:51.478" v="3534" actId="1366"/>
          <ac:picMkLst>
            <pc:docMk/>
            <pc:sldMk cId="1276636106" sldId="424"/>
            <ac:picMk id="31" creationId="{1203CA6D-1E0A-49A5-8FB1-35C42371353E}"/>
          </ac:picMkLst>
        </pc:picChg>
        <pc:picChg chg="del">
          <ac:chgData name="Theresa Hodgson" userId="213b339f-9e68-4d61-b6e1-9aa385d3ff46" providerId="ADAL" clId="{BC5A8666-62FD-4473-ADD1-A7C901B2DBED}" dt="2020-01-16T10:03:03.026" v="2031" actId="478"/>
          <ac:picMkLst>
            <pc:docMk/>
            <pc:sldMk cId="1276636106" sldId="424"/>
            <ac:picMk id="41" creationId="{4902247C-2DD5-4A9D-A161-C314206734F0}"/>
          </ac:picMkLst>
        </pc:picChg>
        <pc:picChg chg="del">
          <ac:chgData name="Theresa Hodgson" userId="213b339f-9e68-4d61-b6e1-9aa385d3ff46" providerId="ADAL" clId="{BC5A8666-62FD-4473-ADD1-A7C901B2DBED}" dt="2020-01-16T10:03:03.026" v="2031" actId="478"/>
          <ac:picMkLst>
            <pc:docMk/>
            <pc:sldMk cId="1276636106" sldId="424"/>
            <ac:picMk id="42" creationId="{0B624589-27AC-461A-B3FB-83E57E44A995}"/>
          </ac:picMkLst>
        </pc:picChg>
        <pc:picChg chg="del">
          <ac:chgData name="Theresa Hodgson" userId="213b339f-9e68-4d61-b6e1-9aa385d3ff46" providerId="ADAL" clId="{BC5A8666-62FD-4473-ADD1-A7C901B2DBED}" dt="2020-01-16T10:03:06.560" v="2032" actId="478"/>
          <ac:picMkLst>
            <pc:docMk/>
            <pc:sldMk cId="1276636106" sldId="424"/>
            <ac:picMk id="43" creationId="{F6341ED9-26AC-4844-8FB7-7E9FE0DCCC75}"/>
          </ac:picMkLst>
        </pc:picChg>
        <pc:picChg chg="del">
          <ac:chgData name="Theresa Hodgson" userId="213b339f-9e68-4d61-b6e1-9aa385d3ff46" providerId="ADAL" clId="{BC5A8666-62FD-4473-ADD1-A7C901B2DBED}" dt="2020-01-16T10:03:03.026" v="2031" actId="478"/>
          <ac:picMkLst>
            <pc:docMk/>
            <pc:sldMk cId="1276636106" sldId="424"/>
            <ac:picMk id="44" creationId="{2106AE0F-1D5E-4234-92C9-E98F77C9E4C5}"/>
          </ac:picMkLst>
        </pc:picChg>
        <pc:picChg chg="del">
          <ac:chgData name="Theresa Hodgson" userId="213b339f-9e68-4d61-b6e1-9aa385d3ff46" providerId="ADAL" clId="{BC5A8666-62FD-4473-ADD1-A7C901B2DBED}" dt="2020-01-16T10:03:03.026" v="2031" actId="478"/>
          <ac:picMkLst>
            <pc:docMk/>
            <pc:sldMk cId="1276636106" sldId="424"/>
            <ac:picMk id="45" creationId="{0AAD3659-0E41-4419-9A2B-E3BF94C5C75C}"/>
          </ac:picMkLst>
        </pc:picChg>
        <pc:picChg chg="del">
          <ac:chgData name="Theresa Hodgson" userId="213b339f-9e68-4d61-b6e1-9aa385d3ff46" providerId="ADAL" clId="{BC5A8666-62FD-4473-ADD1-A7C901B2DBED}" dt="2020-01-16T10:03:06.560" v="2032" actId="478"/>
          <ac:picMkLst>
            <pc:docMk/>
            <pc:sldMk cId="1276636106" sldId="424"/>
            <ac:picMk id="61" creationId="{1D6501F1-7DAD-440C-90CC-442B67A42A11}"/>
          </ac:picMkLst>
        </pc:picChg>
        <pc:picChg chg="del">
          <ac:chgData name="Theresa Hodgson" userId="213b339f-9e68-4d61-b6e1-9aa385d3ff46" providerId="ADAL" clId="{BC5A8666-62FD-4473-ADD1-A7C901B2DBED}" dt="2020-01-16T10:03:03.026" v="2031" actId="478"/>
          <ac:picMkLst>
            <pc:docMk/>
            <pc:sldMk cId="1276636106" sldId="424"/>
            <ac:picMk id="62" creationId="{0EC3F74A-2D16-4381-8736-BE03F1A7B6A8}"/>
          </ac:picMkLst>
        </pc:picChg>
        <pc:picChg chg="del">
          <ac:chgData name="Theresa Hodgson" userId="213b339f-9e68-4d61-b6e1-9aa385d3ff46" providerId="ADAL" clId="{BC5A8666-62FD-4473-ADD1-A7C901B2DBED}" dt="2020-01-16T10:03:03.026" v="2031" actId="478"/>
          <ac:picMkLst>
            <pc:docMk/>
            <pc:sldMk cId="1276636106" sldId="424"/>
            <ac:picMk id="63" creationId="{AA8D4300-F876-4931-9AB8-D06001935744}"/>
          </ac:picMkLst>
        </pc:picChg>
      </pc:sldChg>
      <pc:sldChg chg="addSp delSp modSp add">
        <pc:chgData name="Theresa Hodgson" userId="213b339f-9e68-4d61-b6e1-9aa385d3ff46" providerId="ADAL" clId="{BC5A8666-62FD-4473-ADD1-A7C901B2DBED}" dt="2020-01-20T14:03:44.900" v="3381" actId="1076"/>
        <pc:sldMkLst>
          <pc:docMk/>
          <pc:sldMk cId="1308779996" sldId="425"/>
        </pc:sldMkLst>
        <pc:spChg chg="mod">
          <ac:chgData name="Theresa Hodgson" userId="213b339f-9e68-4d61-b6e1-9aa385d3ff46" providerId="ADAL" clId="{BC5A8666-62FD-4473-ADD1-A7C901B2DBED}" dt="2020-01-16T09:05:09.759" v="419" actId="1582"/>
          <ac:spMkLst>
            <pc:docMk/>
            <pc:sldMk cId="1308779996" sldId="425"/>
            <ac:spMk id="19" creationId="{5252A847-DE45-4FA3-A1F8-EEBEB845FF8E}"/>
          </ac:spMkLst>
        </pc:spChg>
        <pc:spChg chg="add mod topLvl">
          <ac:chgData name="Theresa Hodgson" userId="213b339f-9e68-4d61-b6e1-9aa385d3ff46" providerId="ADAL" clId="{BC5A8666-62FD-4473-ADD1-A7C901B2DBED}" dt="2020-01-16T09:08:09.865" v="467" actId="1036"/>
          <ac:spMkLst>
            <pc:docMk/>
            <pc:sldMk cId="1308779996" sldId="425"/>
            <ac:spMk id="20" creationId="{B7521EA5-891D-4E8D-8821-9187745BA3E9}"/>
          </ac:spMkLst>
        </pc:spChg>
        <pc:spChg chg="add mod topLvl">
          <ac:chgData name="Theresa Hodgson" userId="213b339f-9e68-4d61-b6e1-9aa385d3ff46" providerId="ADAL" clId="{BC5A8666-62FD-4473-ADD1-A7C901B2DBED}" dt="2020-01-16T09:08:09.865" v="467" actId="1036"/>
          <ac:spMkLst>
            <pc:docMk/>
            <pc:sldMk cId="1308779996" sldId="425"/>
            <ac:spMk id="21" creationId="{043A71C7-C308-49A3-8A30-53D6FF6980C8}"/>
          </ac:spMkLst>
        </pc:spChg>
        <pc:spChg chg="add mod topLvl">
          <ac:chgData name="Theresa Hodgson" userId="213b339f-9e68-4d61-b6e1-9aa385d3ff46" providerId="ADAL" clId="{BC5A8666-62FD-4473-ADD1-A7C901B2DBED}" dt="2020-01-16T09:08:09.865" v="467" actId="1036"/>
          <ac:spMkLst>
            <pc:docMk/>
            <pc:sldMk cId="1308779996" sldId="425"/>
            <ac:spMk id="22" creationId="{EA917051-1355-4CB8-9B92-AE522E3FF496}"/>
          </ac:spMkLst>
        </pc:spChg>
        <pc:spChg chg="add mod topLvl">
          <ac:chgData name="Theresa Hodgson" userId="213b339f-9e68-4d61-b6e1-9aa385d3ff46" providerId="ADAL" clId="{BC5A8666-62FD-4473-ADD1-A7C901B2DBED}" dt="2020-01-16T09:09:19.711" v="492" actId="20577"/>
          <ac:spMkLst>
            <pc:docMk/>
            <pc:sldMk cId="1308779996" sldId="425"/>
            <ac:spMk id="34" creationId="{98A16F72-55A6-48B6-98C2-8C51C53118CE}"/>
          </ac:spMkLst>
        </pc:spChg>
        <pc:spChg chg="add mod ord topLvl">
          <ac:chgData name="Theresa Hodgson" userId="213b339f-9e68-4d61-b6e1-9aa385d3ff46" providerId="ADAL" clId="{BC5A8666-62FD-4473-ADD1-A7C901B2DBED}" dt="2020-01-16T09:09:25.184" v="498" actId="20577"/>
          <ac:spMkLst>
            <pc:docMk/>
            <pc:sldMk cId="1308779996" sldId="425"/>
            <ac:spMk id="36" creationId="{2F91636E-1742-4224-849D-71F291D62287}"/>
          </ac:spMkLst>
        </pc:spChg>
        <pc:spChg chg="add mod topLvl">
          <ac:chgData name="Theresa Hodgson" userId="213b339f-9e68-4d61-b6e1-9aa385d3ff46" providerId="ADAL" clId="{BC5A8666-62FD-4473-ADD1-A7C901B2DBED}" dt="2020-01-16T09:08:09.865" v="467" actId="1036"/>
          <ac:spMkLst>
            <pc:docMk/>
            <pc:sldMk cId="1308779996" sldId="425"/>
            <ac:spMk id="37" creationId="{DB47D9A9-E605-4382-BC02-753A1D4F7282}"/>
          </ac:spMkLst>
        </pc:spChg>
        <pc:grpChg chg="add del mod ord">
          <ac:chgData name="Theresa Hodgson" userId="213b339f-9e68-4d61-b6e1-9aa385d3ff46" providerId="ADAL" clId="{BC5A8666-62FD-4473-ADD1-A7C901B2DBED}" dt="2020-01-16T08:57:50.138" v="416" actId="165"/>
          <ac:grpSpMkLst>
            <pc:docMk/>
            <pc:sldMk cId="1308779996" sldId="425"/>
            <ac:grpSpMk id="2" creationId="{98D434D6-B123-4FFA-A492-886836E4F6F5}"/>
          </ac:grpSpMkLst>
        </pc:grpChg>
        <pc:graphicFrameChg chg="del modGraphic">
          <ac:chgData name="Theresa Hodgson" userId="213b339f-9e68-4d61-b6e1-9aa385d3ff46" providerId="ADAL" clId="{BC5A8666-62FD-4473-ADD1-A7C901B2DBED}" dt="2020-01-16T08:55:42.617" v="264" actId="478"/>
          <ac:graphicFrameMkLst>
            <pc:docMk/>
            <pc:sldMk cId="1308779996" sldId="425"/>
            <ac:graphicFrameMk id="28" creationId="{1C2FFE3D-01CF-4C96-A84D-C02590C1EF91}"/>
          </ac:graphicFrameMkLst>
        </pc:graphicFrameChg>
        <pc:graphicFrameChg chg="add mod modGraphic">
          <ac:chgData name="Theresa Hodgson" userId="213b339f-9e68-4d61-b6e1-9aa385d3ff46" providerId="ADAL" clId="{BC5A8666-62FD-4473-ADD1-A7C901B2DBED}" dt="2020-01-16T09:08:16.613" v="480" actId="1036"/>
          <ac:graphicFrameMkLst>
            <pc:docMk/>
            <pc:sldMk cId="1308779996" sldId="425"/>
            <ac:graphicFrameMk id="35" creationId="{715675FC-0F86-4170-B890-4C1DE0F6DC16}"/>
          </ac:graphicFrameMkLst>
        </pc:graphicFrameChg>
        <pc:picChg chg="add del mod ord topLvl">
          <ac:chgData name="Theresa Hodgson" userId="213b339f-9e68-4d61-b6e1-9aa385d3ff46" providerId="ADAL" clId="{BC5A8666-62FD-4473-ADD1-A7C901B2DBED}" dt="2020-01-20T14:03:40.734" v="3379" actId="478"/>
          <ac:picMkLst>
            <pc:docMk/>
            <pc:sldMk cId="1308779996" sldId="425"/>
            <ac:picMk id="23" creationId="{B6E748C5-2BB3-4077-9945-F2FEB4E17D9F}"/>
          </ac:picMkLst>
        </pc:picChg>
        <pc:picChg chg="add mod ord topLvl">
          <ac:chgData name="Theresa Hodgson" userId="213b339f-9e68-4d61-b6e1-9aa385d3ff46" providerId="ADAL" clId="{BC5A8666-62FD-4473-ADD1-A7C901B2DBED}" dt="2020-01-16T09:08:09.865" v="467" actId="1036"/>
          <ac:picMkLst>
            <pc:docMk/>
            <pc:sldMk cId="1308779996" sldId="425"/>
            <ac:picMk id="24" creationId="{41536EBF-F7ED-415A-8F33-5415949126DF}"/>
          </ac:picMkLst>
        </pc:picChg>
        <pc:picChg chg="add mod ord topLvl">
          <ac:chgData name="Theresa Hodgson" userId="213b339f-9e68-4d61-b6e1-9aa385d3ff46" providerId="ADAL" clId="{BC5A8666-62FD-4473-ADD1-A7C901B2DBED}" dt="2020-01-16T09:09:50.851" v="504" actId="1076"/>
          <ac:picMkLst>
            <pc:docMk/>
            <pc:sldMk cId="1308779996" sldId="425"/>
            <ac:picMk id="25" creationId="{96542AEA-98AA-463D-BF9F-E9898FDE2277}"/>
          </ac:picMkLst>
        </pc:picChg>
        <pc:picChg chg="add del mod ord topLvl">
          <ac:chgData name="Theresa Hodgson" userId="213b339f-9e68-4d61-b6e1-9aa385d3ff46" providerId="ADAL" clId="{BC5A8666-62FD-4473-ADD1-A7C901B2DBED}" dt="2020-01-16T09:09:31.975" v="499" actId="478"/>
          <ac:picMkLst>
            <pc:docMk/>
            <pc:sldMk cId="1308779996" sldId="425"/>
            <ac:picMk id="26" creationId="{37F3C927-B4D0-4393-97B7-B0B0FA3F868C}"/>
          </ac:picMkLst>
        </pc:picChg>
        <pc:picChg chg="add mod">
          <ac:chgData name="Theresa Hodgson" userId="213b339f-9e68-4d61-b6e1-9aa385d3ff46" providerId="ADAL" clId="{BC5A8666-62FD-4473-ADD1-A7C901B2DBED}" dt="2020-01-20T14:03:44.900" v="3381" actId="1076"/>
          <ac:picMkLst>
            <pc:docMk/>
            <pc:sldMk cId="1308779996" sldId="425"/>
            <ac:picMk id="26" creationId="{940B6340-273E-48E1-9CBF-8A911B294DB5}"/>
          </ac:picMkLst>
        </pc:picChg>
        <pc:picChg chg="add del mod ord topLvl">
          <ac:chgData name="Theresa Hodgson" userId="213b339f-9e68-4d61-b6e1-9aa385d3ff46" providerId="ADAL" clId="{BC5A8666-62FD-4473-ADD1-A7C901B2DBED}" dt="2020-01-16T09:09:34.389" v="500" actId="478"/>
          <ac:picMkLst>
            <pc:docMk/>
            <pc:sldMk cId="1308779996" sldId="425"/>
            <ac:picMk id="27" creationId="{A02402BB-19D9-4F6C-99CB-8A4E3D8EBB0E}"/>
          </ac:picMkLst>
        </pc:picChg>
        <pc:picChg chg="del">
          <ac:chgData name="Theresa Hodgson" userId="213b339f-9e68-4d61-b6e1-9aa385d3ff46" providerId="ADAL" clId="{BC5A8666-62FD-4473-ADD1-A7C901B2DBED}" dt="2020-01-16T08:55:45.081" v="265" actId="478"/>
          <ac:picMkLst>
            <pc:docMk/>
            <pc:sldMk cId="1308779996" sldId="425"/>
            <ac:picMk id="29" creationId="{F94F4F9E-4FED-4FA3-9DDE-7C8F8AA6304E}"/>
          </ac:picMkLst>
        </pc:picChg>
        <pc:picChg chg="del">
          <ac:chgData name="Theresa Hodgson" userId="213b339f-9e68-4d61-b6e1-9aa385d3ff46" providerId="ADAL" clId="{BC5A8666-62FD-4473-ADD1-A7C901B2DBED}" dt="2020-01-16T08:55:45.081" v="265" actId="478"/>
          <ac:picMkLst>
            <pc:docMk/>
            <pc:sldMk cId="1308779996" sldId="425"/>
            <ac:picMk id="30" creationId="{0F56A3ED-211F-4946-B0CA-DE22E56A107C}"/>
          </ac:picMkLst>
        </pc:picChg>
        <pc:picChg chg="del">
          <ac:chgData name="Theresa Hodgson" userId="213b339f-9e68-4d61-b6e1-9aa385d3ff46" providerId="ADAL" clId="{BC5A8666-62FD-4473-ADD1-A7C901B2DBED}" dt="2020-01-16T08:55:45.081" v="265" actId="478"/>
          <ac:picMkLst>
            <pc:docMk/>
            <pc:sldMk cId="1308779996" sldId="425"/>
            <ac:picMk id="31" creationId="{1203CA6D-1E0A-49A5-8FB1-35C42371353E}"/>
          </ac:picMkLst>
        </pc:picChg>
        <pc:picChg chg="add mod ord topLvl">
          <ac:chgData name="Theresa Hodgson" userId="213b339f-9e68-4d61-b6e1-9aa385d3ff46" providerId="ADAL" clId="{BC5A8666-62FD-4473-ADD1-A7C901B2DBED}" dt="2020-01-16T09:09:45.221" v="502" actId="1076"/>
          <ac:picMkLst>
            <pc:docMk/>
            <pc:sldMk cId="1308779996" sldId="425"/>
            <ac:picMk id="32" creationId="{057D7074-3DA3-4B23-80BB-7C95509B5598}"/>
          </ac:picMkLst>
        </pc:picChg>
        <pc:picChg chg="add mod ord topLvl">
          <ac:chgData name="Theresa Hodgson" userId="213b339f-9e68-4d61-b6e1-9aa385d3ff46" providerId="ADAL" clId="{BC5A8666-62FD-4473-ADD1-A7C901B2DBED}" dt="2020-01-16T09:09:54.772" v="505" actId="1076"/>
          <ac:picMkLst>
            <pc:docMk/>
            <pc:sldMk cId="1308779996" sldId="425"/>
            <ac:picMk id="33" creationId="{350C6FDA-6B73-4198-8FF9-2CED91C4615E}"/>
          </ac:picMkLst>
        </pc:picChg>
        <pc:picChg chg="add mod">
          <ac:chgData name="Theresa Hodgson" userId="213b339f-9e68-4d61-b6e1-9aa385d3ff46" providerId="ADAL" clId="{BC5A8666-62FD-4473-ADD1-A7C901B2DBED}" dt="2020-01-16T09:09:39.839" v="501" actId="571"/>
          <ac:picMkLst>
            <pc:docMk/>
            <pc:sldMk cId="1308779996" sldId="425"/>
            <ac:picMk id="38" creationId="{2CFDC4A0-C38A-455E-A6EB-0B7F7BEF33F7}"/>
          </ac:picMkLst>
        </pc:picChg>
        <pc:picChg chg="del">
          <ac:chgData name="Theresa Hodgson" userId="213b339f-9e68-4d61-b6e1-9aa385d3ff46" providerId="ADAL" clId="{BC5A8666-62FD-4473-ADD1-A7C901B2DBED}" dt="2020-01-16T10:02:54.913" v="2029" actId="478"/>
          <ac:picMkLst>
            <pc:docMk/>
            <pc:sldMk cId="1308779996" sldId="425"/>
            <ac:picMk id="41" creationId="{4902247C-2DD5-4A9D-A161-C314206734F0}"/>
          </ac:picMkLst>
        </pc:picChg>
        <pc:picChg chg="del">
          <ac:chgData name="Theresa Hodgson" userId="213b339f-9e68-4d61-b6e1-9aa385d3ff46" providerId="ADAL" clId="{BC5A8666-62FD-4473-ADD1-A7C901B2DBED}" dt="2020-01-16T10:02:54.913" v="2029" actId="478"/>
          <ac:picMkLst>
            <pc:docMk/>
            <pc:sldMk cId="1308779996" sldId="425"/>
            <ac:picMk id="42" creationId="{0B624589-27AC-461A-B3FB-83E57E44A995}"/>
          </ac:picMkLst>
        </pc:picChg>
        <pc:picChg chg="del">
          <ac:chgData name="Theresa Hodgson" userId="213b339f-9e68-4d61-b6e1-9aa385d3ff46" providerId="ADAL" clId="{BC5A8666-62FD-4473-ADD1-A7C901B2DBED}" dt="2020-01-16T10:02:54.913" v="2029" actId="478"/>
          <ac:picMkLst>
            <pc:docMk/>
            <pc:sldMk cId="1308779996" sldId="425"/>
            <ac:picMk id="43" creationId="{F6341ED9-26AC-4844-8FB7-7E9FE0DCCC75}"/>
          </ac:picMkLst>
        </pc:picChg>
        <pc:picChg chg="del">
          <ac:chgData name="Theresa Hodgson" userId="213b339f-9e68-4d61-b6e1-9aa385d3ff46" providerId="ADAL" clId="{BC5A8666-62FD-4473-ADD1-A7C901B2DBED}" dt="2020-01-16T10:02:54.913" v="2029" actId="478"/>
          <ac:picMkLst>
            <pc:docMk/>
            <pc:sldMk cId="1308779996" sldId="425"/>
            <ac:picMk id="44" creationId="{2106AE0F-1D5E-4234-92C9-E98F77C9E4C5}"/>
          </ac:picMkLst>
        </pc:picChg>
        <pc:picChg chg="del">
          <ac:chgData name="Theresa Hodgson" userId="213b339f-9e68-4d61-b6e1-9aa385d3ff46" providerId="ADAL" clId="{BC5A8666-62FD-4473-ADD1-A7C901B2DBED}" dt="2020-01-16T10:02:54.913" v="2029" actId="478"/>
          <ac:picMkLst>
            <pc:docMk/>
            <pc:sldMk cId="1308779996" sldId="425"/>
            <ac:picMk id="45" creationId="{0AAD3659-0E41-4419-9A2B-E3BF94C5C75C}"/>
          </ac:picMkLst>
        </pc:picChg>
        <pc:picChg chg="del">
          <ac:chgData name="Theresa Hodgson" userId="213b339f-9e68-4d61-b6e1-9aa385d3ff46" providerId="ADAL" clId="{BC5A8666-62FD-4473-ADD1-A7C901B2DBED}" dt="2020-01-16T10:02:57.016" v="2030" actId="478"/>
          <ac:picMkLst>
            <pc:docMk/>
            <pc:sldMk cId="1308779996" sldId="425"/>
            <ac:picMk id="61" creationId="{1D6501F1-7DAD-440C-90CC-442B67A42A11}"/>
          </ac:picMkLst>
        </pc:picChg>
        <pc:picChg chg="del">
          <ac:chgData name="Theresa Hodgson" userId="213b339f-9e68-4d61-b6e1-9aa385d3ff46" providerId="ADAL" clId="{BC5A8666-62FD-4473-ADD1-A7C901B2DBED}" dt="2020-01-16T10:02:54.913" v="2029" actId="478"/>
          <ac:picMkLst>
            <pc:docMk/>
            <pc:sldMk cId="1308779996" sldId="425"/>
            <ac:picMk id="62" creationId="{0EC3F74A-2D16-4381-8736-BE03F1A7B6A8}"/>
          </ac:picMkLst>
        </pc:picChg>
        <pc:picChg chg="del">
          <ac:chgData name="Theresa Hodgson" userId="213b339f-9e68-4d61-b6e1-9aa385d3ff46" providerId="ADAL" clId="{BC5A8666-62FD-4473-ADD1-A7C901B2DBED}" dt="2020-01-16T10:02:54.913" v="2029" actId="478"/>
          <ac:picMkLst>
            <pc:docMk/>
            <pc:sldMk cId="1308779996" sldId="425"/>
            <ac:picMk id="63" creationId="{AA8D4300-F876-4931-9AB8-D06001935744}"/>
          </ac:picMkLst>
        </pc:picChg>
      </pc:sldChg>
      <pc:sldChg chg="addSp delSp modSp add">
        <pc:chgData name="Theresa Hodgson" userId="213b339f-9e68-4d61-b6e1-9aa385d3ff46" providerId="ADAL" clId="{BC5A8666-62FD-4473-ADD1-A7C901B2DBED}" dt="2020-01-20T14:06:07.778" v="3535" actId="1366"/>
        <pc:sldMkLst>
          <pc:docMk/>
          <pc:sldMk cId="1119441037" sldId="426"/>
        </pc:sldMkLst>
        <pc:spChg chg="mod">
          <ac:chgData name="Theresa Hodgson" userId="213b339f-9e68-4d61-b6e1-9aa385d3ff46" providerId="ADAL" clId="{BC5A8666-62FD-4473-ADD1-A7C901B2DBED}" dt="2020-01-16T09:11:45.484" v="522" actId="208"/>
          <ac:spMkLst>
            <pc:docMk/>
            <pc:sldMk cId="1119441037" sldId="426"/>
            <ac:spMk id="20" creationId="{B7521EA5-891D-4E8D-8821-9187745BA3E9}"/>
          </ac:spMkLst>
        </pc:spChg>
        <pc:spChg chg="mod">
          <ac:chgData name="Theresa Hodgson" userId="213b339f-9e68-4d61-b6e1-9aa385d3ff46" providerId="ADAL" clId="{BC5A8666-62FD-4473-ADD1-A7C901B2DBED}" dt="2020-01-16T09:11:24.884" v="520" actId="208"/>
          <ac:spMkLst>
            <pc:docMk/>
            <pc:sldMk cId="1119441037" sldId="426"/>
            <ac:spMk id="21" creationId="{043A71C7-C308-49A3-8A30-53D6FF6980C8}"/>
          </ac:spMkLst>
        </pc:spChg>
        <pc:spChg chg="mod">
          <ac:chgData name="Theresa Hodgson" userId="213b339f-9e68-4d61-b6e1-9aa385d3ff46" providerId="ADAL" clId="{BC5A8666-62FD-4473-ADD1-A7C901B2DBED}" dt="2020-01-16T09:11:45.484" v="522" actId="208"/>
          <ac:spMkLst>
            <pc:docMk/>
            <pc:sldMk cId="1119441037" sldId="426"/>
            <ac:spMk id="22" creationId="{EA917051-1355-4CB8-9B92-AE522E3FF496}"/>
          </ac:spMkLst>
        </pc:spChg>
        <pc:spChg chg="mod">
          <ac:chgData name="Theresa Hodgson" userId="213b339f-9e68-4d61-b6e1-9aa385d3ff46" providerId="ADAL" clId="{BC5A8666-62FD-4473-ADD1-A7C901B2DBED}" dt="2020-01-16T09:11:19.308" v="519" actId="207"/>
          <ac:spMkLst>
            <pc:docMk/>
            <pc:sldMk cId="1119441037" sldId="426"/>
            <ac:spMk id="34" creationId="{98A16F72-55A6-48B6-98C2-8C51C53118CE}"/>
          </ac:spMkLst>
        </pc:spChg>
        <pc:spChg chg="mod">
          <ac:chgData name="Theresa Hodgson" userId="213b339f-9e68-4d61-b6e1-9aa385d3ff46" providerId="ADAL" clId="{BC5A8666-62FD-4473-ADD1-A7C901B2DBED}" dt="2020-01-16T09:11:45.484" v="522" actId="208"/>
          <ac:spMkLst>
            <pc:docMk/>
            <pc:sldMk cId="1119441037" sldId="426"/>
            <ac:spMk id="36" creationId="{2F91636E-1742-4224-849D-71F291D62287}"/>
          </ac:spMkLst>
        </pc:spChg>
        <pc:spChg chg="mod">
          <ac:chgData name="Theresa Hodgson" userId="213b339f-9e68-4d61-b6e1-9aa385d3ff46" providerId="ADAL" clId="{BC5A8666-62FD-4473-ADD1-A7C901B2DBED}" dt="2020-01-16T09:11:45.484" v="522" actId="208"/>
          <ac:spMkLst>
            <pc:docMk/>
            <pc:sldMk cId="1119441037" sldId="426"/>
            <ac:spMk id="37" creationId="{DB47D9A9-E605-4382-BC02-753A1D4F7282}"/>
          </ac:spMkLst>
        </pc:spChg>
        <pc:picChg chg="del">
          <ac:chgData name="Theresa Hodgson" userId="213b339f-9e68-4d61-b6e1-9aa385d3ff46" providerId="ADAL" clId="{BC5A8666-62FD-4473-ADD1-A7C901B2DBED}" dt="2020-01-20T14:03:48.866" v="3382" actId="478"/>
          <ac:picMkLst>
            <pc:docMk/>
            <pc:sldMk cId="1119441037" sldId="426"/>
            <ac:picMk id="23" creationId="{B6E748C5-2BB3-4077-9945-F2FEB4E17D9F}"/>
          </ac:picMkLst>
        </pc:picChg>
        <pc:picChg chg="mod">
          <ac:chgData name="Theresa Hodgson" userId="213b339f-9e68-4d61-b6e1-9aa385d3ff46" providerId="ADAL" clId="{BC5A8666-62FD-4473-ADD1-A7C901B2DBED}" dt="2020-01-20T14:06:07.778" v="3535" actId="1366"/>
          <ac:picMkLst>
            <pc:docMk/>
            <pc:sldMk cId="1119441037" sldId="426"/>
            <ac:picMk id="24" creationId="{41536EBF-F7ED-415A-8F33-5415949126DF}"/>
          </ac:picMkLst>
        </pc:picChg>
        <pc:picChg chg="mod">
          <ac:chgData name="Theresa Hodgson" userId="213b339f-9e68-4d61-b6e1-9aa385d3ff46" providerId="ADAL" clId="{BC5A8666-62FD-4473-ADD1-A7C901B2DBED}" dt="2020-01-20T14:06:07.778" v="3535" actId="1366"/>
          <ac:picMkLst>
            <pc:docMk/>
            <pc:sldMk cId="1119441037" sldId="426"/>
            <ac:picMk id="25" creationId="{96542AEA-98AA-463D-BF9F-E9898FDE2277}"/>
          </ac:picMkLst>
        </pc:picChg>
        <pc:picChg chg="add mod">
          <ac:chgData name="Theresa Hodgson" userId="213b339f-9e68-4d61-b6e1-9aa385d3ff46" providerId="ADAL" clId="{BC5A8666-62FD-4473-ADD1-A7C901B2DBED}" dt="2020-01-20T14:06:07.778" v="3535" actId="1366"/>
          <ac:picMkLst>
            <pc:docMk/>
            <pc:sldMk cId="1119441037" sldId="426"/>
            <ac:picMk id="26" creationId="{48530B6A-7CF8-469C-A234-C3B47A092145}"/>
          </ac:picMkLst>
        </pc:picChg>
        <pc:picChg chg="mod">
          <ac:chgData name="Theresa Hodgson" userId="213b339f-9e68-4d61-b6e1-9aa385d3ff46" providerId="ADAL" clId="{BC5A8666-62FD-4473-ADD1-A7C901B2DBED}" dt="2020-01-20T14:06:07.778" v="3535" actId="1366"/>
          <ac:picMkLst>
            <pc:docMk/>
            <pc:sldMk cId="1119441037" sldId="426"/>
            <ac:picMk id="32" creationId="{057D7074-3DA3-4B23-80BB-7C95509B5598}"/>
          </ac:picMkLst>
        </pc:picChg>
        <pc:picChg chg="mod">
          <ac:chgData name="Theresa Hodgson" userId="213b339f-9e68-4d61-b6e1-9aa385d3ff46" providerId="ADAL" clId="{BC5A8666-62FD-4473-ADD1-A7C901B2DBED}" dt="2020-01-20T14:06:07.778" v="3535" actId="1366"/>
          <ac:picMkLst>
            <pc:docMk/>
            <pc:sldMk cId="1119441037" sldId="426"/>
            <ac:picMk id="33" creationId="{350C6FDA-6B73-4198-8FF9-2CED91C4615E}"/>
          </ac:picMkLst>
        </pc:picChg>
        <pc:picChg chg="mod">
          <ac:chgData name="Theresa Hodgson" userId="213b339f-9e68-4d61-b6e1-9aa385d3ff46" providerId="ADAL" clId="{BC5A8666-62FD-4473-ADD1-A7C901B2DBED}" dt="2020-01-20T14:06:07.778" v="3535" actId="1366"/>
          <ac:picMkLst>
            <pc:docMk/>
            <pc:sldMk cId="1119441037" sldId="426"/>
            <ac:picMk id="38" creationId="{2CFDC4A0-C38A-455E-A6EB-0B7F7BEF33F7}"/>
          </ac:picMkLst>
        </pc:picChg>
        <pc:picChg chg="del">
          <ac:chgData name="Theresa Hodgson" userId="213b339f-9e68-4d61-b6e1-9aa385d3ff46" providerId="ADAL" clId="{BC5A8666-62FD-4473-ADD1-A7C901B2DBED}" dt="2020-01-16T09:48:30.636" v="1646" actId="21"/>
          <ac:picMkLst>
            <pc:docMk/>
            <pc:sldMk cId="1119441037" sldId="426"/>
            <ac:picMk id="41" creationId="{4902247C-2DD5-4A9D-A161-C314206734F0}"/>
          </ac:picMkLst>
        </pc:picChg>
        <pc:picChg chg="del mod">
          <ac:chgData name="Theresa Hodgson" userId="213b339f-9e68-4d61-b6e1-9aa385d3ff46" providerId="ADAL" clId="{BC5A8666-62FD-4473-ADD1-A7C901B2DBED}" dt="2020-01-16T09:48:30.636" v="1646" actId="21"/>
          <ac:picMkLst>
            <pc:docMk/>
            <pc:sldMk cId="1119441037" sldId="426"/>
            <ac:picMk id="42" creationId="{0B624589-27AC-461A-B3FB-83E57E44A995}"/>
          </ac:picMkLst>
        </pc:picChg>
        <pc:picChg chg="del mod">
          <ac:chgData name="Theresa Hodgson" userId="213b339f-9e68-4d61-b6e1-9aa385d3ff46" providerId="ADAL" clId="{BC5A8666-62FD-4473-ADD1-A7C901B2DBED}" dt="2020-01-16T09:48:30.636" v="1646" actId="21"/>
          <ac:picMkLst>
            <pc:docMk/>
            <pc:sldMk cId="1119441037" sldId="426"/>
            <ac:picMk id="43" creationId="{F6341ED9-26AC-4844-8FB7-7E9FE0DCCC75}"/>
          </ac:picMkLst>
        </pc:picChg>
        <pc:picChg chg="del">
          <ac:chgData name="Theresa Hodgson" userId="213b339f-9e68-4d61-b6e1-9aa385d3ff46" providerId="ADAL" clId="{BC5A8666-62FD-4473-ADD1-A7C901B2DBED}" dt="2020-01-16T09:48:30.636" v="1646" actId="21"/>
          <ac:picMkLst>
            <pc:docMk/>
            <pc:sldMk cId="1119441037" sldId="426"/>
            <ac:picMk id="44" creationId="{2106AE0F-1D5E-4234-92C9-E98F77C9E4C5}"/>
          </ac:picMkLst>
        </pc:picChg>
        <pc:picChg chg="del mod">
          <ac:chgData name="Theresa Hodgson" userId="213b339f-9e68-4d61-b6e1-9aa385d3ff46" providerId="ADAL" clId="{BC5A8666-62FD-4473-ADD1-A7C901B2DBED}" dt="2020-01-16T09:48:30.636" v="1646" actId="21"/>
          <ac:picMkLst>
            <pc:docMk/>
            <pc:sldMk cId="1119441037" sldId="426"/>
            <ac:picMk id="45" creationId="{0AAD3659-0E41-4419-9A2B-E3BF94C5C75C}"/>
          </ac:picMkLst>
        </pc:picChg>
        <pc:picChg chg="del mod">
          <ac:chgData name="Theresa Hodgson" userId="213b339f-9e68-4d61-b6e1-9aa385d3ff46" providerId="ADAL" clId="{BC5A8666-62FD-4473-ADD1-A7C901B2DBED}" dt="2020-01-16T09:48:30.636" v="1646" actId="21"/>
          <ac:picMkLst>
            <pc:docMk/>
            <pc:sldMk cId="1119441037" sldId="426"/>
            <ac:picMk id="61" creationId="{1D6501F1-7DAD-440C-90CC-442B67A42A11}"/>
          </ac:picMkLst>
        </pc:picChg>
        <pc:picChg chg="del mod">
          <ac:chgData name="Theresa Hodgson" userId="213b339f-9e68-4d61-b6e1-9aa385d3ff46" providerId="ADAL" clId="{BC5A8666-62FD-4473-ADD1-A7C901B2DBED}" dt="2020-01-16T09:48:30.636" v="1646" actId="21"/>
          <ac:picMkLst>
            <pc:docMk/>
            <pc:sldMk cId="1119441037" sldId="426"/>
            <ac:picMk id="62" creationId="{0EC3F74A-2D16-4381-8736-BE03F1A7B6A8}"/>
          </ac:picMkLst>
        </pc:picChg>
        <pc:picChg chg="del mod">
          <ac:chgData name="Theresa Hodgson" userId="213b339f-9e68-4d61-b6e1-9aa385d3ff46" providerId="ADAL" clId="{BC5A8666-62FD-4473-ADD1-A7C901B2DBED}" dt="2020-01-16T09:48:30.636" v="1646" actId="21"/>
          <ac:picMkLst>
            <pc:docMk/>
            <pc:sldMk cId="1119441037" sldId="426"/>
            <ac:picMk id="63" creationId="{AA8D4300-F876-4931-9AB8-D06001935744}"/>
          </ac:picMkLst>
        </pc:picChg>
      </pc:sldChg>
      <pc:sldChg chg="add del">
        <pc:chgData name="Theresa Hodgson" userId="213b339f-9e68-4d61-b6e1-9aa385d3ff46" providerId="ADAL" clId="{BC5A8666-62FD-4473-ADD1-A7C901B2DBED}" dt="2020-01-16T09:08:34.335" v="482" actId="47"/>
        <pc:sldMkLst>
          <pc:docMk/>
          <pc:sldMk cId="4044401428" sldId="426"/>
        </pc:sldMkLst>
      </pc:sldChg>
      <pc:sldChg chg="modSp add ord">
        <pc:chgData name="Theresa Hodgson" userId="213b339f-9e68-4d61-b6e1-9aa385d3ff46" providerId="ADAL" clId="{BC5A8666-62FD-4473-ADD1-A7C901B2DBED}" dt="2020-01-20T14:06:13.930" v="3536" actId="115"/>
        <pc:sldMkLst>
          <pc:docMk/>
          <pc:sldMk cId="3882444179" sldId="427"/>
        </pc:sldMkLst>
        <pc:spChg chg="mod">
          <ac:chgData name="Theresa Hodgson" userId="213b339f-9e68-4d61-b6e1-9aa385d3ff46" providerId="ADAL" clId="{BC5A8666-62FD-4473-ADD1-A7C901B2DBED}" dt="2020-01-20T14:06:13.930" v="3536" actId="115"/>
          <ac:spMkLst>
            <pc:docMk/>
            <pc:sldMk cId="3882444179" sldId="427"/>
            <ac:spMk id="19" creationId="{5252A847-DE45-4FA3-A1F8-EEBEB845FF8E}"/>
          </ac:spMkLst>
        </pc:spChg>
        <pc:graphicFrameChg chg="mod modGraphic">
          <ac:chgData name="Theresa Hodgson" userId="213b339f-9e68-4d61-b6e1-9aa385d3ff46" providerId="ADAL" clId="{BC5A8666-62FD-4473-ADD1-A7C901B2DBED}" dt="2020-01-16T09:43:14.247" v="1293"/>
          <ac:graphicFrameMkLst>
            <pc:docMk/>
            <pc:sldMk cId="3882444179" sldId="427"/>
            <ac:graphicFrameMk id="6" creationId="{3EEE035C-DD6B-4B5E-B059-F474EA582830}"/>
          </ac:graphicFrameMkLst>
        </pc:graphicFrameChg>
      </pc:sldChg>
      <pc:sldChg chg="addSp delSp modSp add ord">
        <pc:chgData name="Theresa Hodgson" userId="213b339f-9e68-4d61-b6e1-9aa385d3ff46" providerId="ADAL" clId="{BC5A8666-62FD-4473-ADD1-A7C901B2DBED}" dt="2020-01-20T14:08:10.880" v="3670"/>
        <pc:sldMkLst>
          <pc:docMk/>
          <pc:sldMk cId="3705853540" sldId="428"/>
        </pc:sldMkLst>
        <pc:spChg chg="mod">
          <ac:chgData name="Theresa Hodgson" userId="213b339f-9e68-4d61-b6e1-9aa385d3ff46" providerId="ADAL" clId="{BC5A8666-62FD-4473-ADD1-A7C901B2DBED}" dt="2020-01-20T14:08:10.880" v="3670"/>
          <ac:spMkLst>
            <pc:docMk/>
            <pc:sldMk cId="3705853540" sldId="428"/>
            <ac:spMk id="19" creationId="{5252A847-DE45-4FA3-A1F8-EEBEB845FF8E}"/>
          </ac:spMkLst>
        </pc:spChg>
        <pc:grpChg chg="add del">
          <ac:chgData name="Theresa Hodgson" userId="213b339f-9e68-4d61-b6e1-9aa385d3ff46" providerId="ADAL" clId="{BC5A8666-62FD-4473-ADD1-A7C901B2DBED}" dt="2020-01-20T14:07:53.801" v="3654" actId="478"/>
          <ac:grpSpMkLst>
            <pc:docMk/>
            <pc:sldMk cId="3705853540" sldId="428"/>
            <ac:grpSpMk id="10" creationId="{F0AD6768-E2B1-448E-ADAC-EC5B1A732968}"/>
          </ac:grpSpMkLst>
        </pc:grpChg>
        <pc:graphicFrameChg chg="del">
          <ac:chgData name="Theresa Hodgson" userId="213b339f-9e68-4d61-b6e1-9aa385d3ff46" providerId="ADAL" clId="{BC5A8666-62FD-4473-ADD1-A7C901B2DBED}" dt="2020-01-16T09:47:18.931" v="1585" actId="478"/>
          <ac:graphicFrameMkLst>
            <pc:docMk/>
            <pc:sldMk cId="3705853540" sldId="428"/>
            <ac:graphicFrameMk id="6" creationId="{3EEE035C-DD6B-4B5E-B059-F474EA582830}"/>
          </ac:graphicFrameMkLst>
        </pc:graphicFrameChg>
        <pc:picChg chg="add del mod">
          <ac:chgData name="Theresa Hodgson" userId="213b339f-9e68-4d61-b6e1-9aa385d3ff46" providerId="ADAL" clId="{BC5A8666-62FD-4473-ADD1-A7C901B2DBED}" dt="2020-01-20T14:07:49.429" v="3652" actId="478"/>
          <ac:picMkLst>
            <pc:docMk/>
            <pc:sldMk cId="3705853540" sldId="428"/>
            <ac:picMk id="9" creationId="{A321B766-BDE7-428D-9328-DE00FCFD67F7}"/>
          </ac:picMkLst>
        </pc:picChg>
        <pc:picChg chg="topLvl">
          <ac:chgData name="Theresa Hodgson" userId="213b339f-9e68-4d61-b6e1-9aa385d3ff46" providerId="ADAL" clId="{BC5A8666-62FD-4473-ADD1-A7C901B2DBED}" dt="2020-01-20T14:07:53.801" v="3654" actId="478"/>
          <ac:picMkLst>
            <pc:docMk/>
            <pc:sldMk cId="3705853540" sldId="428"/>
            <ac:picMk id="11" creationId="{0485A7D3-8F88-48DA-B8FE-1772D575E2B8}"/>
          </ac:picMkLst>
        </pc:picChg>
        <pc:picChg chg="del">
          <ac:chgData name="Theresa Hodgson" userId="213b339f-9e68-4d61-b6e1-9aa385d3ff46" providerId="ADAL" clId="{BC5A8666-62FD-4473-ADD1-A7C901B2DBED}" dt="2020-01-20T14:07:53.801" v="3654" actId="478"/>
          <ac:picMkLst>
            <pc:docMk/>
            <pc:sldMk cId="3705853540" sldId="428"/>
            <ac:picMk id="12" creationId="{445D73C1-BB94-44DB-837F-3A03DEF0577C}"/>
          </ac:picMkLst>
        </pc:picChg>
        <pc:picChg chg="del">
          <ac:chgData name="Theresa Hodgson" userId="213b339f-9e68-4d61-b6e1-9aa385d3ff46" providerId="ADAL" clId="{BC5A8666-62FD-4473-ADD1-A7C901B2DBED}" dt="2020-01-20T14:07:53.801" v="3654" actId="478"/>
          <ac:picMkLst>
            <pc:docMk/>
            <pc:sldMk cId="3705853540" sldId="428"/>
            <ac:picMk id="13" creationId="{1986A061-FE72-48A5-BBBE-753F859E3C15}"/>
          </ac:picMkLst>
        </pc:picChg>
        <pc:picChg chg="del">
          <ac:chgData name="Theresa Hodgson" userId="213b339f-9e68-4d61-b6e1-9aa385d3ff46" providerId="ADAL" clId="{BC5A8666-62FD-4473-ADD1-A7C901B2DBED}" dt="2020-01-20T14:07:53.801" v="3654" actId="478"/>
          <ac:picMkLst>
            <pc:docMk/>
            <pc:sldMk cId="3705853540" sldId="428"/>
            <ac:picMk id="14" creationId="{9175FBB1-4DC1-4D27-B794-BBE0E2160807}"/>
          </ac:picMkLst>
        </pc:picChg>
        <pc:picChg chg="del topLvl">
          <ac:chgData name="Theresa Hodgson" userId="213b339f-9e68-4d61-b6e1-9aa385d3ff46" providerId="ADAL" clId="{BC5A8666-62FD-4473-ADD1-A7C901B2DBED}" dt="2020-01-20T14:07:53.801" v="3654" actId="478"/>
          <ac:picMkLst>
            <pc:docMk/>
            <pc:sldMk cId="3705853540" sldId="428"/>
            <ac:picMk id="15" creationId="{F77A23E9-F7BB-4224-AA34-93A9FB589A6B}"/>
          </ac:picMkLst>
        </pc:picChg>
        <pc:picChg chg="del">
          <ac:chgData name="Theresa Hodgson" userId="213b339f-9e68-4d61-b6e1-9aa385d3ff46" providerId="ADAL" clId="{BC5A8666-62FD-4473-ADD1-A7C901B2DBED}" dt="2020-01-20T14:07:53.801" v="3654" actId="478"/>
          <ac:picMkLst>
            <pc:docMk/>
            <pc:sldMk cId="3705853540" sldId="428"/>
            <ac:picMk id="16" creationId="{75C8DCCA-8F60-4F15-9C55-BBD8A382E817}"/>
          </ac:picMkLst>
        </pc:picChg>
        <pc:picChg chg="del">
          <ac:chgData name="Theresa Hodgson" userId="213b339f-9e68-4d61-b6e1-9aa385d3ff46" providerId="ADAL" clId="{BC5A8666-62FD-4473-ADD1-A7C901B2DBED}" dt="2020-01-20T14:07:53.801" v="3654" actId="478"/>
          <ac:picMkLst>
            <pc:docMk/>
            <pc:sldMk cId="3705853540" sldId="428"/>
            <ac:picMk id="17" creationId="{590A6305-329E-42DD-9BFE-81F6AF025E55}"/>
          </ac:picMkLst>
        </pc:picChg>
      </pc:sldChg>
      <pc:sldChg chg="addSp delSp modSp add">
        <pc:chgData name="Theresa Hodgson" userId="213b339f-9e68-4d61-b6e1-9aa385d3ff46" providerId="ADAL" clId="{BC5A8666-62FD-4473-ADD1-A7C901B2DBED}" dt="2020-01-20T14:09:04.205" v="3715" actId="207"/>
        <pc:sldMkLst>
          <pc:docMk/>
          <pc:sldMk cId="1812858129" sldId="429"/>
        </pc:sldMkLst>
        <pc:spChg chg="mod">
          <ac:chgData name="Theresa Hodgson" userId="213b339f-9e68-4d61-b6e1-9aa385d3ff46" providerId="ADAL" clId="{BC5A8666-62FD-4473-ADD1-A7C901B2DBED}" dt="2020-01-20T14:09:04.205" v="3715" actId="207"/>
          <ac:spMkLst>
            <pc:docMk/>
            <pc:sldMk cId="1812858129" sldId="429"/>
            <ac:spMk id="19" creationId="{5252A847-DE45-4FA3-A1F8-EEBEB845FF8E}"/>
          </ac:spMkLst>
        </pc:spChg>
        <pc:grpChg chg="add mod">
          <ac:chgData name="Theresa Hodgson" userId="213b339f-9e68-4d61-b6e1-9aa385d3ff46" providerId="ADAL" clId="{BC5A8666-62FD-4473-ADD1-A7C901B2DBED}" dt="2020-01-20T14:07:36.538" v="3650" actId="1035"/>
          <ac:grpSpMkLst>
            <pc:docMk/>
            <pc:sldMk cId="1812858129" sldId="429"/>
            <ac:grpSpMk id="2" creationId="{C5EE8443-1254-40B7-AA73-9C6C29B67AA1}"/>
          </ac:grpSpMkLst>
        </pc:grpChg>
        <pc:picChg chg="mod">
          <ac:chgData name="Theresa Hodgson" userId="213b339f-9e68-4d61-b6e1-9aa385d3ff46" providerId="ADAL" clId="{BC5A8666-62FD-4473-ADD1-A7C901B2DBED}" dt="2020-01-20T14:07:32.819" v="3635" actId="164"/>
          <ac:picMkLst>
            <pc:docMk/>
            <pc:sldMk cId="1812858129" sldId="429"/>
            <ac:picMk id="9" creationId="{A321B766-BDE7-428D-9328-DE00FCFD67F7}"/>
          </ac:picMkLst>
        </pc:picChg>
        <pc:picChg chg="add del">
          <ac:chgData name="Theresa Hodgson" userId="213b339f-9e68-4d61-b6e1-9aa385d3ff46" providerId="ADAL" clId="{BC5A8666-62FD-4473-ADD1-A7C901B2DBED}" dt="2020-01-16T10:02:44.457" v="2027" actId="478"/>
          <ac:picMkLst>
            <pc:docMk/>
            <pc:sldMk cId="1812858129" sldId="429"/>
            <ac:picMk id="10" creationId="{6DD25003-EDF3-453A-A735-CBF6D240302D}"/>
          </ac:picMkLst>
        </pc:picChg>
        <pc:picChg chg="add del">
          <ac:chgData name="Theresa Hodgson" userId="213b339f-9e68-4d61-b6e1-9aa385d3ff46" providerId="ADAL" clId="{BC5A8666-62FD-4473-ADD1-A7C901B2DBED}" dt="2020-01-16T10:02:44.457" v="2027" actId="478"/>
          <ac:picMkLst>
            <pc:docMk/>
            <pc:sldMk cId="1812858129" sldId="429"/>
            <ac:picMk id="11" creationId="{87742DCD-2A93-4C3F-A402-1D6DC204BAC2}"/>
          </ac:picMkLst>
        </pc:picChg>
        <pc:picChg chg="add del">
          <ac:chgData name="Theresa Hodgson" userId="213b339f-9e68-4d61-b6e1-9aa385d3ff46" providerId="ADAL" clId="{BC5A8666-62FD-4473-ADD1-A7C901B2DBED}" dt="2020-01-16T10:02:44.457" v="2027" actId="478"/>
          <ac:picMkLst>
            <pc:docMk/>
            <pc:sldMk cId="1812858129" sldId="429"/>
            <ac:picMk id="12" creationId="{B87F5A9D-979C-4905-BA5E-D3CC61641573}"/>
          </ac:picMkLst>
        </pc:picChg>
        <pc:picChg chg="add mod">
          <ac:chgData name="Theresa Hodgson" userId="213b339f-9e68-4d61-b6e1-9aa385d3ff46" providerId="ADAL" clId="{BC5A8666-62FD-4473-ADD1-A7C901B2DBED}" dt="2020-01-20T14:07:32.819" v="3635" actId="164"/>
          <ac:picMkLst>
            <pc:docMk/>
            <pc:sldMk cId="1812858129" sldId="429"/>
            <ac:picMk id="13" creationId="{01819E27-E68B-4DF0-BF98-97C56A92421F}"/>
          </ac:picMkLst>
        </pc:picChg>
        <pc:picChg chg="add del">
          <ac:chgData name="Theresa Hodgson" userId="213b339f-9e68-4d61-b6e1-9aa385d3ff46" providerId="ADAL" clId="{BC5A8666-62FD-4473-ADD1-A7C901B2DBED}" dt="2020-01-16T10:02:44.457" v="2027" actId="478"/>
          <ac:picMkLst>
            <pc:docMk/>
            <pc:sldMk cId="1812858129" sldId="429"/>
            <ac:picMk id="13" creationId="{B7CC8F81-CEE4-4B53-A623-A6058B20A4F8}"/>
          </ac:picMkLst>
        </pc:picChg>
        <pc:picChg chg="add del">
          <ac:chgData name="Theresa Hodgson" userId="213b339f-9e68-4d61-b6e1-9aa385d3ff46" providerId="ADAL" clId="{BC5A8666-62FD-4473-ADD1-A7C901B2DBED}" dt="2020-01-16T10:02:44.457" v="2027" actId="478"/>
          <ac:picMkLst>
            <pc:docMk/>
            <pc:sldMk cId="1812858129" sldId="429"/>
            <ac:picMk id="14" creationId="{E40E6797-59D7-4130-84F2-CDF49CFD1D28}"/>
          </ac:picMkLst>
        </pc:picChg>
        <pc:picChg chg="add del">
          <ac:chgData name="Theresa Hodgson" userId="213b339f-9e68-4d61-b6e1-9aa385d3ff46" providerId="ADAL" clId="{BC5A8666-62FD-4473-ADD1-A7C901B2DBED}" dt="2020-01-16T10:02:46.569" v="2028" actId="478"/>
          <ac:picMkLst>
            <pc:docMk/>
            <pc:sldMk cId="1812858129" sldId="429"/>
            <ac:picMk id="15" creationId="{7B6772CC-64DB-442E-84E9-C6D6EB8E4DE7}"/>
          </ac:picMkLst>
        </pc:picChg>
        <pc:picChg chg="add del">
          <ac:chgData name="Theresa Hodgson" userId="213b339f-9e68-4d61-b6e1-9aa385d3ff46" providerId="ADAL" clId="{BC5A8666-62FD-4473-ADD1-A7C901B2DBED}" dt="2020-01-16T10:02:44.457" v="2027" actId="478"/>
          <ac:picMkLst>
            <pc:docMk/>
            <pc:sldMk cId="1812858129" sldId="429"/>
            <ac:picMk id="16" creationId="{6828E7FB-3831-4F7E-AB37-1149F289CA1D}"/>
          </ac:picMkLst>
        </pc:picChg>
        <pc:picChg chg="add del mod">
          <ac:chgData name="Theresa Hodgson" userId="213b339f-9e68-4d61-b6e1-9aa385d3ff46" providerId="ADAL" clId="{BC5A8666-62FD-4473-ADD1-A7C901B2DBED}" dt="2020-01-16T10:02:44.457" v="2027" actId="478"/>
          <ac:picMkLst>
            <pc:docMk/>
            <pc:sldMk cId="1812858129" sldId="429"/>
            <ac:picMk id="17" creationId="{E64C76A8-1DAD-44C2-8F43-4B3CCB278D7C}"/>
          </ac:picMkLst>
        </pc:picChg>
        <pc:picChg chg="add del mod">
          <ac:chgData name="Theresa Hodgson" userId="213b339f-9e68-4d61-b6e1-9aa385d3ff46" providerId="ADAL" clId="{BC5A8666-62FD-4473-ADD1-A7C901B2DBED}" dt="2020-01-20T14:03:53.789" v="3384" actId="478"/>
          <ac:picMkLst>
            <pc:docMk/>
            <pc:sldMk cId="1812858129" sldId="429"/>
            <ac:picMk id="20" creationId="{EE020ECE-8C86-470B-8A2F-ED7CBD4E6C68}"/>
          </ac:picMkLst>
        </pc:picChg>
        <pc:picChg chg="add mod">
          <ac:chgData name="Theresa Hodgson" userId="213b339f-9e68-4d61-b6e1-9aa385d3ff46" providerId="ADAL" clId="{BC5A8666-62FD-4473-ADD1-A7C901B2DBED}" dt="2020-01-20T14:07:32.819" v="3635" actId="164"/>
          <ac:picMkLst>
            <pc:docMk/>
            <pc:sldMk cId="1812858129" sldId="429"/>
            <ac:picMk id="21" creationId="{4A5030A5-B59D-4B02-8884-7A67E566BC2E}"/>
          </ac:picMkLst>
        </pc:picChg>
        <pc:picChg chg="add del mod">
          <ac:chgData name="Theresa Hodgson" userId="213b339f-9e68-4d61-b6e1-9aa385d3ff46" providerId="ADAL" clId="{BC5A8666-62FD-4473-ADD1-A7C901B2DBED}" dt="2020-01-16T09:49:53.802" v="1668" actId="478"/>
          <ac:picMkLst>
            <pc:docMk/>
            <pc:sldMk cId="1812858129" sldId="429"/>
            <ac:picMk id="22" creationId="{BFF7322E-CC1D-44F7-A066-214AF5503A6B}"/>
          </ac:picMkLst>
        </pc:picChg>
        <pc:picChg chg="add del mod">
          <ac:chgData name="Theresa Hodgson" userId="213b339f-9e68-4d61-b6e1-9aa385d3ff46" providerId="ADAL" clId="{BC5A8666-62FD-4473-ADD1-A7C901B2DBED}" dt="2020-01-16T09:51:18.415" v="1676" actId="478"/>
          <ac:picMkLst>
            <pc:docMk/>
            <pc:sldMk cId="1812858129" sldId="429"/>
            <ac:picMk id="23" creationId="{9DF2A687-1169-43C7-8CF5-8FE9F17A25A8}"/>
          </ac:picMkLst>
        </pc:picChg>
        <pc:picChg chg="add del mod">
          <ac:chgData name="Theresa Hodgson" userId="213b339f-9e68-4d61-b6e1-9aa385d3ff46" providerId="ADAL" clId="{BC5A8666-62FD-4473-ADD1-A7C901B2DBED}" dt="2020-01-16T09:50:38.883" v="1672" actId="478"/>
          <ac:picMkLst>
            <pc:docMk/>
            <pc:sldMk cId="1812858129" sldId="429"/>
            <ac:picMk id="24" creationId="{9FA05FBC-E048-46E5-9BCC-525844FFF6E7}"/>
          </ac:picMkLst>
        </pc:picChg>
        <pc:picChg chg="add del mod">
          <ac:chgData name="Theresa Hodgson" userId="213b339f-9e68-4d61-b6e1-9aa385d3ff46" providerId="ADAL" clId="{BC5A8666-62FD-4473-ADD1-A7C901B2DBED}" dt="2020-01-16T09:51:18.415" v="1676" actId="478"/>
          <ac:picMkLst>
            <pc:docMk/>
            <pc:sldMk cId="1812858129" sldId="429"/>
            <ac:picMk id="25" creationId="{82942930-1711-45D9-9020-376949B2D8A8}"/>
          </ac:picMkLst>
        </pc:picChg>
        <pc:picChg chg="add del mod">
          <ac:chgData name="Theresa Hodgson" userId="213b339f-9e68-4d61-b6e1-9aa385d3ff46" providerId="ADAL" clId="{BC5A8666-62FD-4473-ADD1-A7C901B2DBED}" dt="2020-01-16T09:50:38.883" v="1672" actId="478"/>
          <ac:picMkLst>
            <pc:docMk/>
            <pc:sldMk cId="1812858129" sldId="429"/>
            <ac:picMk id="26" creationId="{61EB9F38-CBAF-4E8E-A58C-A985441ADA48}"/>
          </ac:picMkLst>
        </pc:picChg>
        <pc:picChg chg="add del mod">
          <ac:chgData name="Theresa Hodgson" userId="213b339f-9e68-4d61-b6e1-9aa385d3ff46" providerId="ADAL" clId="{BC5A8666-62FD-4473-ADD1-A7C901B2DBED}" dt="2020-01-16T09:50:38.883" v="1672" actId="478"/>
          <ac:picMkLst>
            <pc:docMk/>
            <pc:sldMk cId="1812858129" sldId="429"/>
            <ac:picMk id="27" creationId="{7841E1B1-0FBA-42DF-AD3A-F470A34BCBB0}"/>
          </ac:picMkLst>
        </pc:picChg>
        <pc:picChg chg="add del mod">
          <ac:chgData name="Theresa Hodgson" userId="213b339f-9e68-4d61-b6e1-9aa385d3ff46" providerId="ADAL" clId="{BC5A8666-62FD-4473-ADD1-A7C901B2DBED}" dt="2020-01-16T09:50:38.883" v="1672" actId="478"/>
          <ac:picMkLst>
            <pc:docMk/>
            <pc:sldMk cId="1812858129" sldId="429"/>
            <ac:picMk id="28" creationId="{4541D8BA-5715-44AC-84DE-498FF9B3225B}"/>
          </ac:picMkLst>
        </pc:picChg>
        <pc:picChg chg="add del mod">
          <ac:chgData name="Theresa Hodgson" userId="213b339f-9e68-4d61-b6e1-9aa385d3ff46" providerId="ADAL" clId="{BC5A8666-62FD-4473-ADD1-A7C901B2DBED}" dt="2020-01-16T09:50:26.056" v="1671" actId="478"/>
          <ac:picMkLst>
            <pc:docMk/>
            <pc:sldMk cId="1812858129" sldId="429"/>
            <ac:picMk id="29" creationId="{6A2F2575-BB12-4D82-840D-EB77DE4BA9CF}"/>
          </ac:picMkLst>
        </pc:picChg>
        <pc:picChg chg="add del mod">
          <ac:chgData name="Theresa Hodgson" userId="213b339f-9e68-4d61-b6e1-9aa385d3ff46" providerId="ADAL" clId="{BC5A8666-62FD-4473-ADD1-A7C901B2DBED}" dt="2020-01-16T09:50:26.056" v="1671" actId="478"/>
          <ac:picMkLst>
            <pc:docMk/>
            <pc:sldMk cId="1812858129" sldId="429"/>
            <ac:picMk id="30" creationId="{7BBD0053-4258-4F79-BC22-CA634BC1DC95}"/>
          </ac:picMkLst>
        </pc:picChg>
        <pc:picChg chg="add del mod">
          <ac:chgData name="Theresa Hodgson" userId="213b339f-9e68-4d61-b6e1-9aa385d3ff46" providerId="ADAL" clId="{BC5A8666-62FD-4473-ADD1-A7C901B2DBED}" dt="2020-01-16T09:51:18.415" v="1676" actId="478"/>
          <ac:picMkLst>
            <pc:docMk/>
            <pc:sldMk cId="1812858129" sldId="429"/>
            <ac:picMk id="31" creationId="{A2989148-9618-4259-9CDC-E7F751CAC410}"/>
          </ac:picMkLst>
        </pc:picChg>
        <pc:picChg chg="add del mod">
          <ac:chgData name="Theresa Hodgson" userId="213b339f-9e68-4d61-b6e1-9aa385d3ff46" providerId="ADAL" clId="{BC5A8666-62FD-4473-ADD1-A7C901B2DBED}" dt="2020-01-16T09:51:18.415" v="1676" actId="478"/>
          <ac:picMkLst>
            <pc:docMk/>
            <pc:sldMk cId="1812858129" sldId="429"/>
            <ac:picMk id="32" creationId="{8C194CAA-4DDA-47A7-A704-2F8C0069604B}"/>
          </ac:picMkLst>
        </pc:picChg>
        <pc:picChg chg="add mod">
          <ac:chgData name="Theresa Hodgson" userId="213b339f-9e68-4d61-b6e1-9aa385d3ff46" providerId="ADAL" clId="{BC5A8666-62FD-4473-ADD1-A7C901B2DBED}" dt="2020-01-20T14:07:32.819" v="3635" actId="164"/>
          <ac:picMkLst>
            <pc:docMk/>
            <pc:sldMk cId="1812858129" sldId="429"/>
            <ac:picMk id="33" creationId="{F1AFB5F3-CB40-4656-8C79-864D6765FFC6}"/>
          </ac:picMkLst>
        </pc:picChg>
        <pc:picChg chg="add mod">
          <ac:chgData name="Theresa Hodgson" userId="213b339f-9e68-4d61-b6e1-9aa385d3ff46" providerId="ADAL" clId="{BC5A8666-62FD-4473-ADD1-A7C901B2DBED}" dt="2020-01-20T14:07:32.819" v="3635" actId="164"/>
          <ac:picMkLst>
            <pc:docMk/>
            <pc:sldMk cId="1812858129" sldId="429"/>
            <ac:picMk id="34" creationId="{B257F769-6D5B-4081-8B70-6C314D06B418}"/>
          </ac:picMkLst>
        </pc:picChg>
        <pc:picChg chg="add mod">
          <ac:chgData name="Theresa Hodgson" userId="213b339f-9e68-4d61-b6e1-9aa385d3ff46" providerId="ADAL" clId="{BC5A8666-62FD-4473-ADD1-A7C901B2DBED}" dt="2020-01-20T14:07:32.819" v="3635" actId="164"/>
          <ac:picMkLst>
            <pc:docMk/>
            <pc:sldMk cId="1812858129" sldId="429"/>
            <ac:picMk id="35" creationId="{5641F4A6-DC2C-49FA-8456-BBBDD47F77CC}"/>
          </ac:picMkLst>
        </pc:picChg>
        <pc:picChg chg="add mod">
          <ac:chgData name="Theresa Hodgson" userId="213b339f-9e68-4d61-b6e1-9aa385d3ff46" providerId="ADAL" clId="{BC5A8666-62FD-4473-ADD1-A7C901B2DBED}" dt="2020-01-20T14:07:32.819" v="3635" actId="164"/>
          <ac:picMkLst>
            <pc:docMk/>
            <pc:sldMk cId="1812858129" sldId="429"/>
            <ac:picMk id="36" creationId="{D99B6EFB-7E4D-49E6-AE05-61CF960E89E0}"/>
          </ac:picMkLst>
        </pc:picChg>
        <pc:picChg chg="add del mod">
          <ac:chgData name="Theresa Hodgson" userId="213b339f-9e68-4d61-b6e1-9aa385d3ff46" providerId="ADAL" clId="{BC5A8666-62FD-4473-ADD1-A7C901B2DBED}" dt="2020-01-16T09:51:52.797" v="1681" actId="478"/>
          <ac:picMkLst>
            <pc:docMk/>
            <pc:sldMk cId="1812858129" sldId="429"/>
            <ac:picMk id="37" creationId="{887221BE-BFFA-4FDE-A260-11FC83291C37}"/>
          </ac:picMkLst>
        </pc:picChg>
        <pc:picChg chg="add del mod">
          <ac:chgData name="Theresa Hodgson" userId="213b339f-9e68-4d61-b6e1-9aa385d3ff46" providerId="ADAL" clId="{BC5A8666-62FD-4473-ADD1-A7C901B2DBED}" dt="2020-01-16T09:51:52.797" v="1681" actId="478"/>
          <ac:picMkLst>
            <pc:docMk/>
            <pc:sldMk cId="1812858129" sldId="429"/>
            <ac:picMk id="38" creationId="{2175282D-5ADE-4DE4-B3D4-9AA84553BDF9}"/>
          </ac:picMkLst>
        </pc:picChg>
        <pc:picChg chg="add del mod">
          <ac:chgData name="Theresa Hodgson" userId="213b339f-9e68-4d61-b6e1-9aa385d3ff46" providerId="ADAL" clId="{BC5A8666-62FD-4473-ADD1-A7C901B2DBED}" dt="2020-01-16T09:52:25.136" v="1696" actId="478"/>
          <ac:picMkLst>
            <pc:docMk/>
            <pc:sldMk cId="1812858129" sldId="429"/>
            <ac:picMk id="39" creationId="{928DEFB6-C2F2-4E04-B2B8-DF732DE3991D}"/>
          </ac:picMkLst>
        </pc:picChg>
        <pc:picChg chg="add del mod">
          <ac:chgData name="Theresa Hodgson" userId="213b339f-9e68-4d61-b6e1-9aa385d3ff46" providerId="ADAL" clId="{BC5A8666-62FD-4473-ADD1-A7C901B2DBED}" dt="2020-01-16T09:52:22.971" v="1695" actId="478"/>
          <ac:picMkLst>
            <pc:docMk/>
            <pc:sldMk cId="1812858129" sldId="429"/>
            <ac:picMk id="40" creationId="{12C9A3D6-95B1-4C07-97B0-5E5D78CF94ED}"/>
          </ac:picMkLst>
        </pc:picChg>
        <pc:picChg chg="add mod">
          <ac:chgData name="Theresa Hodgson" userId="213b339f-9e68-4d61-b6e1-9aa385d3ff46" providerId="ADAL" clId="{BC5A8666-62FD-4473-ADD1-A7C901B2DBED}" dt="2020-01-16T09:52:19.059" v="1694" actId="571"/>
          <ac:picMkLst>
            <pc:docMk/>
            <pc:sldMk cId="1812858129" sldId="429"/>
            <ac:picMk id="41" creationId="{6CCD91D1-1A9E-4100-A422-D151C534E52A}"/>
          </ac:picMkLst>
        </pc:picChg>
        <pc:picChg chg="add mod">
          <ac:chgData name="Theresa Hodgson" userId="213b339f-9e68-4d61-b6e1-9aa385d3ff46" providerId="ADAL" clId="{BC5A8666-62FD-4473-ADD1-A7C901B2DBED}" dt="2020-01-16T09:52:19.059" v="1694" actId="571"/>
          <ac:picMkLst>
            <pc:docMk/>
            <pc:sldMk cId="1812858129" sldId="429"/>
            <ac:picMk id="42" creationId="{50EDBA59-E295-4EA8-978B-5B60A67DB62D}"/>
          </ac:picMkLst>
        </pc:picChg>
        <pc:picChg chg="add mod">
          <ac:chgData name="Theresa Hodgson" userId="213b339f-9e68-4d61-b6e1-9aa385d3ff46" providerId="ADAL" clId="{BC5A8666-62FD-4473-ADD1-A7C901B2DBED}" dt="2020-01-16T09:52:19.059" v="1694" actId="571"/>
          <ac:picMkLst>
            <pc:docMk/>
            <pc:sldMk cId="1812858129" sldId="429"/>
            <ac:picMk id="43" creationId="{6E64A2DF-FF2F-44E5-8CD9-59C5A93EC479}"/>
          </ac:picMkLst>
        </pc:picChg>
      </pc:sldChg>
      <pc:sldChg chg="addSp delSp modSp add">
        <pc:chgData name="Theresa Hodgson" userId="213b339f-9e68-4d61-b6e1-9aa385d3ff46" providerId="ADAL" clId="{BC5A8666-62FD-4473-ADD1-A7C901B2DBED}" dt="2020-01-20T14:04:11.162" v="3421" actId="1076"/>
        <pc:sldMkLst>
          <pc:docMk/>
          <pc:sldMk cId="4066885151" sldId="430"/>
        </pc:sldMkLst>
        <pc:spChg chg="mod">
          <ac:chgData name="Theresa Hodgson" userId="213b339f-9e68-4d61-b6e1-9aa385d3ff46" providerId="ADAL" clId="{BC5A8666-62FD-4473-ADD1-A7C901B2DBED}" dt="2020-01-16T09:53:52.536" v="1740" actId="403"/>
          <ac:spMkLst>
            <pc:docMk/>
            <pc:sldMk cId="4066885151" sldId="430"/>
            <ac:spMk id="19" creationId="{5252A847-DE45-4FA3-A1F8-EEBEB845FF8E}"/>
          </ac:spMkLst>
        </pc:spChg>
        <pc:spChg chg="add mod">
          <ac:chgData name="Theresa Hodgson" userId="213b339f-9e68-4d61-b6e1-9aa385d3ff46" providerId="ADAL" clId="{BC5A8666-62FD-4473-ADD1-A7C901B2DBED}" dt="2020-01-16T10:00:49.502" v="1914" actId="20577"/>
          <ac:spMkLst>
            <pc:docMk/>
            <pc:sldMk cId="4066885151" sldId="430"/>
            <ac:spMk id="24" creationId="{58146015-79A7-471E-A2BA-3C4B8E1FB3CD}"/>
          </ac:spMkLst>
        </pc:spChg>
        <pc:spChg chg="add mod">
          <ac:chgData name="Theresa Hodgson" userId="213b339f-9e68-4d61-b6e1-9aa385d3ff46" providerId="ADAL" clId="{BC5A8666-62FD-4473-ADD1-A7C901B2DBED}" dt="2020-01-16T10:00:20.163" v="1908" actId="20577"/>
          <ac:spMkLst>
            <pc:docMk/>
            <pc:sldMk cId="4066885151" sldId="430"/>
            <ac:spMk id="25" creationId="{0BB1CA93-9EB3-4F80-9A72-4736B5930D18}"/>
          </ac:spMkLst>
        </pc:spChg>
        <pc:grpChg chg="add mod">
          <ac:chgData name="Theresa Hodgson" userId="213b339f-9e68-4d61-b6e1-9aa385d3ff46" providerId="ADAL" clId="{BC5A8666-62FD-4473-ADD1-A7C901B2DBED}" dt="2020-01-16T09:57:53.244" v="1851" actId="12788"/>
          <ac:grpSpMkLst>
            <pc:docMk/>
            <pc:sldMk cId="4066885151" sldId="430"/>
            <ac:grpSpMk id="2" creationId="{370771E2-699C-477C-B11F-D7DC93FAC9D8}"/>
          </ac:grpSpMkLst>
        </pc:grpChg>
        <pc:graphicFrameChg chg="add mod modGraphic">
          <ac:chgData name="Theresa Hodgson" userId="213b339f-9e68-4d61-b6e1-9aa385d3ff46" providerId="ADAL" clId="{BC5A8666-62FD-4473-ADD1-A7C901B2DBED}" dt="2020-01-16T09:58:24.264" v="1900" actId="1076"/>
          <ac:graphicFrameMkLst>
            <pc:docMk/>
            <pc:sldMk cId="4066885151" sldId="430"/>
            <ac:graphicFrameMk id="22" creationId="{D9E54CCB-ACC5-4D44-8AEC-7A68D5C182BB}"/>
          </ac:graphicFrameMkLst>
        </pc:graphicFrameChg>
        <pc:graphicFrameChg chg="add mod modGraphic">
          <ac:chgData name="Theresa Hodgson" userId="213b339f-9e68-4d61-b6e1-9aa385d3ff46" providerId="ADAL" clId="{BC5A8666-62FD-4473-ADD1-A7C901B2DBED}" dt="2020-01-16T09:58:02.857" v="1877" actId="1035"/>
          <ac:graphicFrameMkLst>
            <pc:docMk/>
            <pc:sldMk cId="4066885151" sldId="430"/>
            <ac:graphicFrameMk id="23" creationId="{7B15CAB6-B6B9-45DC-AC8E-8A3AE9D95786}"/>
          </ac:graphicFrameMkLst>
        </pc:graphicFrameChg>
        <pc:picChg chg="del">
          <ac:chgData name="Theresa Hodgson" userId="213b339f-9e68-4d61-b6e1-9aa385d3ff46" providerId="ADAL" clId="{BC5A8666-62FD-4473-ADD1-A7C901B2DBED}" dt="2020-01-16T09:53:56.482" v="1741" actId="478"/>
          <ac:picMkLst>
            <pc:docMk/>
            <pc:sldMk cId="4066885151" sldId="430"/>
            <ac:picMk id="9" creationId="{A321B766-BDE7-428D-9328-DE00FCFD67F7}"/>
          </ac:picMkLst>
        </pc:picChg>
        <pc:picChg chg="del">
          <ac:chgData name="Theresa Hodgson" userId="213b339f-9e68-4d61-b6e1-9aa385d3ff46" providerId="ADAL" clId="{BC5A8666-62FD-4473-ADD1-A7C901B2DBED}" dt="2020-01-16T10:02:33.027" v="2025" actId="478"/>
          <ac:picMkLst>
            <pc:docMk/>
            <pc:sldMk cId="4066885151" sldId="430"/>
            <ac:picMk id="10" creationId="{6DD25003-EDF3-453A-A735-CBF6D240302D}"/>
          </ac:picMkLst>
        </pc:picChg>
        <pc:picChg chg="del">
          <ac:chgData name="Theresa Hodgson" userId="213b339f-9e68-4d61-b6e1-9aa385d3ff46" providerId="ADAL" clId="{BC5A8666-62FD-4473-ADD1-A7C901B2DBED}" dt="2020-01-16T10:02:33.027" v="2025" actId="478"/>
          <ac:picMkLst>
            <pc:docMk/>
            <pc:sldMk cId="4066885151" sldId="430"/>
            <ac:picMk id="11" creationId="{87742DCD-2A93-4C3F-A402-1D6DC204BAC2}"/>
          </ac:picMkLst>
        </pc:picChg>
        <pc:picChg chg="del">
          <ac:chgData name="Theresa Hodgson" userId="213b339f-9e68-4d61-b6e1-9aa385d3ff46" providerId="ADAL" clId="{BC5A8666-62FD-4473-ADD1-A7C901B2DBED}" dt="2020-01-16T10:02:33.027" v="2025" actId="478"/>
          <ac:picMkLst>
            <pc:docMk/>
            <pc:sldMk cId="4066885151" sldId="430"/>
            <ac:picMk id="12" creationId="{B87F5A9D-979C-4905-BA5E-D3CC61641573}"/>
          </ac:picMkLst>
        </pc:picChg>
        <pc:picChg chg="del">
          <ac:chgData name="Theresa Hodgson" userId="213b339f-9e68-4d61-b6e1-9aa385d3ff46" providerId="ADAL" clId="{BC5A8666-62FD-4473-ADD1-A7C901B2DBED}" dt="2020-01-16T10:02:33.027" v="2025" actId="478"/>
          <ac:picMkLst>
            <pc:docMk/>
            <pc:sldMk cId="4066885151" sldId="430"/>
            <ac:picMk id="13" creationId="{B7CC8F81-CEE4-4B53-A623-A6058B20A4F8}"/>
          </ac:picMkLst>
        </pc:picChg>
        <pc:picChg chg="del">
          <ac:chgData name="Theresa Hodgson" userId="213b339f-9e68-4d61-b6e1-9aa385d3ff46" providerId="ADAL" clId="{BC5A8666-62FD-4473-ADD1-A7C901B2DBED}" dt="2020-01-16T10:02:33.027" v="2025" actId="478"/>
          <ac:picMkLst>
            <pc:docMk/>
            <pc:sldMk cId="4066885151" sldId="430"/>
            <ac:picMk id="14" creationId="{E40E6797-59D7-4130-84F2-CDF49CFD1D28}"/>
          </ac:picMkLst>
        </pc:picChg>
        <pc:picChg chg="del">
          <ac:chgData name="Theresa Hodgson" userId="213b339f-9e68-4d61-b6e1-9aa385d3ff46" providerId="ADAL" clId="{BC5A8666-62FD-4473-ADD1-A7C901B2DBED}" dt="2020-01-16T10:02:33.027" v="2025" actId="478"/>
          <ac:picMkLst>
            <pc:docMk/>
            <pc:sldMk cId="4066885151" sldId="430"/>
            <ac:picMk id="15" creationId="{7B6772CC-64DB-442E-84E9-C6D6EB8E4DE7}"/>
          </ac:picMkLst>
        </pc:picChg>
        <pc:picChg chg="mod">
          <ac:chgData name="Theresa Hodgson" userId="213b339f-9e68-4d61-b6e1-9aa385d3ff46" providerId="ADAL" clId="{BC5A8666-62FD-4473-ADD1-A7C901B2DBED}" dt="2020-01-16T09:57:50.855" v="1850" actId="164"/>
          <ac:picMkLst>
            <pc:docMk/>
            <pc:sldMk cId="4066885151" sldId="430"/>
            <ac:picMk id="16" creationId="{6828E7FB-3831-4F7E-AB37-1149F289CA1D}"/>
          </ac:picMkLst>
        </pc:picChg>
        <pc:picChg chg="del">
          <ac:chgData name="Theresa Hodgson" userId="213b339f-9e68-4d61-b6e1-9aa385d3ff46" providerId="ADAL" clId="{BC5A8666-62FD-4473-ADD1-A7C901B2DBED}" dt="2020-01-16T10:02:33.027" v="2025" actId="478"/>
          <ac:picMkLst>
            <pc:docMk/>
            <pc:sldMk cId="4066885151" sldId="430"/>
            <ac:picMk id="17" creationId="{E64C76A8-1DAD-44C2-8F43-4B3CCB278D7C}"/>
          </ac:picMkLst>
        </pc:picChg>
        <pc:picChg chg="del mod">
          <ac:chgData name="Theresa Hodgson" userId="213b339f-9e68-4d61-b6e1-9aa385d3ff46" providerId="ADAL" clId="{BC5A8666-62FD-4473-ADD1-A7C901B2DBED}" dt="2020-01-20T14:04:07.221" v="3419" actId="478"/>
          <ac:picMkLst>
            <pc:docMk/>
            <pc:sldMk cId="4066885151" sldId="430"/>
            <ac:picMk id="20" creationId="{EE020ECE-8C86-470B-8A2F-ED7CBD4E6C68}"/>
          </ac:picMkLst>
        </pc:picChg>
        <pc:picChg chg="add mod">
          <ac:chgData name="Theresa Hodgson" userId="213b339f-9e68-4d61-b6e1-9aa385d3ff46" providerId="ADAL" clId="{BC5A8666-62FD-4473-ADD1-A7C901B2DBED}" dt="2020-01-20T14:04:11.162" v="3421" actId="1076"/>
          <ac:picMkLst>
            <pc:docMk/>
            <pc:sldMk cId="4066885151" sldId="430"/>
            <ac:picMk id="21" creationId="{1913284C-694C-4DAA-A9E2-76381CBD5696}"/>
          </ac:picMkLst>
        </pc:picChg>
        <pc:picChg chg="del mod">
          <ac:chgData name="Theresa Hodgson" userId="213b339f-9e68-4d61-b6e1-9aa385d3ff46" providerId="ADAL" clId="{BC5A8666-62FD-4473-ADD1-A7C901B2DBED}" dt="2020-01-16T09:54:06.164" v="1743" actId="478"/>
          <ac:picMkLst>
            <pc:docMk/>
            <pc:sldMk cId="4066885151" sldId="430"/>
            <ac:picMk id="21" creationId="{4A5030A5-B59D-4B02-8884-7A67E566BC2E}"/>
          </ac:picMkLst>
        </pc:picChg>
        <pc:picChg chg="add mod">
          <ac:chgData name="Theresa Hodgson" userId="213b339f-9e68-4d61-b6e1-9aa385d3ff46" providerId="ADAL" clId="{BC5A8666-62FD-4473-ADD1-A7C901B2DBED}" dt="2020-01-16T09:58:02.857" v="1877" actId="1035"/>
          <ac:picMkLst>
            <pc:docMk/>
            <pc:sldMk cId="4066885151" sldId="430"/>
            <ac:picMk id="26" creationId="{2B9BE471-ADCD-45B3-88DA-966910684457}"/>
          </ac:picMkLst>
        </pc:picChg>
        <pc:picChg chg="add mod">
          <ac:chgData name="Theresa Hodgson" userId="213b339f-9e68-4d61-b6e1-9aa385d3ff46" providerId="ADAL" clId="{BC5A8666-62FD-4473-ADD1-A7C901B2DBED}" dt="2020-01-16T09:58:20.270" v="1899" actId="1076"/>
          <ac:picMkLst>
            <pc:docMk/>
            <pc:sldMk cId="4066885151" sldId="430"/>
            <ac:picMk id="27" creationId="{CA5F3BA3-0602-41DE-BC74-6661DF69D305}"/>
          </ac:picMkLst>
        </pc:picChg>
        <pc:picChg chg="add mod">
          <ac:chgData name="Theresa Hodgson" userId="213b339f-9e68-4d61-b6e1-9aa385d3ff46" providerId="ADAL" clId="{BC5A8666-62FD-4473-ADD1-A7C901B2DBED}" dt="2020-01-16T09:57:50.855" v="1850" actId="164"/>
          <ac:picMkLst>
            <pc:docMk/>
            <pc:sldMk cId="4066885151" sldId="430"/>
            <ac:picMk id="28" creationId="{BD9391B7-8F44-408D-B14D-6B004E9841A8}"/>
          </ac:picMkLst>
        </pc:picChg>
        <pc:picChg chg="add mod">
          <ac:chgData name="Theresa Hodgson" userId="213b339f-9e68-4d61-b6e1-9aa385d3ff46" providerId="ADAL" clId="{BC5A8666-62FD-4473-ADD1-A7C901B2DBED}" dt="2020-01-16T09:57:50.855" v="1850" actId="164"/>
          <ac:picMkLst>
            <pc:docMk/>
            <pc:sldMk cId="4066885151" sldId="430"/>
            <ac:picMk id="29" creationId="{A8A4A7B1-7F55-4923-BA5D-2E0880F88E94}"/>
          </ac:picMkLst>
        </pc:picChg>
        <pc:picChg chg="add mod">
          <ac:chgData name="Theresa Hodgson" userId="213b339f-9e68-4d61-b6e1-9aa385d3ff46" providerId="ADAL" clId="{BC5A8666-62FD-4473-ADD1-A7C901B2DBED}" dt="2020-01-16T09:57:50.855" v="1850" actId="164"/>
          <ac:picMkLst>
            <pc:docMk/>
            <pc:sldMk cId="4066885151" sldId="430"/>
            <ac:picMk id="30" creationId="{F5D68645-BD4B-4FB1-BFEC-1E265D2855D7}"/>
          </ac:picMkLst>
        </pc:picChg>
        <pc:picChg chg="add mod">
          <ac:chgData name="Theresa Hodgson" userId="213b339f-9e68-4d61-b6e1-9aa385d3ff46" providerId="ADAL" clId="{BC5A8666-62FD-4473-ADD1-A7C901B2DBED}" dt="2020-01-16T09:57:50.855" v="1850" actId="164"/>
          <ac:picMkLst>
            <pc:docMk/>
            <pc:sldMk cId="4066885151" sldId="430"/>
            <ac:picMk id="31" creationId="{97FD4BAC-B2EC-4348-AFDB-3ECEEC463C75}"/>
          </ac:picMkLst>
        </pc:picChg>
        <pc:picChg chg="del mod">
          <ac:chgData name="Theresa Hodgson" userId="213b339f-9e68-4d61-b6e1-9aa385d3ff46" providerId="ADAL" clId="{BC5A8666-62FD-4473-ADD1-A7C901B2DBED}" dt="2020-01-16T09:54:06.164" v="1743" actId="478"/>
          <ac:picMkLst>
            <pc:docMk/>
            <pc:sldMk cId="4066885151" sldId="430"/>
            <ac:picMk id="33" creationId="{F1AFB5F3-CB40-4656-8C79-864D6765FFC6}"/>
          </ac:picMkLst>
        </pc:picChg>
        <pc:picChg chg="del mod">
          <ac:chgData name="Theresa Hodgson" userId="213b339f-9e68-4d61-b6e1-9aa385d3ff46" providerId="ADAL" clId="{BC5A8666-62FD-4473-ADD1-A7C901B2DBED}" dt="2020-01-16T09:54:06.164" v="1743" actId="478"/>
          <ac:picMkLst>
            <pc:docMk/>
            <pc:sldMk cId="4066885151" sldId="430"/>
            <ac:picMk id="34" creationId="{B257F769-6D5B-4081-8B70-6C314D06B418}"/>
          </ac:picMkLst>
        </pc:picChg>
        <pc:picChg chg="del mod">
          <ac:chgData name="Theresa Hodgson" userId="213b339f-9e68-4d61-b6e1-9aa385d3ff46" providerId="ADAL" clId="{BC5A8666-62FD-4473-ADD1-A7C901B2DBED}" dt="2020-01-16T09:54:06.164" v="1743" actId="478"/>
          <ac:picMkLst>
            <pc:docMk/>
            <pc:sldMk cId="4066885151" sldId="430"/>
            <ac:picMk id="35" creationId="{5641F4A6-DC2C-49FA-8456-BBBDD47F77CC}"/>
          </ac:picMkLst>
        </pc:picChg>
        <pc:picChg chg="del mod">
          <ac:chgData name="Theresa Hodgson" userId="213b339f-9e68-4d61-b6e1-9aa385d3ff46" providerId="ADAL" clId="{BC5A8666-62FD-4473-ADD1-A7C901B2DBED}" dt="2020-01-16T09:54:06.164" v="1743" actId="478"/>
          <ac:picMkLst>
            <pc:docMk/>
            <pc:sldMk cId="4066885151" sldId="430"/>
            <ac:picMk id="36" creationId="{D99B6EFB-7E4D-49E6-AE05-61CF960E89E0}"/>
          </ac:picMkLst>
        </pc:picChg>
      </pc:sldChg>
      <pc:sldChg chg="addSp delSp modSp add">
        <pc:chgData name="Theresa Hodgson" userId="213b339f-9e68-4d61-b6e1-9aa385d3ff46" providerId="ADAL" clId="{BC5A8666-62FD-4473-ADD1-A7C901B2DBED}" dt="2020-01-20T14:09:49.706" v="3721" actId="207"/>
        <pc:sldMkLst>
          <pc:docMk/>
          <pc:sldMk cId="1426146638" sldId="431"/>
        </pc:sldMkLst>
        <pc:spChg chg="mod">
          <ac:chgData name="Theresa Hodgson" userId="213b339f-9e68-4d61-b6e1-9aa385d3ff46" providerId="ADAL" clId="{BC5A8666-62FD-4473-ADD1-A7C901B2DBED}" dt="2020-01-16T10:31:45.316" v="2916"/>
          <ac:spMkLst>
            <pc:docMk/>
            <pc:sldMk cId="1426146638" sldId="431"/>
            <ac:spMk id="19" creationId="{5252A847-DE45-4FA3-A1F8-EEBEB845FF8E}"/>
          </ac:spMkLst>
        </pc:spChg>
        <pc:spChg chg="mod">
          <ac:chgData name="Theresa Hodgson" userId="213b339f-9e68-4d61-b6e1-9aa385d3ff46" providerId="ADAL" clId="{BC5A8666-62FD-4473-ADD1-A7C901B2DBED}" dt="2020-01-20T14:09:37.926" v="3718" actId="208"/>
          <ac:spMkLst>
            <pc:docMk/>
            <pc:sldMk cId="1426146638" sldId="431"/>
            <ac:spMk id="24" creationId="{58146015-79A7-471E-A2BA-3C4B8E1FB3CD}"/>
          </ac:spMkLst>
        </pc:spChg>
        <pc:spChg chg="mod">
          <ac:chgData name="Theresa Hodgson" userId="213b339f-9e68-4d61-b6e1-9aa385d3ff46" providerId="ADAL" clId="{BC5A8666-62FD-4473-ADD1-A7C901B2DBED}" dt="2020-01-20T14:09:46.877" v="3720" actId="208"/>
          <ac:spMkLst>
            <pc:docMk/>
            <pc:sldMk cId="1426146638" sldId="431"/>
            <ac:spMk id="25" creationId="{0BB1CA93-9EB3-4F80-9A72-4736B5930D18}"/>
          </ac:spMkLst>
        </pc:spChg>
        <pc:graphicFrameChg chg="modGraphic">
          <ac:chgData name="Theresa Hodgson" userId="213b339f-9e68-4d61-b6e1-9aa385d3ff46" providerId="ADAL" clId="{BC5A8666-62FD-4473-ADD1-A7C901B2DBED}" dt="2020-01-20T14:09:49.706" v="3721" actId="207"/>
          <ac:graphicFrameMkLst>
            <pc:docMk/>
            <pc:sldMk cId="1426146638" sldId="431"/>
            <ac:graphicFrameMk id="22" creationId="{D9E54CCB-ACC5-4D44-8AEC-7A68D5C182BB}"/>
          </ac:graphicFrameMkLst>
        </pc:graphicFrameChg>
        <pc:graphicFrameChg chg="modGraphic">
          <ac:chgData name="Theresa Hodgson" userId="213b339f-9e68-4d61-b6e1-9aa385d3ff46" providerId="ADAL" clId="{BC5A8666-62FD-4473-ADD1-A7C901B2DBED}" dt="2020-01-20T14:09:29.287" v="3716" actId="207"/>
          <ac:graphicFrameMkLst>
            <pc:docMk/>
            <pc:sldMk cId="1426146638" sldId="431"/>
            <ac:graphicFrameMk id="23" creationId="{7B15CAB6-B6B9-45DC-AC8E-8A3AE9D95786}"/>
          </ac:graphicFrameMkLst>
        </pc:graphicFrameChg>
        <pc:picChg chg="del">
          <ac:chgData name="Theresa Hodgson" userId="213b339f-9e68-4d61-b6e1-9aa385d3ff46" providerId="ADAL" clId="{BC5A8666-62FD-4473-ADD1-A7C901B2DBED}" dt="2020-01-16T10:02:36.619" v="2026" actId="478"/>
          <ac:picMkLst>
            <pc:docMk/>
            <pc:sldMk cId="1426146638" sldId="431"/>
            <ac:picMk id="10" creationId="{6DD25003-EDF3-453A-A735-CBF6D240302D}"/>
          </ac:picMkLst>
        </pc:picChg>
        <pc:picChg chg="del">
          <ac:chgData name="Theresa Hodgson" userId="213b339f-9e68-4d61-b6e1-9aa385d3ff46" providerId="ADAL" clId="{BC5A8666-62FD-4473-ADD1-A7C901B2DBED}" dt="2020-01-16T10:02:36.619" v="2026" actId="478"/>
          <ac:picMkLst>
            <pc:docMk/>
            <pc:sldMk cId="1426146638" sldId="431"/>
            <ac:picMk id="11" creationId="{87742DCD-2A93-4C3F-A402-1D6DC204BAC2}"/>
          </ac:picMkLst>
        </pc:picChg>
        <pc:picChg chg="del">
          <ac:chgData name="Theresa Hodgson" userId="213b339f-9e68-4d61-b6e1-9aa385d3ff46" providerId="ADAL" clId="{BC5A8666-62FD-4473-ADD1-A7C901B2DBED}" dt="2020-01-16T10:02:36.619" v="2026" actId="478"/>
          <ac:picMkLst>
            <pc:docMk/>
            <pc:sldMk cId="1426146638" sldId="431"/>
            <ac:picMk id="12" creationId="{B87F5A9D-979C-4905-BA5E-D3CC61641573}"/>
          </ac:picMkLst>
        </pc:picChg>
        <pc:picChg chg="del">
          <ac:chgData name="Theresa Hodgson" userId="213b339f-9e68-4d61-b6e1-9aa385d3ff46" providerId="ADAL" clId="{BC5A8666-62FD-4473-ADD1-A7C901B2DBED}" dt="2020-01-16T10:02:36.619" v="2026" actId="478"/>
          <ac:picMkLst>
            <pc:docMk/>
            <pc:sldMk cId="1426146638" sldId="431"/>
            <ac:picMk id="13" creationId="{B7CC8F81-CEE4-4B53-A623-A6058B20A4F8}"/>
          </ac:picMkLst>
        </pc:picChg>
        <pc:picChg chg="del">
          <ac:chgData name="Theresa Hodgson" userId="213b339f-9e68-4d61-b6e1-9aa385d3ff46" providerId="ADAL" clId="{BC5A8666-62FD-4473-ADD1-A7C901B2DBED}" dt="2020-01-16T10:02:36.619" v="2026" actId="478"/>
          <ac:picMkLst>
            <pc:docMk/>
            <pc:sldMk cId="1426146638" sldId="431"/>
            <ac:picMk id="14" creationId="{E40E6797-59D7-4130-84F2-CDF49CFD1D28}"/>
          </ac:picMkLst>
        </pc:picChg>
        <pc:picChg chg="del">
          <ac:chgData name="Theresa Hodgson" userId="213b339f-9e68-4d61-b6e1-9aa385d3ff46" providerId="ADAL" clId="{BC5A8666-62FD-4473-ADD1-A7C901B2DBED}" dt="2020-01-16T10:02:36.619" v="2026" actId="478"/>
          <ac:picMkLst>
            <pc:docMk/>
            <pc:sldMk cId="1426146638" sldId="431"/>
            <ac:picMk id="15" creationId="{7B6772CC-64DB-442E-84E9-C6D6EB8E4DE7}"/>
          </ac:picMkLst>
        </pc:picChg>
        <pc:picChg chg="del">
          <ac:chgData name="Theresa Hodgson" userId="213b339f-9e68-4d61-b6e1-9aa385d3ff46" providerId="ADAL" clId="{BC5A8666-62FD-4473-ADD1-A7C901B2DBED}" dt="2020-01-16T10:02:36.619" v="2026" actId="478"/>
          <ac:picMkLst>
            <pc:docMk/>
            <pc:sldMk cId="1426146638" sldId="431"/>
            <ac:picMk id="17" creationId="{E64C76A8-1DAD-44C2-8F43-4B3CCB278D7C}"/>
          </ac:picMkLst>
        </pc:picChg>
        <pc:picChg chg="del">
          <ac:chgData name="Theresa Hodgson" userId="213b339f-9e68-4d61-b6e1-9aa385d3ff46" providerId="ADAL" clId="{BC5A8666-62FD-4473-ADD1-A7C901B2DBED}" dt="2020-01-20T14:04:16.383" v="3422" actId="478"/>
          <ac:picMkLst>
            <pc:docMk/>
            <pc:sldMk cId="1426146638" sldId="431"/>
            <ac:picMk id="20" creationId="{EE020ECE-8C86-470B-8A2F-ED7CBD4E6C68}"/>
          </ac:picMkLst>
        </pc:picChg>
        <pc:picChg chg="add">
          <ac:chgData name="Theresa Hodgson" userId="213b339f-9e68-4d61-b6e1-9aa385d3ff46" providerId="ADAL" clId="{BC5A8666-62FD-4473-ADD1-A7C901B2DBED}" dt="2020-01-20T14:04:16.698" v="3423"/>
          <ac:picMkLst>
            <pc:docMk/>
            <pc:sldMk cId="1426146638" sldId="431"/>
            <ac:picMk id="21" creationId="{B0E01973-2A9A-4AA4-A156-70E98356CE7F}"/>
          </ac:picMkLst>
        </pc:picChg>
      </pc:sldChg>
      <pc:sldChg chg="addSp delSp modSp add">
        <pc:chgData name="Theresa Hodgson" userId="213b339f-9e68-4d61-b6e1-9aa385d3ff46" providerId="ADAL" clId="{BC5A8666-62FD-4473-ADD1-A7C901B2DBED}" dt="2020-01-20T14:10:05.757" v="3723"/>
        <pc:sldMkLst>
          <pc:docMk/>
          <pc:sldMk cId="174388617" sldId="432"/>
        </pc:sldMkLst>
        <pc:spChg chg="mod">
          <ac:chgData name="Theresa Hodgson" userId="213b339f-9e68-4d61-b6e1-9aa385d3ff46" providerId="ADAL" clId="{BC5A8666-62FD-4473-ADD1-A7C901B2DBED}" dt="2020-01-16T10:31:48.675" v="2917"/>
          <ac:spMkLst>
            <pc:docMk/>
            <pc:sldMk cId="174388617" sldId="432"/>
            <ac:spMk id="19" creationId="{5252A847-DE45-4FA3-A1F8-EEBEB845FF8E}"/>
          </ac:spMkLst>
        </pc:spChg>
        <pc:spChg chg="del">
          <ac:chgData name="Theresa Hodgson" userId="213b339f-9e68-4d61-b6e1-9aa385d3ff46" providerId="ADAL" clId="{BC5A8666-62FD-4473-ADD1-A7C901B2DBED}" dt="2020-01-20T14:10:05.390" v="3722" actId="478"/>
          <ac:spMkLst>
            <pc:docMk/>
            <pc:sldMk cId="174388617" sldId="432"/>
            <ac:spMk id="24" creationId="{58146015-79A7-471E-A2BA-3C4B8E1FB3CD}"/>
          </ac:spMkLst>
        </pc:spChg>
        <pc:spChg chg="del">
          <ac:chgData name="Theresa Hodgson" userId="213b339f-9e68-4d61-b6e1-9aa385d3ff46" providerId="ADAL" clId="{BC5A8666-62FD-4473-ADD1-A7C901B2DBED}" dt="2020-01-20T14:10:05.390" v="3722" actId="478"/>
          <ac:spMkLst>
            <pc:docMk/>
            <pc:sldMk cId="174388617" sldId="432"/>
            <ac:spMk id="25" creationId="{0BB1CA93-9EB3-4F80-9A72-4736B5930D18}"/>
          </ac:spMkLst>
        </pc:spChg>
        <pc:spChg chg="add">
          <ac:chgData name="Theresa Hodgson" userId="213b339f-9e68-4d61-b6e1-9aa385d3ff46" providerId="ADAL" clId="{BC5A8666-62FD-4473-ADD1-A7C901B2DBED}" dt="2020-01-20T14:10:05.757" v="3723"/>
          <ac:spMkLst>
            <pc:docMk/>
            <pc:sldMk cId="174388617" sldId="432"/>
            <ac:spMk id="34" creationId="{795EFA91-914B-46D2-920E-BAD7DEB7AF0F}"/>
          </ac:spMkLst>
        </pc:spChg>
        <pc:spChg chg="add">
          <ac:chgData name="Theresa Hodgson" userId="213b339f-9e68-4d61-b6e1-9aa385d3ff46" providerId="ADAL" clId="{BC5A8666-62FD-4473-ADD1-A7C901B2DBED}" dt="2020-01-20T14:10:05.757" v="3723"/>
          <ac:spMkLst>
            <pc:docMk/>
            <pc:sldMk cId="174388617" sldId="432"/>
            <ac:spMk id="35" creationId="{9A5B362A-308E-48FE-91AC-88AC64A15611}"/>
          </ac:spMkLst>
        </pc:spChg>
        <pc:graphicFrameChg chg="del">
          <ac:chgData name="Theresa Hodgson" userId="213b339f-9e68-4d61-b6e1-9aa385d3ff46" providerId="ADAL" clId="{BC5A8666-62FD-4473-ADD1-A7C901B2DBED}" dt="2020-01-20T14:10:05.390" v="3722" actId="478"/>
          <ac:graphicFrameMkLst>
            <pc:docMk/>
            <pc:sldMk cId="174388617" sldId="432"/>
            <ac:graphicFrameMk id="22" creationId="{D9E54CCB-ACC5-4D44-8AEC-7A68D5C182BB}"/>
          </ac:graphicFrameMkLst>
        </pc:graphicFrameChg>
        <pc:graphicFrameChg chg="del">
          <ac:chgData name="Theresa Hodgson" userId="213b339f-9e68-4d61-b6e1-9aa385d3ff46" providerId="ADAL" clId="{BC5A8666-62FD-4473-ADD1-A7C901B2DBED}" dt="2020-01-20T14:10:05.390" v="3722" actId="478"/>
          <ac:graphicFrameMkLst>
            <pc:docMk/>
            <pc:sldMk cId="174388617" sldId="432"/>
            <ac:graphicFrameMk id="23" creationId="{7B15CAB6-B6B9-45DC-AC8E-8A3AE9D95786}"/>
          </ac:graphicFrameMkLst>
        </pc:graphicFrameChg>
        <pc:graphicFrameChg chg="add">
          <ac:chgData name="Theresa Hodgson" userId="213b339f-9e68-4d61-b6e1-9aa385d3ff46" providerId="ADAL" clId="{BC5A8666-62FD-4473-ADD1-A7C901B2DBED}" dt="2020-01-20T14:10:05.757" v="3723"/>
          <ac:graphicFrameMkLst>
            <pc:docMk/>
            <pc:sldMk cId="174388617" sldId="432"/>
            <ac:graphicFrameMk id="32" creationId="{578B89D6-9ACC-4F4B-BD3F-1A8151574181}"/>
          </ac:graphicFrameMkLst>
        </pc:graphicFrameChg>
        <pc:graphicFrameChg chg="add">
          <ac:chgData name="Theresa Hodgson" userId="213b339f-9e68-4d61-b6e1-9aa385d3ff46" providerId="ADAL" clId="{BC5A8666-62FD-4473-ADD1-A7C901B2DBED}" dt="2020-01-20T14:10:05.757" v="3723"/>
          <ac:graphicFrameMkLst>
            <pc:docMk/>
            <pc:sldMk cId="174388617" sldId="432"/>
            <ac:graphicFrameMk id="33" creationId="{CE17D40E-427D-4515-BCE9-9CDAF2934789}"/>
          </ac:graphicFrameMkLst>
        </pc:graphicFrameChg>
        <pc:picChg chg="del">
          <ac:chgData name="Theresa Hodgson" userId="213b339f-9e68-4d61-b6e1-9aa385d3ff46" providerId="ADAL" clId="{BC5A8666-62FD-4473-ADD1-A7C901B2DBED}" dt="2020-01-16T10:02:25.434" v="2022" actId="478"/>
          <ac:picMkLst>
            <pc:docMk/>
            <pc:sldMk cId="174388617" sldId="432"/>
            <ac:picMk id="10" creationId="{6DD25003-EDF3-453A-A735-CBF6D240302D}"/>
          </ac:picMkLst>
        </pc:picChg>
        <pc:picChg chg="del">
          <ac:chgData name="Theresa Hodgson" userId="213b339f-9e68-4d61-b6e1-9aa385d3ff46" providerId="ADAL" clId="{BC5A8666-62FD-4473-ADD1-A7C901B2DBED}" dt="2020-01-16T10:02:25.434" v="2022" actId="478"/>
          <ac:picMkLst>
            <pc:docMk/>
            <pc:sldMk cId="174388617" sldId="432"/>
            <ac:picMk id="11" creationId="{87742DCD-2A93-4C3F-A402-1D6DC204BAC2}"/>
          </ac:picMkLst>
        </pc:picChg>
        <pc:picChg chg="del">
          <ac:chgData name="Theresa Hodgson" userId="213b339f-9e68-4d61-b6e1-9aa385d3ff46" providerId="ADAL" clId="{BC5A8666-62FD-4473-ADD1-A7C901B2DBED}" dt="2020-01-16T10:02:25.434" v="2022" actId="478"/>
          <ac:picMkLst>
            <pc:docMk/>
            <pc:sldMk cId="174388617" sldId="432"/>
            <ac:picMk id="12" creationId="{B87F5A9D-979C-4905-BA5E-D3CC61641573}"/>
          </ac:picMkLst>
        </pc:picChg>
        <pc:picChg chg="del">
          <ac:chgData name="Theresa Hodgson" userId="213b339f-9e68-4d61-b6e1-9aa385d3ff46" providerId="ADAL" clId="{BC5A8666-62FD-4473-ADD1-A7C901B2DBED}" dt="2020-01-16T10:02:25.434" v="2022" actId="478"/>
          <ac:picMkLst>
            <pc:docMk/>
            <pc:sldMk cId="174388617" sldId="432"/>
            <ac:picMk id="13" creationId="{B7CC8F81-CEE4-4B53-A623-A6058B20A4F8}"/>
          </ac:picMkLst>
        </pc:picChg>
        <pc:picChg chg="del">
          <ac:chgData name="Theresa Hodgson" userId="213b339f-9e68-4d61-b6e1-9aa385d3ff46" providerId="ADAL" clId="{BC5A8666-62FD-4473-ADD1-A7C901B2DBED}" dt="2020-01-16T10:02:25.434" v="2022" actId="478"/>
          <ac:picMkLst>
            <pc:docMk/>
            <pc:sldMk cId="174388617" sldId="432"/>
            <ac:picMk id="14" creationId="{E40E6797-59D7-4130-84F2-CDF49CFD1D28}"/>
          </ac:picMkLst>
        </pc:picChg>
        <pc:picChg chg="del mod">
          <ac:chgData name="Theresa Hodgson" userId="213b339f-9e68-4d61-b6e1-9aa385d3ff46" providerId="ADAL" clId="{BC5A8666-62FD-4473-ADD1-A7C901B2DBED}" dt="2020-01-16T10:02:27.911" v="2024" actId="478"/>
          <ac:picMkLst>
            <pc:docMk/>
            <pc:sldMk cId="174388617" sldId="432"/>
            <ac:picMk id="15" creationId="{7B6772CC-64DB-442E-84E9-C6D6EB8E4DE7}"/>
          </ac:picMkLst>
        </pc:picChg>
        <pc:picChg chg="del">
          <ac:chgData name="Theresa Hodgson" userId="213b339f-9e68-4d61-b6e1-9aa385d3ff46" providerId="ADAL" clId="{BC5A8666-62FD-4473-ADD1-A7C901B2DBED}" dt="2020-01-16T10:02:25.434" v="2022" actId="478"/>
          <ac:picMkLst>
            <pc:docMk/>
            <pc:sldMk cId="174388617" sldId="432"/>
            <ac:picMk id="17" creationId="{E64C76A8-1DAD-44C2-8F43-4B3CCB278D7C}"/>
          </ac:picMkLst>
        </pc:picChg>
        <pc:picChg chg="del">
          <ac:chgData name="Theresa Hodgson" userId="213b339f-9e68-4d61-b6e1-9aa385d3ff46" providerId="ADAL" clId="{BC5A8666-62FD-4473-ADD1-A7C901B2DBED}" dt="2020-01-20T14:04:19.844" v="3424" actId="478"/>
          <ac:picMkLst>
            <pc:docMk/>
            <pc:sldMk cId="174388617" sldId="432"/>
            <ac:picMk id="20" creationId="{EE020ECE-8C86-470B-8A2F-ED7CBD4E6C68}"/>
          </ac:picMkLst>
        </pc:picChg>
        <pc:picChg chg="add">
          <ac:chgData name="Theresa Hodgson" userId="213b339f-9e68-4d61-b6e1-9aa385d3ff46" providerId="ADAL" clId="{BC5A8666-62FD-4473-ADD1-A7C901B2DBED}" dt="2020-01-20T14:04:20.140" v="3425"/>
          <ac:picMkLst>
            <pc:docMk/>
            <pc:sldMk cId="174388617" sldId="432"/>
            <ac:picMk id="21" creationId="{AA31ACD4-6DE0-45EE-A967-5C67B7BB5233}"/>
          </ac:picMkLst>
        </pc:picChg>
        <pc:picChg chg="del">
          <ac:chgData name="Theresa Hodgson" userId="213b339f-9e68-4d61-b6e1-9aa385d3ff46" providerId="ADAL" clId="{BC5A8666-62FD-4473-ADD1-A7C901B2DBED}" dt="2020-01-20T14:10:05.390" v="3722" actId="478"/>
          <ac:picMkLst>
            <pc:docMk/>
            <pc:sldMk cId="174388617" sldId="432"/>
            <ac:picMk id="26" creationId="{2B9BE471-ADCD-45B3-88DA-966910684457}"/>
          </ac:picMkLst>
        </pc:picChg>
        <pc:picChg chg="del">
          <ac:chgData name="Theresa Hodgson" userId="213b339f-9e68-4d61-b6e1-9aa385d3ff46" providerId="ADAL" clId="{BC5A8666-62FD-4473-ADD1-A7C901B2DBED}" dt="2020-01-20T14:10:05.390" v="3722" actId="478"/>
          <ac:picMkLst>
            <pc:docMk/>
            <pc:sldMk cId="174388617" sldId="432"/>
            <ac:picMk id="27" creationId="{CA5F3BA3-0602-41DE-BC74-6661DF69D305}"/>
          </ac:picMkLst>
        </pc:picChg>
        <pc:picChg chg="add">
          <ac:chgData name="Theresa Hodgson" userId="213b339f-9e68-4d61-b6e1-9aa385d3ff46" providerId="ADAL" clId="{BC5A8666-62FD-4473-ADD1-A7C901B2DBED}" dt="2020-01-20T14:10:05.757" v="3723"/>
          <ac:picMkLst>
            <pc:docMk/>
            <pc:sldMk cId="174388617" sldId="432"/>
            <ac:picMk id="36" creationId="{3BD94369-BEA7-4FE6-968E-6F1471F1BB88}"/>
          </ac:picMkLst>
        </pc:picChg>
        <pc:picChg chg="add">
          <ac:chgData name="Theresa Hodgson" userId="213b339f-9e68-4d61-b6e1-9aa385d3ff46" providerId="ADAL" clId="{BC5A8666-62FD-4473-ADD1-A7C901B2DBED}" dt="2020-01-20T14:10:05.757" v="3723"/>
          <ac:picMkLst>
            <pc:docMk/>
            <pc:sldMk cId="174388617" sldId="432"/>
            <ac:picMk id="37" creationId="{085D25F0-9D04-48C0-BD7F-25D447625853}"/>
          </ac:picMkLst>
        </pc:picChg>
      </pc:sldChg>
      <pc:sldChg chg="modSp add del">
        <pc:chgData name="Theresa Hodgson" userId="213b339f-9e68-4d61-b6e1-9aa385d3ff46" providerId="ADAL" clId="{BC5A8666-62FD-4473-ADD1-A7C901B2DBED}" dt="2020-01-16T10:19:43.707" v="2520" actId="47"/>
        <pc:sldMkLst>
          <pc:docMk/>
          <pc:sldMk cId="3239337368" sldId="433"/>
        </pc:sldMkLst>
        <pc:spChg chg="mod">
          <ac:chgData name="Theresa Hodgson" userId="213b339f-9e68-4d61-b6e1-9aa385d3ff46" providerId="ADAL" clId="{BC5A8666-62FD-4473-ADD1-A7C901B2DBED}" dt="2020-01-16T10:13:36.703" v="2347" actId="1076"/>
          <ac:spMkLst>
            <pc:docMk/>
            <pc:sldMk cId="3239337368" sldId="433"/>
            <ac:spMk id="2" creationId="{247A61E1-6E11-484E-9CCC-BAAAB277C7D9}"/>
          </ac:spMkLst>
        </pc:spChg>
        <pc:spChg chg="mod">
          <ac:chgData name="Theresa Hodgson" userId="213b339f-9e68-4d61-b6e1-9aa385d3ff46" providerId="ADAL" clId="{BC5A8666-62FD-4473-ADD1-A7C901B2DBED}" dt="2020-01-16T10:12:55.732" v="2338" actId="1076"/>
          <ac:spMkLst>
            <pc:docMk/>
            <pc:sldMk cId="3239337368" sldId="433"/>
            <ac:spMk id="31" creationId="{333C6422-4CB4-4893-BC6E-8DE7C2501E97}"/>
          </ac:spMkLst>
        </pc:spChg>
        <pc:spChg chg="mod">
          <ac:chgData name="Theresa Hodgson" userId="213b339f-9e68-4d61-b6e1-9aa385d3ff46" providerId="ADAL" clId="{BC5A8666-62FD-4473-ADD1-A7C901B2DBED}" dt="2020-01-16T10:13:26" v="2345" actId="1076"/>
          <ac:spMkLst>
            <pc:docMk/>
            <pc:sldMk cId="3239337368" sldId="433"/>
            <ac:spMk id="32" creationId="{9F99BEDF-1798-449E-9DE1-7B1C52F7265E}"/>
          </ac:spMkLst>
        </pc:spChg>
        <pc:spChg chg="mod">
          <ac:chgData name="Theresa Hodgson" userId="213b339f-9e68-4d61-b6e1-9aa385d3ff46" providerId="ADAL" clId="{BC5A8666-62FD-4473-ADD1-A7C901B2DBED}" dt="2020-01-16T10:13:00.508" v="2339" actId="1076"/>
          <ac:spMkLst>
            <pc:docMk/>
            <pc:sldMk cId="3239337368" sldId="433"/>
            <ac:spMk id="33" creationId="{913FE39E-0774-463F-94BF-8CB52919BA73}"/>
          </ac:spMkLst>
        </pc:spChg>
        <pc:spChg chg="mod ord">
          <ac:chgData name="Theresa Hodgson" userId="213b339f-9e68-4d61-b6e1-9aa385d3ff46" providerId="ADAL" clId="{BC5A8666-62FD-4473-ADD1-A7C901B2DBED}" dt="2020-01-16T10:13:14.831" v="2342" actId="1076"/>
          <ac:spMkLst>
            <pc:docMk/>
            <pc:sldMk cId="3239337368" sldId="433"/>
            <ac:spMk id="37" creationId="{6E398694-B973-4FE3-902C-0B37A7CB71E4}"/>
          </ac:spMkLst>
        </pc:spChg>
        <pc:picChg chg="mod">
          <ac:chgData name="Theresa Hodgson" userId="213b339f-9e68-4d61-b6e1-9aa385d3ff46" providerId="ADAL" clId="{BC5A8666-62FD-4473-ADD1-A7C901B2DBED}" dt="2020-01-16T10:13:45.514" v="2351" actId="1076"/>
          <ac:picMkLst>
            <pc:docMk/>
            <pc:sldMk cId="3239337368" sldId="433"/>
            <ac:picMk id="22" creationId="{508072A6-3D2D-4480-852A-DE6ECD611C47}"/>
          </ac:picMkLst>
        </pc:picChg>
        <pc:picChg chg="mod">
          <ac:chgData name="Theresa Hodgson" userId="213b339f-9e68-4d61-b6e1-9aa385d3ff46" providerId="ADAL" clId="{BC5A8666-62FD-4473-ADD1-A7C901B2DBED}" dt="2020-01-16T10:12:50.836" v="2337" actId="1076"/>
          <ac:picMkLst>
            <pc:docMk/>
            <pc:sldMk cId="3239337368" sldId="433"/>
            <ac:picMk id="26" creationId="{5DCCE2D0-4693-4C4D-96B9-7EBB83BBB91C}"/>
          </ac:picMkLst>
        </pc:picChg>
        <pc:picChg chg="mod">
          <ac:chgData name="Theresa Hodgson" userId="213b339f-9e68-4d61-b6e1-9aa385d3ff46" providerId="ADAL" clId="{BC5A8666-62FD-4473-ADD1-A7C901B2DBED}" dt="2020-01-16T10:13:43.530" v="2350" actId="1076"/>
          <ac:picMkLst>
            <pc:docMk/>
            <pc:sldMk cId="3239337368" sldId="433"/>
            <ac:picMk id="43" creationId="{2D65F60C-C3E0-4EFC-9BCC-438AAAE9F83B}"/>
          </ac:picMkLst>
        </pc:picChg>
      </pc:sldChg>
      <pc:sldChg chg="addSp delSp modSp add">
        <pc:chgData name="Theresa Hodgson" userId="213b339f-9e68-4d61-b6e1-9aa385d3ff46" providerId="ADAL" clId="{BC5A8666-62FD-4473-ADD1-A7C901B2DBED}" dt="2020-01-20T14:11:52.242" v="3745"/>
        <pc:sldMkLst>
          <pc:docMk/>
          <pc:sldMk cId="2953469494" sldId="434"/>
        </pc:sldMkLst>
        <pc:spChg chg="mod">
          <ac:chgData name="Theresa Hodgson" userId="213b339f-9e68-4d61-b6e1-9aa385d3ff46" providerId="ADAL" clId="{BC5A8666-62FD-4473-ADD1-A7C901B2DBED}" dt="2020-01-16T10:29:06.460" v="2859" actId="1076"/>
          <ac:spMkLst>
            <pc:docMk/>
            <pc:sldMk cId="2953469494" sldId="434"/>
            <ac:spMk id="2" creationId="{247A61E1-6E11-484E-9CCC-BAAAB277C7D9}"/>
          </ac:spMkLst>
        </pc:spChg>
        <pc:spChg chg="mod">
          <ac:chgData name="Theresa Hodgson" userId="213b339f-9e68-4d61-b6e1-9aa385d3ff46" providerId="ADAL" clId="{BC5A8666-62FD-4473-ADD1-A7C901B2DBED}" dt="2020-01-16T10:28:18.378" v="2838" actId="403"/>
          <ac:spMkLst>
            <pc:docMk/>
            <pc:sldMk cId="2953469494" sldId="434"/>
            <ac:spMk id="19" creationId="{5252A847-DE45-4FA3-A1F8-EEBEB845FF8E}"/>
          </ac:spMkLst>
        </pc:spChg>
        <pc:spChg chg="mod">
          <ac:chgData name="Theresa Hodgson" userId="213b339f-9e68-4d61-b6e1-9aa385d3ff46" providerId="ADAL" clId="{BC5A8666-62FD-4473-ADD1-A7C901B2DBED}" dt="2020-01-16T10:17:12.816" v="2394" actId="1076"/>
          <ac:spMkLst>
            <pc:docMk/>
            <pc:sldMk cId="2953469494" sldId="434"/>
            <ac:spMk id="20" creationId="{84E11CD8-2367-4B11-B3E2-18D221444094}"/>
          </ac:spMkLst>
        </pc:spChg>
        <pc:spChg chg="del mod">
          <ac:chgData name="Theresa Hodgson" userId="213b339f-9e68-4d61-b6e1-9aa385d3ff46" providerId="ADAL" clId="{BC5A8666-62FD-4473-ADD1-A7C901B2DBED}" dt="2020-01-20T14:11:19.145" v="3726" actId="21"/>
          <ac:spMkLst>
            <pc:docMk/>
            <pc:sldMk cId="2953469494" sldId="434"/>
            <ac:spMk id="28" creationId="{E05BF43B-1FB3-4BD8-9668-C3F1DE5F6026}"/>
          </ac:spMkLst>
        </pc:spChg>
        <pc:spChg chg="mod">
          <ac:chgData name="Theresa Hodgson" userId="213b339f-9e68-4d61-b6e1-9aa385d3ff46" providerId="ADAL" clId="{BC5A8666-62FD-4473-ADD1-A7C901B2DBED}" dt="2020-01-16T10:17:06.283" v="2392" actId="1076"/>
          <ac:spMkLst>
            <pc:docMk/>
            <pc:sldMk cId="2953469494" sldId="434"/>
            <ac:spMk id="29" creationId="{0AEE1E77-CCAA-4700-B4DB-7C8A5789DEA3}"/>
          </ac:spMkLst>
        </pc:spChg>
        <pc:spChg chg="mod">
          <ac:chgData name="Theresa Hodgson" userId="213b339f-9e68-4d61-b6e1-9aa385d3ff46" providerId="ADAL" clId="{BC5A8666-62FD-4473-ADD1-A7C901B2DBED}" dt="2020-01-16T10:19:28.797" v="2519" actId="1076"/>
          <ac:spMkLst>
            <pc:docMk/>
            <pc:sldMk cId="2953469494" sldId="434"/>
            <ac:spMk id="30" creationId="{7027DE19-5CE8-458A-A173-429670D40DA6}"/>
          </ac:spMkLst>
        </pc:spChg>
        <pc:spChg chg="mod">
          <ac:chgData name="Theresa Hodgson" userId="213b339f-9e68-4d61-b6e1-9aa385d3ff46" providerId="ADAL" clId="{BC5A8666-62FD-4473-ADD1-A7C901B2DBED}" dt="2020-01-16T10:17:25.156" v="2399" actId="1076"/>
          <ac:spMkLst>
            <pc:docMk/>
            <pc:sldMk cId="2953469494" sldId="434"/>
            <ac:spMk id="31" creationId="{333C6422-4CB4-4893-BC6E-8DE7C2501E97}"/>
          </ac:spMkLst>
        </pc:spChg>
        <pc:spChg chg="mod">
          <ac:chgData name="Theresa Hodgson" userId="213b339f-9e68-4d61-b6e1-9aa385d3ff46" providerId="ADAL" clId="{BC5A8666-62FD-4473-ADD1-A7C901B2DBED}" dt="2020-01-16T10:17:19.656" v="2397" actId="1076"/>
          <ac:spMkLst>
            <pc:docMk/>
            <pc:sldMk cId="2953469494" sldId="434"/>
            <ac:spMk id="32" creationId="{9F99BEDF-1798-449E-9DE1-7B1C52F7265E}"/>
          </ac:spMkLst>
        </pc:spChg>
        <pc:spChg chg="mod">
          <ac:chgData name="Theresa Hodgson" userId="213b339f-9e68-4d61-b6e1-9aa385d3ff46" providerId="ADAL" clId="{BC5A8666-62FD-4473-ADD1-A7C901B2DBED}" dt="2020-01-16T10:17:39.254" v="2401" actId="1076"/>
          <ac:spMkLst>
            <pc:docMk/>
            <pc:sldMk cId="2953469494" sldId="434"/>
            <ac:spMk id="33" creationId="{913FE39E-0774-463F-94BF-8CB52919BA73}"/>
          </ac:spMkLst>
        </pc:spChg>
        <pc:spChg chg="del">
          <ac:chgData name="Theresa Hodgson" userId="213b339f-9e68-4d61-b6e1-9aa385d3ff46" providerId="ADAL" clId="{BC5A8666-62FD-4473-ADD1-A7C901B2DBED}" dt="2020-01-16T10:14:44.465" v="2359" actId="478"/>
          <ac:spMkLst>
            <pc:docMk/>
            <pc:sldMk cId="2953469494" sldId="434"/>
            <ac:spMk id="34" creationId="{2A3CCF11-7A4E-42E3-90BA-2CCBBB983053}"/>
          </ac:spMkLst>
        </pc:spChg>
        <pc:spChg chg="mod">
          <ac:chgData name="Theresa Hodgson" userId="213b339f-9e68-4d61-b6e1-9aa385d3ff46" providerId="ADAL" clId="{BC5A8666-62FD-4473-ADD1-A7C901B2DBED}" dt="2020-01-16T10:15:49.706" v="2370" actId="1076"/>
          <ac:spMkLst>
            <pc:docMk/>
            <pc:sldMk cId="2953469494" sldId="434"/>
            <ac:spMk id="35" creationId="{5542FEF0-976D-40B5-90EC-3C6759F3C480}"/>
          </ac:spMkLst>
        </pc:spChg>
        <pc:spChg chg="mod">
          <ac:chgData name="Theresa Hodgson" userId="213b339f-9e68-4d61-b6e1-9aa385d3ff46" providerId="ADAL" clId="{BC5A8666-62FD-4473-ADD1-A7C901B2DBED}" dt="2020-01-16T10:29:08.822" v="2860" actId="1076"/>
          <ac:spMkLst>
            <pc:docMk/>
            <pc:sldMk cId="2953469494" sldId="434"/>
            <ac:spMk id="36" creationId="{A1BCE9BF-4374-421C-B796-063DBCC01236}"/>
          </ac:spMkLst>
        </pc:spChg>
        <pc:spChg chg="mod ord">
          <ac:chgData name="Theresa Hodgson" userId="213b339f-9e68-4d61-b6e1-9aa385d3ff46" providerId="ADAL" clId="{BC5A8666-62FD-4473-ADD1-A7C901B2DBED}" dt="2020-01-16T10:29:11.114" v="2861" actId="1076"/>
          <ac:spMkLst>
            <pc:docMk/>
            <pc:sldMk cId="2953469494" sldId="434"/>
            <ac:spMk id="37" creationId="{6E398694-B973-4FE3-902C-0B37A7CB71E4}"/>
          </ac:spMkLst>
        </pc:spChg>
        <pc:spChg chg="add">
          <ac:chgData name="Theresa Hodgson" userId="213b339f-9e68-4d61-b6e1-9aa385d3ff46" providerId="ADAL" clId="{BC5A8666-62FD-4473-ADD1-A7C901B2DBED}" dt="2020-01-20T14:11:52.242" v="3745"/>
          <ac:spMkLst>
            <pc:docMk/>
            <pc:sldMk cId="2953469494" sldId="434"/>
            <ac:spMk id="44" creationId="{D20FAB3F-C6BB-4674-9BBB-9B9BD5CD4341}"/>
          </ac:spMkLst>
        </pc:spChg>
        <pc:picChg chg="mod">
          <ac:chgData name="Theresa Hodgson" userId="213b339f-9e68-4d61-b6e1-9aa385d3ff46" providerId="ADAL" clId="{BC5A8666-62FD-4473-ADD1-A7C901B2DBED}" dt="2020-01-16T10:16:25.423" v="2380" actId="1076"/>
          <ac:picMkLst>
            <pc:docMk/>
            <pc:sldMk cId="2953469494" sldId="434"/>
            <ac:picMk id="23" creationId="{CCEFE132-97D5-4507-8D1D-1EB6EDA64D52}"/>
          </ac:picMkLst>
        </pc:picChg>
        <pc:picChg chg="del">
          <ac:chgData name="Theresa Hodgson" userId="213b339f-9e68-4d61-b6e1-9aa385d3ff46" providerId="ADAL" clId="{BC5A8666-62FD-4473-ADD1-A7C901B2DBED}" dt="2020-01-16T10:21:37.439" v="2555" actId="478"/>
          <ac:picMkLst>
            <pc:docMk/>
            <pc:sldMk cId="2953469494" sldId="434"/>
            <ac:picMk id="25" creationId="{0F8162A2-791D-4192-85DB-222EB21ACEFB}"/>
          </ac:picMkLst>
        </pc:picChg>
        <pc:picChg chg="del mod">
          <ac:chgData name="Theresa Hodgson" userId="213b339f-9e68-4d61-b6e1-9aa385d3ff46" providerId="ADAL" clId="{BC5A8666-62FD-4473-ADD1-A7C901B2DBED}" dt="2020-01-20T14:00:35.045" v="2995" actId="478"/>
          <ac:picMkLst>
            <pc:docMk/>
            <pc:sldMk cId="2953469494" sldId="434"/>
            <ac:picMk id="26" creationId="{5DCCE2D0-4693-4C4D-96B9-7EBB83BBB91C}"/>
          </ac:picMkLst>
        </pc:picChg>
        <pc:picChg chg="del mod">
          <ac:chgData name="Theresa Hodgson" userId="213b339f-9e68-4d61-b6e1-9aa385d3ff46" providerId="ADAL" clId="{BC5A8666-62FD-4473-ADD1-A7C901B2DBED}" dt="2020-01-20T14:11:11.002" v="3724" actId="478"/>
          <ac:picMkLst>
            <pc:docMk/>
            <pc:sldMk cId="2953469494" sldId="434"/>
            <ac:picMk id="27" creationId="{024718C3-2A10-4E09-90A0-D27A6B93B929}"/>
          </ac:picMkLst>
        </pc:picChg>
        <pc:picChg chg="add mod">
          <ac:chgData name="Theresa Hodgson" userId="213b339f-9e68-4d61-b6e1-9aa385d3ff46" providerId="ADAL" clId="{BC5A8666-62FD-4473-ADD1-A7C901B2DBED}" dt="2020-01-20T14:00:39.010" v="3007" actId="1035"/>
          <ac:picMkLst>
            <pc:docMk/>
            <pc:sldMk cId="2953469494" sldId="434"/>
            <ac:picMk id="34" creationId="{50380F44-4AF2-4518-8956-87D8597FB7CE}"/>
          </ac:picMkLst>
        </pc:picChg>
        <pc:picChg chg="add">
          <ac:chgData name="Theresa Hodgson" userId="213b339f-9e68-4d61-b6e1-9aa385d3ff46" providerId="ADAL" clId="{BC5A8666-62FD-4473-ADD1-A7C901B2DBED}" dt="2020-01-16T10:21:37.935" v="2556"/>
          <ac:picMkLst>
            <pc:docMk/>
            <pc:sldMk cId="2953469494" sldId="434"/>
            <ac:picMk id="38" creationId="{A5C850AD-948C-412D-80BC-147DFCFB2A83}"/>
          </ac:picMkLst>
        </pc:picChg>
        <pc:picChg chg="add">
          <ac:chgData name="Theresa Hodgson" userId="213b339f-9e68-4d61-b6e1-9aa385d3ff46" providerId="ADAL" clId="{BC5A8666-62FD-4473-ADD1-A7C901B2DBED}" dt="2020-01-16T10:29:01.592" v="2858"/>
          <ac:picMkLst>
            <pc:docMk/>
            <pc:sldMk cId="2953469494" sldId="434"/>
            <ac:picMk id="39" creationId="{1BA29CBB-9C7C-443D-AF92-08F6C101FDAB}"/>
          </ac:picMkLst>
        </pc:picChg>
        <pc:picChg chg="add">
          <ac:chgData name="Theresa Hodgson" userId="213b339f-9e68-4d61-b6e1-9aa385d3ff46" providerId="ADAL" clId="{BC5A8666-62FD-4473-ADD1-A7C901B2DBED}" dt="2020-01-16T10:29:01.592" v="2858"/>
          <ac:picMkLst>
            <pc:docMk/>
            <pc:sldMk cId="2953469494" sldId="434"/>
            <ac:picMk id="40" creationId="{F5CEB66D-D187-46D3-AB21-CFFC136136FA}"/>
          </ac:picMkLst>
        </pc:picChg>
        <pc:picChg chg="add">
          <ac:chgData name="Theresa Hodgson" userId="213b339f-9e68-4d61-b6e1-9aa385d3ff46" providerId="ADAL" clId="{BC5A8666-62FD-4473-ADD1-A7C901B2DBED}" dt="2020-01-20T14:11:11.589" v="3725"/>
          <ac:picMkLst>
            <pc:docMk/>
            <pc:sldMk cId="2953469494" sldId="434"/>
            <ac:picMk id="41" creationId="{148AE94E-F81E-480A-A47E-81A32A6876B5}"/>
          </ac:picMkLst>
        </pc:picChg>
        <pc:picChg chg="del mod">
          <ac:chgData name="Theresa Hodgson" userId="213b339f-9e68-4d61-b6e1-9aa385d3ff46" providerId="ADAL" clId="{BC5A8666-62FD-4473-ADD1-A7C901B2DBED}" dt="2020-01-16T10:29:01.121" v="2857" actId="478"/>
          <ac:picMkLst>
            <pc:docMk/>
            <pc:sldMk cId="2953469494" sldId="434"/>
            <ac:picMk id="41" creationId="{237EA272-8A80-45F7-8EBB-C7DC8DE71ACC}"/>
          </ac:picMkLst>
        </pc:picChg>
        <pc:picChg chg="del">
          <ac:chgData name="Theresa Hodgson" userId="213b339f-9e68-4d61-b6e1-9aa385d3ff46" providerId="ADAL" clId="{BC5A8666-62FD-4473-ADD1-A7C901B2DBED}" dt="2020-01-16T10:29:01.121" v="2857" actId="478"/>
          <ac:picMkLst>
            <pc:docMk/>
            <pc:sldMk cId="2953469494" sldId="434"/>
            <ac:picMk id="42" creationId="{8CC88EB1-BBD4-45D1-AFEC-22C2857B9E0F}"/>
          </ac:picMkLst>
        </pc:picChg>
        <pc:picChg chg="add">
          <ac:chgData name="Theresa Hodgson" userId="213b339f-9e68-4d61-b6e1-9aa385d3ff46" providerId="ADAL" clId="{BC5A8666-62FD-4473-ADD1-A7C901B2DBED}" dt="2020-01-20T14:11:11.589" v="3725"/>
          <ac:picMkLst>
            <pc:docMk/>
            <pc:sldMk cId="2953469494" sldId="434"/>
            <ac:picMk id="42" creationId="{EEBA7604-20EC-4ADF-8D53-02AA2DF2E7DC}"/>
          </ac:picMkLst>
        </pc:picChg>
        <pc:picChg chg="mod">
          <ac:chgData name="Theresa Hodgson" userId="213b339f-9e68-4d61-b6e1-9aa385d3ff46" providerId="ADAL" clId="{BC5A8666-62FD-4473-ADD1-A7C901B2DBED}" dt="2020-01-16T10:15:43.396" v="2368" actId="1076"/>
          <ac:picMkLst>
            <pc:docMk/>
            <pc:sldMk cId="2953469494" sldId="434"/>
            <ac:picMk id="45" creationId="{E068C5F5-CE94-45A1-A19E-46EE1FB5366F}"/>
          </ac:picMkLst>
        </pc:picChg>
        <pc:picChg chg="del">
          <ac:chgData name="Theresa Hodgson" userId="213b339f-9e68-4d61-b6e1-9aa385d3ff46" providerId="ADAL" clId="{BC5A8666-62FD-4473-ADD1-A7C901B2DBED}" dt="2020-01-20T14:11:11.002" v="3724" actId="478"/>
          <ac:picMkLst>
            <pc:docMk/>
            <pc:sldMk cId="2953469494" sldId="434"/>
            <ac:picMk id="46" creationId="{D350E88F-9933-4759-9567-90AC95D8F419}"/>
          </ac:picMkLst>
        </pc:picChg>
      </pc:sldChg>
      <pc:sldChg chg="addSp delSp modSp add">
        <pc:chgData name="Theresa Hodgson" userId="213b339f-9e68-4d61-b6e1-9aa385d3ff46" providerId="ADAL" clId="{BC5A8666-62FD-4473-ADD1-A7C901B2DBED}" dt="2020-01-20T14:11:49.986" v="3744" actId="21"/>
        <pc:sldMkLst>
          <pc:docMk/>
          <pc:sldMk cId="3295834317" sldId="435"/>
        </pc:sldMkLst>
        <pc:spChg chg="mod">
          <ac:chgData name="Theresa Hodgson" userId="213b339f-9e68-4d61-b6e1-9aa385d3ff46" providerId="ADAL" clId="{BC5A8666-62FD-4473-ADD1-A7C901B2DBED}" dt="2020-01-16T10:18:29.381" v="2403" actId="208"/>
          <ac:spMkLst>
            <pc:docMk/>
            <pc:sldMk cId="3295834317" sldId="435"/>
            <ac:spMk id="2" creationId="{247A61E1-6E11-484E-9CCC-BAAAB277C7D9}"/>
          </ac:spMkLst>
        </pc:spChg>
        <pc:spChg chg="mod">
          <ac:chgData name="Theresa Hodgson" userId="213b339f-9e68-4d61-b6e1-9aa385d3ff46" providerId="ADAL" clId="{BC5A8666-62FD-4473-ADD1-A7C901B2DBED}" dt="2020-01-20T13:58:37.622" v="2936" actId="20577"/>
          <ac:spMkLst>
            <pc:docMk/>
            <pc:sldMk cId="3295834317" sldId="435"/>
            <ac:spMk id="19" creationId="{5252A847-DE45-4FA3-A1F8-EEBEB845FF8E}"/>
          </ac:spMkLst>
        </pc:spChg>
        <pc:spChg chg="mod">
          <ac:chgData name="Theresa Hodgson" userId="213b339f-9e68-4d61-b6e1-9aa385d3ff46" providerId="ADAL" clId="{BC5A8666-62FD-4473-ADD1-A7C901B2DBED}" dt="2020-01-20T14:11:46.351" v="3743" actId="12789"/>
          <ac:spMkLst>
            <pc:docMk/>
            <pc:sldMk cId="3295834317" sldId="435"/>
            <ac:spMk id="20" creationId="{84E11CD8-2367-4B11-B3E2-18D221444094}"/>
          </ac:spMkLst>
        </pc:spChg>
        <pc:spChg chg="mod">
          <ac:chgData name="Theresa Hodgson" userId="213b339f-9e68-4d61-b6e1-9aa385d3ff46" providerId="ADAL" clId="{BC5A8666-62FD-4473-ADD1-A7C901B2DBED}" dt="2020-01-16T10:18:29.381" v="2403" actId="208"/>
          <ac:spMkLst>
            <pc:docMk/>
            <pc:sldMk cId="3295834317" sldId="435"/>
            <ac:spMk id="28" creationId="{E05BF43B-1FB3-4BD8-9668-C3F1DE5F6026}"/>
          </ac:spMkLst>
        </pc:spChg>
        <pc:spChg chg="mod">
          <ac:chgData name="Theresa Hodgson" userId="213b339f-9e68-4d61-b6e1-9aa385d3ff46" providerId="ADAL" clId="{BC5A8666-62FD-4473-ADD1-A7C901B2DBED}" dt="2020-01-16T10:28:50.128" v="2855" actId="1076"/>
          <ac:spMkLst>
            <pc:docMk/>
            <pc:sldMk cId="3295834317" sldId="435"/>
            <ac:spMk id="29" creationId="{0AEE1E77-CCAA-4700-B4DB-7C8A5789DEA3}"/>
          </ac:spMkLst>
        </pc:spChg>
        <pc:spChg chg="mod">
          <ac:chgData name="Theresa Hodgson" userId="213b339f-9e68-4d61-b6e1-9aa385d3ff46" providerId="ADAL" clId="{BC5A8666-62FD-4473-ADD1-A7C901B2DBED}" dt="2020-01-16T10:28:54.792" v="2856" actId="1076"/>
          <ac:spMkLst>
            <pc:docMk/>
            <pc:sldMk cId="3295834317" sldId="435"/>
            <ac:spMk id="30" creationId="{7027DE19-5CE8-458A-A173-429670D40DA6}"/>
          </ac:spMkLst>
        </pc:spChg>
        <pc:spChg chg="mod ord">
          <ac:chgData name="Theresa Hodgson" userId="213b339f-9e68-4d61-b6e1-9aa385d3ff46" providerId="ADAL" clId="{BC5A8666-62FD-4473-ADD1-A7C901B2DBED}" dt="2020-01-20T14:00:49.737" v="3010" actId="166"/>
          <ac:spMkLst>
            <pc:docMk/>
            <pc:sldMk cId="3295834317" sldId="435"/>
            <ac:spMk id="31" creationId="{333C6422-4CB4-4893-BC6E-8DE7C2501E97}"/>
          </ac:spMkLst>
        </pc:spChg>
        <pc:spChg chg="mod">
          <ac:chgData name="Theresa Hodgson" userId="213b339f-9e68-4d61-b6e1-9aa385d3ff46" providerId="ADAL" clId="{BC5A8666-62FD-4473-ADD1-A7C901B2DBED}" dt="2020-01-16T10:18:29.381" v="2403" actId="208"/>
          <ac:spMkLst>
            <pc:docMk/>
            <pc:sldMk cId="3295834317" sldId="435"/>
            <ac:spMk id="32" creationId="{9F99BEDF-1798-449E-9DE1-7B1C52F7265E}"/>
          </ac:spMkLst>
        </pc:spChg>
        <pc:spChg chg="mod">
          <ac:chgData name="Theresa Hodgson" userId="213b339f-9e68-4d61-b6e1-9aa385d3ff46" providerId="ADAL" clId="{BC5A8666-62FD-4473-ADD1-A7C901B2DBED}" dt="2020-01-16T10:23:57.377" v="2586" actId="12789"/>
          <ac:spMkLst>
            <pc:docMk/>
            <pc:sldMk cId="3295834317" sldId="435"/>
            <ac:spMk id="33" creationId="{913FE39E-0774-463F-94BF-8CB52919BA73}"/>
          </ac:spMkLst>
        </pc:spChg>
        <pc:spChg chg="mod">
          <ac:chgData name="Theresa Hodgson" userId="213b339f-9e68-4d61-b6e1-9aa385d3ff46" providerId="ADAL" clId="{BC5A8666-62FD-4473-ADD1-A7C901B2DBED}" dt="2020-01-16T10:18:29.381" v="2403" actId="208"/>
          <ac:spMkLst>
            <pc:docMk/>
            <pc:sldMk cId="3295834317" sldId="435"/>
            <ac:spMk id="35" creationId="{5542FEF0-976D-40B5-90EC-3C6759F3C480}"/>
          </ac:spMkLst>
        </pc:spChg>
        <pc:spChg chg="mod">
          <ac:chgData name="Theresa Hodgson" userId="213b339f-9e68-4d61-b6e1-9aa385d3ff46" providerId="ADAL" clId="{BC5A8666-62FD-4473-ADD1-A7C901B2DBED}" dt="2020-01-16T10:18:29.381" v="2403" actId="208"/>
          <ac:spMkLst>
            <pc:docMk/>
            <pc:sldMk cId="3295834317" sldId="435"/>
            <ac:spMk id="36" creationId="{A1BCE9BF-4374-421C-B796-063DBCC01236}"/>
          </ac:spMkLst>
        </pc:spChg>
        <pc:spChg chg="mod">
          <ac:chgData name="Theresa Hodgson" userId="213b339f-9e68-4d61-b6e1-9aa385d3ff46" providerId="ADAL" clId="{BC5A8666-62FD-4473-ADD1-A7C901B2DBED}" dt="2020-01-16T10:24:04.574" v="2588" actId="12789"/>
          <ac:spMkLst>
            <pc:docMk/>
            <pc:sldMk cId="3295834317" sldId="435"/>
            <ac:spMk id="37" creationId="{6E398694-B973-4FE3-902C-0B37A7CB71E4}"/>
          </ac:spMkLst>
        </pc:spChg>
        <pc:spChg chg="add del mod">
          <ac:chgData name="Theresa Hodgson" userId="213b339f-9e68-4d61-b6e1-9aa385d3ff46" providerId="ADAL" clId="{BC5A8666-62FD-4473-ADD1-A7C901B2DBED}" dt="2020-01-20T14:11:49.986" v="3744" actId="21"/>
          <ac:spMkLst>
            <pc:docMk/>
            <pc:sldMk cId="3295834317" sldId="435"/>
            <ac:spMk id="38" creationId="{E26CF672-3160-4646-843C-E96CE3E9ECD3}"/>
          </ac:spMkLst>
        </pc:spChg>
        <pc:picChg chg="mod">
          <ac:chgData name="Theresa Hodgson" userId="213b339f-9e68-4d61-b6e1-9aa385d3ff46" providerId="ADAL" clId="{BC5A8666-62FD-4473-ADD1-A7C901B2DBED}" dt="2020-01-16T10:21:33.603" v="2554" actId="1076"/>
          <ac:picMkLst>
            <pc:docMk/>
            <pc:sldMk cId="3295834317" sldId="435"/>
            <ac:picMk id="25" creationId="{0F8162A2-791D-4192-85DB-222EB21ACEFB}"/>
          </ac:picMkLst>
        </pc:picChg>
        <pc:picChg chg="del mod">
          <ac:chgData name="Theresa Hodgson" userId="213b339f-9e68-4d61-b6e1-9aa385d3ff46" providerId="ADAL" clId="{BC5A8666-62FD-4473-ADD1-A7C901B2DBED}" dt="2020-01-20T14:00:43.725" v="3008" actId="478"/>
          <ac:picMkLst>
            <pc:docMk/>
            <pc:sldMk cId="3295834317" sldId="435"/>
            <ac:picMk id="26" creationId="{5DCCE2D0-4693-4C4D-96B9-7EBB83BBB91C}"/>
          </ac:picMkLst>
        </pc:picChg>
        <pc:picChg chg="mod">
          <ac:chgData name="Theresa Hodgson" userId="213b339f-9e68-4d61-b6e1-9aa385d3ff46" providerId="ADAL" clId="{BC5A8666-62FD-4473-ADD1-A7C901B2DBED}" dt="2020-01-16T10:23:57.377" v="2586" actId="12789"/>
          <ac:picMkLst>
            <pc:docMk/>
            <pc:sldMk cId="3295834317" sldId="435"/>
            <ac:picMk id="27" creationId="{024718C3-2A10-4E09-90A0-D27A6B93B929}"/>
          </ac:picMkLst>
        </pc:picChg>
        <pc:picChg chg="add">
          <ac:chgData name="Theresa Hodgson" userId="213b339f-9e68-4d61-b6e1-9aa385d3ff46" providerId="ADAL" clId="{BC5A8666-62FD-4473-ADD1-A7C901B2DBED}" dt="2020-01-20T14:00:44.559" v="3009"/>
          <ac:picMkLst>
            <pc:docMk/>
            <pc:sldMk cId="3295834317" sldId="435"/>
            <ac:picMk id="34" creationId="{11E016A6-634D-48F9-9C90-EB32929249EB}"/>
          </ac:picMkLst>
        </pc:picChg>
        <pc:picChg chg="mod">
          <ac:chgData name="Theresa Hodgson" userId="213b339f-9e68-4d61-b6e1-9aa385d3ff46" providerId="ADAL" clId="{BC5A8666-62FD-4473-ADD1-A7C901B2DBED}" dt="2020-01-16T10:28:54.792" v="2856" actId="1076"/>
          <ac:picMkLst>
            <pc:docMk/>
            <pc:sldMk cId="3295834317" sldId="435"/>
            <ac:picMk id="41" creationId="{237EA272-8A80-45F7-8EBB-C7DC8DE71ACC}"/>
          </ac:picMkLst>
        </pc:picChg>
        <pc:picChg chg="mod">
          <ac:chgData name="Theresa Hodgson" userId="213b339f-9e68-4d61-b6e1-9aa385d3ff46" providerId="ADAL" clId="{BC5A8666-62FD-4473-ADD1-A7C901B2DBED}" dt="2020-01-16T10:28:50.128" v="2855" actId="1076"/>
          <ac:picMkLst>
            <pc:docMk/>
            <pc:sldMk cId="3295834317" sldId="435"/>
            <ac:picMk id="42" creationId="{8CC88EB1-BBD4-45D1-AFEC-22C2857B9E0F}"/>
          </ac:picMkLst>
        </pc:picChg>
        <pc:picChg chg="mod">
          <ac:chgData name="Theresa Hodgson" userId="213b339f-9e68-4d61-b6e1-9aa385d3ff46" providerId="ADAL" clId="{BC5A8666-62FD-4473-ADD1-A7C901B2DBED}" dt="2020-01-16T10:24:04.574" v="2588" actId="12789"/>
          <ac:picMkLst>
            <pc:docMk/>
            <pc:sldMk cId="3295834317" sldId="435"/>
            <ac:picMk id="46" creationId="{D350E88F-9933-4759-9567-90AC95D8F419}"/>
          </ac:picMkLst>
        </pc:picChg>
      </pc:sldChg>
      <pc:sldChg chg="addSp delSp modSp add">
        <pc:chgData name="Theresa Hodgson" userId="213b339f-9e68-4d61-b6e1-9aa385d3ff46" providerId="ADAL" clId="{BC5A8666-62FD-4473-ADD1-A7C901B2DBED}" dt="2020-01-20T14:02:15.302" v="3309" actId="1038"/>
        <pc:sldMkLst>
          <pc:docMk/>
          <pc:sldMk cId="3735237392" sldId="436"/>
        </pc:sldMkLst>
        <pc:spChg chg="mod">
          <ac:chgData name="Theresa Hodgson" userId="213b339f-9e68-4d61-b6e1-9aa385d3ff46" providerId="ADAL" clId="{BC5A8666-62FD-4473-ADD1-A7C901B2DBED}" dt="2020-01-16T10:20:07.221" v="2527" actId="164"/>
          <ac:spMkLst>
            <pc:docMk/>
            <pc:sldMk cId="3735237392" sldId="436"/>
            <ac:spMk id="2" creationId="{247A61E1-6E11-484E-9CCC-BAAAB277C7D9}"/>
          </ac:spMkLst>
        </pc:spChg>
        <pc:spChg chg="mod">
          <ac:chgData name="Theresa Hodgson" userId="213b339f-9e68-4d61-b6e1-9aa385d3ff46" providerId="ADAL" clId="{BC5A8666-62FD-4473-ADD1-A7C901B2DBED}" dt="2020-01-16T10:29:40.194" v="2891" actId="20577"/>
          <ac:spMkLst>
            <pc:docMk/>
            <pc:sldMk cId="3735237392" sldId="436"/>
            <ac:spMk id="19" creationId="{5252A847-DE45-4FA3-A1F8-EEBEB845FF8E}"/>
          </ac:spMkLst>
        </pc:spChg>
        <pc:spChg chg="mod">
          <ac:chgData name="Theresa Hodgson" userId="213b339f-9e68-4d61-b6e1-9aa385d3ff46" providerId="ADAL" clId="{BC5A8666-62FD-4473-ADD1-A7C901B2DBED}" dt="2020-01-16T10:19:59.662" v="2524" actId="164"/>
          <ac:spMkLst>
            <pc:docMk/>
            <pc:sldMk cId="3735237392" sldId="436"/>
            <ac:spMk id="20" creationId="{84E11CD8-2367-4B11-B3E2-18D221444094}"/>
          </ac:spMkLst>
        </pc:spChg>
        <pc:spChg chg="mod">
          <ac:chgData name="Theresa Hodgson" userId="213b339f-9e68-4d61-b6e1-9aa385d3ff46" providerId="ADAL" clId="{BC5A8666-62FD-4473-ADD1-A7C901B2DBED}" dt="2020-01-16T10:20:02.301" v="2525" actId="164"/>
          <ac:spMkLst>
            <pc:docMk/>
            <pc:sldMk cId="3735237392" sldId="436"/>
            <ac:spMk id="28" creationId="{E05BF43B-1FB3-4BD8-9668-C3F1DE5F6026}"/>
          </ac:spMkLst>
        </pc:spChg>
        <pc:spChg chg="mod">
          <ac:chgData name="Theresa Hodgson" userId="213b339f-9e68-4d61-b6e1-9aa385d3ff46" providerId="ADAL" clId="{BC5A8666-62FD-4473-ADD1-A7C901B2DBED}" dt="2020-01-16T10:20:19.016" v="2531" actId="164"/>
          <ac:spMkLst>
            <pc:docMk/>
            <pc:sldMk cId="3735237392" sldId="436"/>
            <ac:spMk id="29" creationId="{0AEE1E77-CCAA-4700-B4DB-7C8A5789DEA3}"/>
          </ac:spMkLst>
        </pc:spChg>
        <pc:spChg chg="mod">
          <ac:chgData name="Theresa Hodgson" userId="213b339f-9e68-4d61-b6e1-9aa385d3ff46" providerId="ADAL" clId="{BC5A8666-62FD-4473-ADD1-A7C901B2DBED}" dt="2020-01-16T10:20:22.767" v="2532" actId="164"/>
          <ac:spMkLst>
            <pc:docMk/>
            <pc:sldMk cId="3735237392" sldId="436"/>
            <ac:spMk id="30" creationId="{7027DE19-5CE8-458A-A173-429670D40DA6}"/>
          </ac:spMkLst>
        </pc:spChg>
        <pc:spChg chg="mod ord topLvl">
          <ac:chgData name="Theresa Hodgson" userId="213b339f-9e68-4d61-b6e1-9aa385d3ff46" providerId="ADAL" clId="{BC5A8666-62FD-4473-ADD1-A7C901B2DBED}" dt="2020-01-20T14:02:13.889" v="3303" actId="164"/>
          <ac:spMkLst>
            <pc:docMk/>
            <pc:sldMk cId="3735237392" sldId="436"/>
            <ac:spMk id="31" creationId="{333C6422-4CB4-4893-BC6E-8DE7C2501E97}"/>
          </ac:spMkLst>
        </pc:spChg>
        <pc:spChg chg="mod">
          <ac:chgData name="Theresa Hodgson" userId="213b339f-9e68-4d61-b6e1-9aa385d3ff46" providerId="ADAL" clId="{BC5A8666-62FD-4473-ADD1-A7C901B2DBED}" dt="2020-01-16T10:20:04.985" v="2526" actId="164"/>
          <ac:spMkLst>
            <pc:docMk/>
            <pc:sldMk cId="3735237392" sldId="436"/>
            <ac:spMk id="32" creationId="{9F99BEDF-1798-449E-9DE1-7B1C52F7265E}"/>
          </ac:spMkLst>
        </pc:spChg>
        <pc:spChg chg="mod">
          <ac:chgData name="Theresa Hodgson" userId="213b339f-9e68-4d61-b6e1-9aa385d3ff46" providerId="ADAL" clId="{BC5A8666-62FD-4473-ADD1-A7C901B2DBED}" dt="2020-01-16T10:24:25.594" v="2592" actId="12789"/>
          <ac:spMkLst>
            <pc:docMk/>
            <pc:sldMk cId="3735237392" sldId="436"/>
            <ac:spMk id="33" creationId="{913FE39E-0774-463F-94BF-8CB52919BA73}"/>
          </ac:spMkLst>
        </pc:spChg>
        <pc:spChg chg="mod">
          <ac:chgData name="Theresa Hodgson" userId="213b339f-9e68-4d61-b6e1-9aa385d3ff46" providerId="ADAL" clId="{BC5A8666-62FD-4473-ADD1-A7C901B2DBED}" dt="2020-01-16T10:20:16.363" v="2530" actId="164"/>
          <ac:spMkLst>
            <pc:docMk/>
            <pc:sldMk cId="3735237392" sldId="436"/>
            <ac:spMk id="35" creationId="{5542FEF0-976D-40B5-90EC-3C6759F3C480}"/>
          </ac:spMkLst>
        </pc:spChg>
        <pc:spChg chg="mod">
          <ac:chgData name="Theresa Hodgson" userId="213b339f-9e68-4d61-b6e1-9aa385d3ff46" providerId="ADAL" clId="{BC5A8666-62FD-4473-ADD1-A7C901B2DBED}" dt="2020-01-16T10:20:10.197" v="2528" actId="164"/>
          <ac:spMkLst>
            <pc:docMk/>
            <pc:sldMk cId="3735237392" sldId="436"/>
            <ac:spMk id="36" creationId="{A1BCE9BF-4374-421C-B796-063DBCC01236}"/>
          </ac:spMkLst>
        </pc:spChg>
        <pc:spChg chg="mod">
          <ac:chgData name="Theresa Hodgson" userId="213b339f-9e68-4d61-b6e1-9aa385d3ff46" providerId="ADAL" clId="{BC5A8666-62FD-4473-ADD1-A7C901B2DBED}" dt="2020-01-16T10:24:17.785" v="2590" actId="12789"/>
          <ac:spMkLst>
            <pc:docMk/>
            <pc:sldMk cId="3735237392" sldId="436"/>
            <ac:spMk id="37" creationId="{6E398694-B973-4FE3-902C-0B37A7CB71E4}"/>
          </ac:spMkLst>
        </pc:spChg>
        <pc:grpChg chg="add mod">
          <ac:chgData name="Theresa Hodgson" userId="213b339f-9e68-4d61-b6e1-9aa385d3ff46" providerId="ADAL" clId="{BC5A8666-62FD-4473-ADD1-A7C901B2DBED}" dt="2020-01-20T14:02:15.302" v="3309" actId="1038"/>
          <ac:grpSpMkLst>
            <pc:docMk/>
            <pc:sldMk cId="3735237392" sldId="436"/>
            <ac:grpSpMk id="2" creationId="{FBA0AAFF-55FD-4966-A24C-CC61C7CA4762}"/>
          </ac:grpSpMkLst>
        </pc:grpChg>
        <pc:grpChg chg="add del mod">
          <ac:chgData name="Theresa Hodgson" userId="213b339f-9e68-4d61-b6e1-9aa385d3ff46" providerId="ADAL" clId="{BC5A8666-62FD-4473-ADD1-A7C901B2DBED}" dt="2020-01-20T14:01:47.532" v="3237" actId="165"/>
          <ac:grpSpMkLst>
            <pc:docMk/>
            <pc:sldMk cId="3735237392" sldId="436"/>
            <ac:grpSpMk id="3" creationId="{13126AE7-5028-4BEA-8FE0-2ADC07413E7D}"/>
          </ac:grpSpMkLst>
        </pc:grpChg>
        <pc:grpChg chg="add mod">
          <ac:chgData name="Theresa Hodgson" userId="213b339f-9e68-4d61-b6e1-9aa385d3ff46" providerId="ADAL" clId="{BC5A8666-62FD-4473-ADD1-A7C901B2DBED}" dt="2020-01-16T10:29:55.242" v="2910" actId="1036"/>
          <ac:grpSpMkLst>
            <pc:docMk/>
            <pc:sldMk cId="3735237392" sldId="436"/>
            <ac:grpSpMk id="4" creationId="{18A04762-0B94-4ECA-8095-6B1BB7DA364F}"/>
          </ac:grpSpMkLst>
        </pc:grpChg>
        <pc:grpChg chg="add mod">
          <ac:chgData name="Theresa Hodgson" userId="213b339f-9e68-4d61-b6e1-9aa385d3ff46" providerId="ADAL" clId="{BC5A8666-62FD-4473-ADD1-A7C901B2DBED}" dt="2020-01-16T10:29:55.242" v="2910" actId="1036"/>
          <ac:grpSpMkLst>
            <pc:docMk/>
            <pc:sldMk cId="3735237392" sldId="436"/>
            <ac:grpSpMk id="5" creationId="{4F22498F-E51B-482E-AB28-935DEADDF445}"/>
          </ac:grpSpMkLst>
        </pc:grpChg>
        <pc:grpChg chg="add mod">
          <ac:chgData name="Theresa Hodgson" userId="213b339f-9e68-4d61-b6e1-9aa385d3ff46" providerId="ADAL" clId="{BC5A8666-62FD-4473-ADD1-A7C901B2DBED}" dt="2020-01-16T10:29:55.242" v="2910" actId="1036"/>
          <ac:grpSpMkLst>
            <pc:docMk/>
            <pc:sldMk cId="3735237392" sldId="436"/>
            <ac:grpSpMk id="6" creationId="{ED734F6A-489B-43E6-971D-BC071C7D9554}"/>
          </ac:grpSpMkLst>
        </pc:grpChg>
        <pc:grpChg chg="add del mod">
          <ac:chgData name="Theresa Hodgson" userId="213b339f-9e68-4d61-b6e1-9aa385d3ff46" providerId="ADAL" clId="{BC5A8666-62FD-4473-ADD1-A7C901B2DBED}" dt="2020-01-16T10:26:59.644" v="2806" actId="478"/>
          <ac:grpSpMkLst>
            <pc:docMk/>
            <pc:sldMk cId="3735237392" sldId="436"/>
            <ac:grpSpMk id="7" creationId="{7DC08A58-2BAF-46BC-B589-D9781661B244}"/>
          </ac:grpSpMkLst>
        </pc:grpChg>
        <pc:grpChg chg="add del mod">
          <ac:chgData name="Theresa Hodgson" userId="213b339f-9e68-4d61-b6e1-9aa385d3ff46" providerId="ADAL" clId="{BC5A8666-62FD-4473-ADD1-A7C901B2DBED}" dt="2020-01-16T10:26:55.147" v="2805" actId="478"/>
          <ac:grpSpMkLst>
            <pc:docMk/>
            <pc:sldMk cId="3735237392" sldId="436"/>
            <ac:grpSpMk id="9" creationId="{D222BD93-F005-4C7C-8303-B367655C9BC8}"/>
          </ac:grpSpMkLst>
        </pc:grpChg>
        <pc:grpChg chg="add mod">
          <ac:chgData name="Theresa Hodgson" userId="213b339f-9e68-4d61-b6e1-9aa385d3ff46" providerId="ADAL" clId="{BC5A8666-62FD-4473-ADD1-A7C901B2DBED}" dt="2020-01-16T10:29:55.242" v="2910" actId="1036"/>
          <ac:grpSpMkLst>
            <pc:docMk/>
            <pc:sldMk cId="3735237392" sldId="436"/>
            <ac:grpSpMk id="10" creationId="{8D20B7F2-FB8F-4E6A-ADDC-FF8D97D8CF39}"/>
          </ac:grpSpMkLst>
        </pc:grpChg>
        <pc:grpChg chg="add mod">
          <ac:chgData name="Theresa Hodgson" userId="213b339f-9e68-4d61-b6e1-9aa385d3ff46" providerId="ADAL" clId="{BC5A8666-62FD-4473-ADD1-A7C901B2DBED}" dt="2020-01-16T10:29:55.242" v="2910" actId="1036"/>
          <ac:grpSpMkLst>
            <pc:docMk/>
            <pc:sldMk cId="3735237392" sldId="436"/>
            <ac:grpSpMk id="11" creationId="{6501CD24-CD76-4EEC-8CFF-5D959B171084}"/>
          </ac:grpSpMkLst>
        </pc:grpChg>
        <pc:grpChg chg="add mod">
          <ac:chgData name="Theresa Hodgson" userId="213b339f-9e68-4d61-b6e1-9aa385d3ff46" providerId="ADAL" clId="{BC5A8666-62FD-4473-ADD1-A7C901B2DBED}" dt="2020-01-16T10:29:55.242" v="2910" actId="1036"/>
          <ac:grpSpMkLst>
            <pc:docMk/>
            <pc:sldMk cId="3735237392" sldId="436"/>
            <ac:grpSpMk id="12" creationId="{9DCDD641-9EAE-4FBC-89BC-A9BB93C13EBE}"/>
          </ac:grpSpMkLst>
        </pc:grpChg>
        <pc:grpChg chg="add mod">
          <ac:chgData name="Theresa Hodgson" userId="213b339f-9e68-4d61-b6e1-9aa385d3ff46" providerId="ADAL" clId="{BC5A8666-62FD-4473-ADD1-A7C901B2DBED}" dt="2020-01-16T10:29:55.242" v="2910" actId="1036"/>
          <ac:grpSpMkLst>
            <pc:docMk/>
            <pc:sldMk cId="3735237392" sldId="436"/>
            <ac:grpSpMk id="13" creationId="{57248D68-7959-4009-A79B-B74DA8876B9D}"/>
          </ac:grpSpMkLst>
        </pc:grpChg>
        <pc:grpChg chg="add mod">
          <ac:chgData name="Theresa Hodgson" userId="213b339f-9e68-4d61-b6e1-9aa385d3ff46" providerId="ADAL" clId="{BC5A8666-62FD-4473-ADD1-A7C901B2DBED}" dt="2020-01-16T10:29:55.242" v="2910" actId="1036"/>
          <ac:grpSpMkLst>
            <pc:docMk/>
            <pc:sldMk cId="3735237392" sldId="436"/>
            <ac:grpSpMk id="14" creationId="{22E89090-934A-454E-8923-431D597D012E}"/>
          </ac:grpSpMkLst>
        </pc:grpChg>
        <pc:grpChg chg="add mod">
          <ac:chgData name="Theresa Hodgson" userId="213b339f-9e68-4d61-b6e1-9aa385d3ff46" providerId="ADAL" clId="{BC5A8666-62FD-4473-ADD1-A7C901B2DBED}" dt="2020-01-16T10:23:04.545" v="2573" actId="571"/>
          <ac:grpSpMkLst>
            <pc:docMk/>
            <pc:sldMk cId="3735237392" sldId="436"/>
            <ac:grpSpMk id="40" creationId="{0887AC21-9E58-4BE4-B17C-FCE10EB78B3B}"/>
          </ac:grpSpMkLst>
        </pc:grpChg>
        <pc:grpChg chg="add mod">
          <ac:chgData name="Theresa Hodgson" userId="213b339f-9e68-4d61-b6e1-9aa385d3ff46" providerId="ADAL" clId="{BC5A8666-62FD-4473-ADD1-A7C901B2DBED}" dt="2020-01-16T10:23:04.545" v="2573" actId="571"/>
          <ac:grpSpMkLst>
            <pc:docMk/>
            <pc:sldMk cId="3735237392" sldId="436"/>
            <ac:grpSpMk id="48" creationId="{8E2AC1AB-B026-4B02-AE67-F5E258F62050}"/>
          </ac:grpSpMkLst>
        </pc:grpChg>
        <pc:grpChg chg="add del mod">
          <ac:chgData name="Theresa Hodgson" userId="213b339f-9e68-4d61-b6e1-9aa385d3ff46" providerId="ADAL" clId="{BC5A8666-62FD-4473-ADD1-A7C901B2DBED}" dt="2020-01-16T10:26:18.063" v="2699" actId="478"/>
          <ac:grpSpMkLst>
            <pc:docMk/>
            <pc:sldMk cId="3735237392" sldId="436"/>
            <ac:grpSpMk id="51" creationId="{063513EA-4D13-4054-9E6A-BB5C1FF19153}"/>
          </ac:grpSpMkLst>
        </pc:grpChg>
        <pc:grpChg chg="add del mod">
          <ac:chgData name="Theresa Hodgson" userId="213b339f-9e68-4d61-b6e1-9aa385d3ff46" providerId="ADAL" clId="{BC5A8666-62FD-4473-ADD1-A7C901B2DBED}" dt="2020-01-16T10:26:18.063" v="2699" actId="478"/>
          <ac:grpSpMkLst>
            <pc:docMk/>
            <pc:sldMk cId="3735237392" sldId="436"/>
            <ac:grpSpMk id="54" creationId="{954B5F7C-4778-4489-AF88-AF0B8BE2CED8}"/>
          </ac:grpSpMkLst>
        </pc:grpChg>
        <pc:grpChg chg="add mod">
          <ac:chgData name="Theresa Hodgson" userId="213b339f-9e68-4d61-b6e1-9aa385d3ff46" providerId="ADAL" clId="{BC5A8666-62FD-4473-ADD1-A7C901B2DBED}" dt="2020-01-16T10:29:55.242" v="2910" actId="1036"/>
          <ac:grpSpMkLst>
            <pc:docMk/>
            <pc:sldMk cId="3735237392" sldId="436"/>
            <ac:grpSpMk id="57" creationId="{67DF49FD-A484-491F-A23D-213CD6631239}"/>
          </ac:grpSpMkLst>
        </pc:grpChg>
        <pc:grpChg chg="add mod">
          <ac:chgData name="Theresa Hodgson" userId="213b339f-9e68-4d61-b6e1-9aa385d3ff46" providerId="ADAL" clId="{BC5A8666-62FD-4473-ADD1-A7C901B2DBED}" dt="2020-01-16T10:29:55.242" v="2910" actId="1036"/>
          <ac:grpSpMkLst>
            <pc:docMk/>
            <pc:sldMk cId="3735237392" sldId="436"/>
            <ac:grpSpMk id="60" creationId="{0C030BE5-5D99-4CC9-86BC-9C24DEBD6619}"/>
          </ac:grpSpMkLst>
        </pc:grpChg>
        <pc:picChg chg="mod">
          <ac:chgData name="Theresa Hodgson" userId="213b339f-9e68-4d61-b6e1-9aa385d3ff46" providerId="ADAL" clId="{BC5A8666-62FD-4473-ADD1-A7C901B2DBED}" dt="2020-01-16T10:20:16.363" v="2530" actId="164"/>
          <ac:picMkLst>
            <pc:docMk/>
            <pc:sldMk cId="3735237392" sldId="436"/>
            <ac:picMk id="21" creationId="{3F673722-6477-4B6C-8B31-8749D7B8AD71}"/>
          </ac:picMkLst>
        </pc:picChg>
        <pc:picChg chg="mod">
          <ac:chgData name="Theresa Hodgson" userId="213b339f-9e68-4d61-b6e1-9aa385d3ff46" providerId="ADAL" clId="{BC5A8666-62FD-4473-ADD1-A7C901B2DBED}" dt="2020-01-16T10:20:04.985" v="2526" actId="164"/>
          <ac:picMkLst>
            <pc:docMk/>
            <pc:sldMk cId="3735237392" sldId="436"/>
            <ac:picMk id="22" creationId="{508072A6-3D2D-4480-852A-DE6ECD611C47}"/>
          </ac:picMkLst>
        </pc:picChg>
        <pc:picChg chg="mod">
          <ac:chgData name="Theresa Hodgson" userId="213b339f-9e68-4d61-b6e1-9aa385d3ff46" providerId="ADAL" clId="{BC5A8666-62FD-4473-ADD1-A7C901B2DBED}" dt="2020-01-16T10:25:52.371" v="2680" actId="1037"/>
          <ac:picMkLst>
            <pc:docMk/>
            <pc:sldMk cId="3735237392" sldId="436"/>
            <ac:picMk id="23" creationId="{CCEFE132-97D5-4507-8D1D-1EB6EDA64D52}"/>
          </ac:picMkLst>
        </pc:picChg>
        <pc:picChg chg="mod">
          <ac:chgData name="Theresa Hodgson" userId="213b339f-9e68-4d61-b6e1-9aa385d3ff46" providerId="ADAL" clId="{BC5A8666-62FD-4473-ADD1-A7C901B2DBED}" dt="2020-01-16T10:21:49.096" v="2558" actId="1076"/>
          <ac:picMkLst>
            <pc:docMk/>
            <pc:sldMk cId="3735237392" sldId="436"/>
            <ac:picMk id="25" creationId="{0F8162A2-791D-4192-85DB-222EB21ACEFB}"/>
          </ac:picMkLst>
        </pc:picChg>
        <pc:picChg chg="del mod topLvl">
          <ac:chgData name="Theresa Hodgson" userId="213b339f-9e68-4d61-b6e1-9aa385d3ff46" providerId="ADAL" clId="{BC5A8666-62FD-4473-ADD1-A7C901B2DBED}" dt="2020-01-20T14:01:51.538" v="3238" actId="478"/>
          <ac:picMkLst>
            <pc:docMk/>
            <pc:sldMk cId="3735237392" sldId="436"/>
            <ac:picMk id="26" creationId="{5DCCE2D0-4693-4C4D-96B9-7EBB83BBB91C}"/>
          </ac:picMkLst>
        </pc:picChg>
        <pc:picChg chg="mod">
          <ac:chgData name="Theresa Hodgson" userId="213b339f-9e68-4d61-b6e1-9aa385d3ff46" providerId="ADAL" clId="{BC5A8666-62FD-4473-ADD1-A7C901B2DBED}" dt="2020-01-16T10:24:25.594" v="2592" actId="12789"/>
          <ac:picMkLst>
            <pc:docMk/>
            <pc:sldMk cId="3735237392" sldId="436"/>
            <ac:picMk id="27" creationId="{024718C3-2A10-4E09-90A0-D27A6B93B929}"/>
          </ac:picMkLst>
        </pc:picChg>
        <pc:picChg chg="add mod">
          <ac:chgData name="Theresa Hodgson" userId="213b339f-9e68-4d61-b6e1-9aa385d3ff46" providerId="ADAL" clId="{BC5A8666-62FD-4473-ADD1-A7C901B2DBED}" dt="2020-01-20T14:02:13.889" v="3303" actId="164"/>
          <ac:picMkLst>
            <pc:docMk/>
            <pc:sldMk cId="3735237392" sldId="436"/>
            <ac:picMk id="40" creationId="{F5DF6D90-B1A8-4462-80AE-B6B29FA4C964}"/>
          </ac:picMkLst>
        </pc:picChg>
        <pc:picChg chg="mod">
          <ac:chgData name="Theresa Hodgson" userId="213b339f-9e68-4d61-b6e1-9aa385d3ff46" providerId="ADAL" clId="{BC5A8666-62FD-4473-ADD1-A7C901B2DBED}" dt="2020-01-16T10:20:22.767" v="2532" actId="164"/>
          <ac:picMkLst>
            <pc:docMk/>
            <pc:sldMk cId="3735237392" sldId="436"/>
            <ac:picMk id="41" creationId="{237EA272-8A80-45F7-8EBB-C7DC8DE71ACC}"/>
          </ac:picMkLst>
        </pc:picChg>
        <pc:picChg chg="mod">
          <ac:chgData name="Theresa Hodgson" userId="213b339f-9e68-4d61-b6e1-9aa385d3ff46" providerId="ADAL" clId="{BC5A8666-62FD-4473-ADD1-A7C901B2DBED}" dt="2020-01-16T10:25:38.260" v="2632" actId="1038"/>
          <ac:picMkLst>
            <pc:docMk/>
            <pc:sldMk cId="3735237392" sldId="436"/>
            <ac:picMk id="42" creationId="{8CC88EB1-BBD4-45D1-AFEC-22C2857B9E0F}"/>
          </ac:picMkLst>
        </pc:picChg>
        <pc:picChg chg="mod">
          <ac:chgData name="Theresa Hodgson" userId="213b339f-9e68-4d61-b6e1-9aa385d3ff46" providerId="ADAL" clId="{BC5A8666-62FD-4473-ADD1-A7C901B2DBED}" dt="2020-01-16T10:20:07.221" v="2527" actId="164"/>
          <ac:picMkLst>
            <pc:docMk/>
            <pc:sldMk cId="3735237392" sldId="436"/>
            <ac:picMk id="43" creationId="{2D65F60C-C3E0-4EFC-9BCC-438AAAE9F83B}"/>
          </ac:picMkLst>
        </pc:picChg>
        <pc:picChg chg="mod">
          <ac:chgData name="Theresa Hodgson" userId="213b339f-9e68-4d61-b6e1-9aa385d3ff46" providerId="ADAL" clId="{BC5A8666-62FD-4473-ADD1-A7C901B2DBED}" dt="2020-01-16T10:20:10.197" v="2528" actId="164"/>
          <ac:picMkLst>
            <pc:docMk/>
            <pc:sldMk cId="3735237392" sldId="436"/>
            <ac:picMk id="45" creationId="{E068C5F5-CE94-45A1-A19E-46EE1FB5366F}"/>
          </ac:picMkLst>
        </pc:picChg>
        <pc:picChg chg="mod">
          <ac:chgData name="Theresa Hodgson" userId="213b339f-9e68-4d61-b6e1-9aa385d3ff46" providerId="ADAL" clId="{BC5A8666-62FD-4473-ADD1-A7C901B2DBED}" dt="2020-01-16T10:24:17.785" v="2590" actId="12789"/>
          <ac:picMkLst>
            <pc:docMk/>
            <pc:sldMk cId="3735237392" sldId="436"/>
            <ac:picMk id="46" creationId="{D350E88F-9933-4759-9567-90AC95D8F419}"/>
          </ac:picMkLst>
        </pc:picChg>
        <pc:picChg chg="mod">
          <ac:chgData name="Theresa Hodgson" userId="213b339f-9e68-4d61-b6e1-9aa385d3ff46" providerId="ADAL" clId="{BC5A8666-62FD-4473-ADD1-A7C901B2DBED}" dt="2020-01-16T10:26:38.645" v="2722" actId="1037"/>
          <ac:picMkLst>
            <pc:docMk/>
            <pc:sldMk cId="3735237392" sldId="436"/>
            <ac:picMk id="58" creationId="{7F1CEF1F-7FE9-404B-AC4D-48A7C41A0480}"/>
          </ac:picMkLst>
        </pc:picChg>
        <pc:picChg chg="mod">
          <ac:chgData name="Theresa Hodgson" userId="213b339f-9e68-4d61-b6e1-9aa385d3ff46" providerId="ADAL" clId="{BC5A8666-62FD-4473-ADD1-A7C901B2DBED}" dt="2020-01-16T10:26:32.553" v="2708" actId="1037"/>
          <ac:picMkLst>
            <pc:docMk/>
            <pc:sldMk cId="3735237392" sldId="436"/>
            <ac:picMk id="62" creationId="{3A8545DE-D788-4FB4-BEAF-0979EA4DF20E}"/>
          </ac:picMkLst>
        </pc:picChg>
      </pc:sldChg>
    </pc:docChg>
  </pc:docChgLst>
  <pc:docChgLst>
    <pc:chgData name="Helen Woodhead" userId="ad3a4230-80d7-443d-8a9e-007713cf765f" providerId="ADAL" clId="{9CC7319C-688A-4283-997B-2517554DA170}"/>
    <pc:docChg chg="undo custSel addSld delSld modSld sldOrd">
      <pc:chgData name="Helen Woodhead" userId="ad3a4230-80d7-443d-8a9e-007713cf765f" providerId="ADAL" clId="{9CC7319C-688A-4283-997B-2517554DA170}" dt="2020-01-21T12:03:35.044" v="764" actId="1076"/>
      <pc:docMkLst>
        <pc:docMk/>
      </pc:docMkLst>
      <pc:sldChg chg="modSp">
        <pc:chgData name="Helen Woodhead" userId="ad3a4230-80d7-443d-8a9e-007713cf765f" providerId="ADAL" clId="{9CC7319C-688A-4283-997B-2517554DA170}" dt="2020-01-21T11:33:40.088" v="1" actId="403"/>
        <pc:sldMkLst>
          <pc:docMk/>
          <pc:sldMk cId="2637481266" sldId="256"/>
        </pc:sldMkLst>
        <pc:spChg chg="mod">
          <ac:chgData name="Helen Woodhead" userId="ad3a4230-80d7-443d-8a9e-007713cf765f" providerId="ADAL" clId="{9CC7319C-688A-4283-997B-2517554DA170}" dt="2020-01-21T11:33:40.088" v="1" actId="403"/>
          <ac:spMkLst>
            <pc:docMk/>
            <pc:sldMk cId="2637481266" sldId="256"/>
            <ac:spMk id="19" creationId="{5252A847-DE45-4FA3-A1F8-EEBEB845FF8E}"/>
          </ac:spMkLst>
        </pc:spChg>
      </pc:sldChg>
      <pc:sldChg chg="modSp">
        <pc:chgData name="Helen Woodhead" userId="ad3a4230-80d7-443d-8a9e-007713cf765f" providerId="ADAL" clId="{9CC7319C-688A-4283-997B-2517554DA170}" dt="2020-01-21T11:57:04.356" v="659" actId="20577"/>
        <pc:sldMkLst>
          <pc:docMk/>
          <pc:sldMk cId="1557480065" sldId="376"/>
        </pc:sldMkLst>
        <pc:spChg chg="mod">
          <ac:chgData name="Helen Woodhead" userId="ad3a4230-80d7-443d-8a9e-007713cf765f" providerId="ADAL" clId="{9CC7319C-688A-4283-997B-2517554DA170}" dt="2020-01-21T11:57:04.356" v="659" actId="20577"/>
          <ac:spMkLst>
            <pc:docMk/>
            <pc:sldMk cId="1557480065" sldId="376"/>
            <ac:spMk id="19" creationId="{5252A847-DE45-4FA3-A1F8-EEBEB845FF8E}"/>
          </ac:spMkLst>
        </pc:spChg>
      </pc:sldChg>
      <pc:sldChg chg="addSp modSp">
        <pc:chgData name="Helen Woodhead" userId="ad3a4230-80d7-443d-8a9e-007713cf765f" providerId="ADAL" clId="{9CC7319C-688A-4283-997B-2517554DA170}" dt="2020-01-21T11:49:08.150" v="532" actId="20577"/>
        <pc:sldMkLst>
          <pc:docMk/>
          <pc:sldMk cId="799869967" sldId="419"/>
        </pc:sldMkLst>
        <pc:spChg chg="add mod">
          <ac:chgData name="Helen Woodhead" userId="ad3a4230-80d7-443d-8a9e-007713cf765f" providerId="ADAL" clId="{9CC7319C-688A-4283-997B-2517554DA170}" dt="2020-01-21T11:47:59.691" v="517" actId="208"/>
          <ac:spMkLst>
            <pc:docMk/>
            <pc:sldMk cId="799869967" sldId="419"/>
            <ac:spMk id="25" creationId="{686D0C0A-FCFD-493A-98E0-A7BE0AFB1A22}"/>
          </ac:spMkLst>
        </pc:spChg>
        <pc:spChg chg="add mod">
          <ac:chgData name="Helen Woodhead" userId="ad3a4230-80d7-443d-8a9e-007713cf765f" providerId="ADAL" clId="{9CC7319C-688A-4283-997B-2517554DA170}" dt="2020-01-21T11:47:59.691" v="517" actId="208"/>
          <ac:spMkLst>
            <pc:docMk/>
            <pc:sldMk cId="799869967" sldId="419"/>
            <ac:spMk id="26" creationId="{3494C08A-291D-4379-8301-E1B715BB8832}"/>
          </ac:spMkLst>
        </pc:spChg>
        <pc:spChg chg="add mod">
          <ac:chgData name="Helen Woodhead" userId="ad3a4230-80d7-443d-8a9e-007713cf765f" providerId="ADAL" clId="{9CC7319C-688A-4283-997B-2517554DA170}" dt="2020-01-21T11:47:59.691" v="517" actId="208"/>
          <ac:spMkLst>
            <pc:docMk/>
            <pc:sldMk cId="799869967" sldId="419"/>
            <ac:spMk id="35" creationId="{BD000E78-D9F0-4D9D-ACF5-B8929A079892}"/>
          </ac:spMkLst>
        </pc:spChg>
        <pc:graphicFrameChg chg="ord modGraphic">
          <ac:chgData name="Helen Woodhead" userId="ad3a4230-80d7-443d-8a9e-007713cf765f" providerId="ADAL" clId="{9CC7319C-688A-4283-997B-2517554DA170}" dt="2020-01-21T11:49:08.150" v="532" actId="20577"/>
          <ac:graphicFrameMkLst>
            <pc:docMk/>
            <pc:sldMk cId="799869967" sldId="419"/>
            <ac:graphicFrameMk id="15" creationId="{C581ED85-6DFC-4AB8-9A18-A2743AD980B4}"/>
          </ac:graphicFrameMkLst>
        </pc:graphicFrameChg>
      </pc:sldChg>
      <pc:sldChg chg="modSp">
        <pc:chgData name="Helen Woodhead" userId="ad3a4230-80d7-443d-8a9e-007713cf765f" providerId="ADAL" clId="{9CC7319C-688A-4283-997B-2517554DA170}" dt="2020-01-21T11:48:53.501" v="525" actId="20577"/>
        <pc:sldMkLst>
          <pc:docMk/>
          <pc:sldMk cId="2169802366" sldId="420"/>
        </pc:sldMkLst>
        <pc:spChg chg="mod ord">
          <ac:chgData name="Helen Woodhead" userId="ad3a4230-80d7-443d-8a9e-007713cf765f" providerId="ADAL" clId="{9CC7319C-688A-4283-997B-2517554DA170}" dt="2020-01-21T11:47:36.410" v="514" actId="171"/>
          <ac:spMkLst>
            <pc:docMk/>
            <pc:sldMk cId="2169802366" sldId="420"/>
            <ac:spMk id="58" creationId="{FD023492-D517-4AA1-BD4A-2FE221019994}"/>
          </ac:spMkLst>
        </pc:spChg>
        <pc:spChg chg="mod ord">
          <ac:chgData name="Helen Woodhead" userId="ad3a4230-80d7-443d-8a9e-007713cf765f" providerId="ADAL" clId="{9CC7319C-688A-4283-997B-2517554DA170}" dt="2020-01-21T11:47:36.410" v="514" actId="171"/>
          <ac:spMkLst>
            <pc:docMk/>
            <pc:sldMk cId="2169802366" sldId="420"/>
            <ac:spMk id="59" creationId="{5F3D6FBD-2903-4208-970C-97C768B53A47}"/>
          </ac:spMkLst>
        </pc:spChg>
        <pc:spChg chg="mod ord">
          <ac:chgData name="Helen Woodhead" userId="ad3a4230-80d7-443d-8a9e-007713cf765f" providerId="ADAL" clId="{9CC7319C-688A-4283-997B-2517554DA170}" dt="2020-01-21T11:47:36.410" v="514" actId="171"/>
          <ac:spMkLst>
            <pc:docMk/>
            <pc:sldMk cId="2169802366" sldId="420"/>
            <ac:spMk id="60" creationId="{61B27C9B-DF15-4808-AB9C-B448E3D61133}"/>
          </ac:spMkLst>
        </pc:spChg>
        <pc:graphicFrameChg chg="ord modGraphic">
          <ac:chgData name="Helen Woodhead" userId="ad3a4230-80d7-443d-8a9e-007713cf765f" providerId="ADAL" clId="{9CC7319C-688A-4283-997B-2517554DA170}" dt="2020-01-21T11:48:53.501" v="525" actId="20577"/>
          <ac:graphicFrameMkLst>
            <pc:docMk/>
            <pc:sldMk cId="2169802366" sldId="420"/>
            <ac:graphicFrameMk id="15" creationId="{C581ED85-6DFC-4AB8-9A18-A2743AD980B4}"/>
          </ac:graphicFrameMkLst>
        </pc:graphicFrameChg>
      </pc:sldChg>
      <pc:sldChg chg="modSp">
        <pc:chgData name="Helen Woodhead" userId="ad3a4230-80d7-443d-8a9e-007713cf765f" providerId="ADAL" clId="{9CC7319C-688A-4283-997B-2517554DA170}" dt="2020-01-21T11:49:27.407" v="535" actId="403"/>
        <pc:sldMkLst>
          <pc:docMk/>
          <pc:sldMk cId="756105132" sldId="423"/>
        </pc:sldMkLst>
        <pc:spChg chg="mod">
          <ac:chgData name="Helen Woodhead" userId="ad3a4230-80d7-443d-8a9e-007713cf765f" providerId="ADAL" clId="{9CC7319C-688A-4283-997B-2517554DA170}" dt="2020-01-21T11:49:27.407" v="535" actId="403"/>
          <ac:spMkLst>
            <pc:docMk/>
            <pc:sldMk cId="756105132" sldId="423"/>
            <ac:spMk id="19" creationId="{5252A847-DE45-4FA3-A1F8-EEBEB845FF8E}"/>
          </ac:spMkLst>
        </pc:spChg>
      </pc:sldChg>
      <pc:sldChg chg="modSp">
        <pc:chgData name="Helen Woodhead" userId="ad3a4230-80d7-443d-8a9e-007713cf765f" providerId="ADAL" clId="{9CC7319C-688A-4283-997B-2517554DA170}" dt="2020-01-21T11:49:42.289" v="536" actId="404"/>
        <pc:sldMkLst>
          <pc:docMk/>
          <pc:sldMk cId="1276636106" sldId="424"/>
        </pc:sldMkLst>
        <pc:spChg chg="mod">
          <ac:chgData name="Helen Woodhead" userId="ad3a4230-80d7-443d-8a9e-007713cf765f" providerId="ADAL" clId="{9CC7319C-688A-4283-997B-2517554DA170}" dt="2020-01-21T11:49:42.289" v="536" actId="404"/>
          <ac:spMkLst>
            <pc:docMk/>
            <pc:sldMk cId="1276636106" sldId="424"/>
            <ac:spMk id="19" creationId="{5252A847-DE45-4FA3-A1F8-EEBEB845FF8E}"/>
          </ac:spMkLst>
        </pc:spChg>
      </pc:sldChg>
      <pc:sldChg chg="addSp delSp modSp">
        <pc:chgData name="Helen Woodhead" userId="ad3a4230-80d7-443d-8a9e-007713cf765f" providerId="ADAL" clId="{9CC7319C-688A-4283-997B-2517554DA170}" dt="2020-01-21T11:51:20.749" v="549" actId="1076"/>
        <pc:sldMkLst>
          <pc:docMk/>
          <pc:sldMk cId="1308779996" sldId="425"/>
        </pc:sldMkLst>
        <pc:picChg chg="add del mod">
          <ac:chgData name="Helen Woodhead" userId="ad3a4230-80d7-443d-8a9e-007713cf765f" providerId="ADAL" clId="{9CC7319C-688A-4283-997B-2517554DA170}" dt="2020-01-21T11:51:17.280" v="547" actId="478"/>
          <ac:picMkLst>
            <pc:docMk/>
            <pc:sldMk cId="1308779996" sldId="425"/>
            <ac:picMk id="23" creationId="{DB8904F6-CF57-406C-AB1A-E46EEE6E37EE}"/>
          </ac:picMkLst>
        </pc:picChg>
        <pc:picChg chg="del">
          <ac:chgData name="Helen Woodhead" userId="ad3a4230-80d7-443d-8a9e-007713cf765f" providerId="ADAL" clId="{9CC7319C-688A-4283-997B-2517554DA170}" dt="2020-01-21T11:50:14.922" v="537" actId="478"/>
          <ac:picMkLst>
            <pc:docMk/>
            <pc:sldMk cId="1308779996" sldId="425"/>
            <ac:picMk id="24" creationId="{41536EBF-F7ED-415A-8F33-5415949126DF}"/>
          </ac:picMkLst>
        </pc:picChg>
        <pc:picChg chg="del">
          <ac:chgData name="Helen Woodhead" userId="ad3a4230-80d7-443d-8a9e-007713cf765f" providerId="ADAL" clId="{9CC7319C-688A-4283-997B-2517554DA170}" dt="2020-01-21T11:50:14.922" v="537" actId="478"/>
          <ac:picMkLst>
            <pc:docMk/>
            <pc:sldMk cId="1308779996" sldId="425"/>
            <ac:picMk id="25" creationId="{96542AEA-98AA-463D-BF9F-E9898FDE2277}"/>
          </ac:picMkLst>
        </pc:picChg>
        <pc:picChg chg="add mod">
          <ac:chgData name="Helen Woodhead" userId="ad3a4230-80d7-443d-8a9e-007713cf765f" providerId="ADAL" clId="{9CC7319C-688A-4283-997B-2517554DA170}" dt="2020-01-21T11:51:20.749" v="549" actId="1076"/>
          <ac:picMkLst>
            <pc:docMk/>
            <pc:sldMk cId="1308779996" sldId="425"/>
            <ac:picMk id="27" creationId="{F465751B-F1F1-4EC1-BC58-3A41FDF60591}"/>
          </ac:picMkLst>
        </pc:picChg>
        <pc:picChg chg="mod">
          <ac:chgData name="Helen Woodhead" userId="ad3a4230-80d7-443d-8a9e-007713cf765f" providerId="ADAL" clId="{9CC7319C-688A-4283-997B-2517554DA170}" dt="2020-01-21T11:51:04.213" v="546" actId="12788"/>
          <ac:picMkLst>
            <pc:docMk/>
            <pc:sldMk cId="1308779996" sldId="425"/>
            <ac:picMk id="32" creationId="{057D7074-3DA3-4B23-80BB-7C95509B5598}"/>
          </ac:picMkLst>
        </pc:picChg>
        <pc:picChg chg="mod">
          <ac:chgData name="Helen Woodhead" userId="ad3a4230-80d7-443d-8a9e-007713cf765f" providerId="ADAL" clId="{9CC7319C-688A-4283-997B-2517554DA170}" dt="2020-01-21T11:50:55.668" v="545" actId="553"/>
          <ac:picMkLst>
            <pc:docMk/>
            <pc:sldMk cId="1308779996" sldId="425"/>
            <ac:picMk id="33" creationId="{350C6FDA-6B73-4198-8FF9-2CED91C4615E}"/>
          </ac:picMkLst>
        </pc:picChg>
        <pc:picChg chg="mod">
          <ac:chgData name="Helen Woodhead" userId="ad3a4230-80d7-443d-8a9e-007713cf765f" providerId="ADAL" clId="{9CC7319C-688A-4283-997B-2517554DA170}" dt="2020-01-21T11:51:04.213" v="546" actId="12788"/>
          <ac:picMkLst>
            <pc:docMk/>
            <pc:sldMk cId="1308779996" sldId="425"/>
            <ac:picMk id="38" creationId="{2CFDC4A0-C38A-455E-A6EB-0B7F7BEF33F7}"/>
          </ac:picMkLst>
        </pc:picChg>
      </pc:sldChg>
      <pc:sldChg chg="addSp delSp modSp">
        <pc:chgData name="Helen Woodhead" userId="ad3a4230-80d7-443d-8a9e-007713cf765f" providerId="ADAL" clId="{9CC7319C-688A-4283-997B-2517554DA170}" dt="2020-01-21T11:52:03.566" v="552" actId="1366"/>
        <pc:sldMkLst>
          <pc:docMk/>
          <pc:sldMk cId="1119441037" sldId="426"/>
        </pc:sldMkLst>
        <pc:picChg chg="add mod">
          <ac:chgData name="Helen Woodhead" userId="ad3a4230-80d7-443d-8a9e-007713cf765f" providerId="ADAL" clId="{9CC7319C-688A-4283-997B-2517554DA170}" dt="2020-01-21T11:52:03.566" v="552" actId="1366"/>
          <ac:picMkLst>
            <pc:docMk/>
            <pc:sldMk cId="1119441037" sldId="426"/>
            <ac:picMk id="23" creationId="{D3B6A8F6-55A1-4E0F-B4DB-FFC460ABCBE5}"/>
          </ac:picMkLst>
        </pc:picChg>
        <pc:picChg chg="del">
          <ac:chgData name="Helen Woodhead" userId="ad3a4230-80d7-443d-8a9e-007713cf765f" providerId="ADAL" clId="{9CC7319C-688A-4283-997B-2517554DA170}" dt="2020-01-21T11:51:56.661" v="550" actId="478"/>
          <ac:picMkLst>
            <pc:docMk/>
            <pc:sldMk cId="1119441037" sldId="426"/>
            <ac:picMk id="24" creationId="{41536EBF-F7ED-415A-8F33-5415949126DF}"/>
          </ac:picMkLst>
        </pc:picChg>
        <pc:picChg chg="del">
          <ac:chgData name="Helen Woodhead" userId="ad3a4230-80d7-443d-8a9e-007713cf765f" providerId="ADAL" clId="{9CC7319C-688A-4283-997B-2517554DA170}" dt="2020-01-21T11:51:56.661" v="550" actId="478"/>
          <ac:picMkLst>
            <pc:docMk/>
            <pc:sldMk cId="1119441037" sldId="426"/>
            <ac:picMk id="25" creationId="{96542AEA-98AA-463D-BF9F-E9898FDE2277}"/>
          </ac:picMkLst>
        </pc:picChg>
        <pc:picChg chg="add mod">
          <ac:chgData name="Helen Woodhead" userId="ad3a4230-80d7-443d-8a9e-007713cf765f" providerId="ADAL" clId="{9CC7319C-688A-4283-997B-2517554DA170}" dt="2020-01-21T11:52:03.566" v="552" actId="1366"/>
          <ac:picMkLst>
            <pc:docMk/>
            <pc:sldMk cId="1119441037" sldId="426"/>
            <ac:picMk id="27" creationId="{797062D6-2A5E-41C5-A2AA-B6FD89FFA331}"/>
          </ac:picMkLst>
        </pc:picChg>
        <pc:picChg chg="add mod">
          <ac:chgData name="Helen Woodhead" userId="ad3a4230-80d7-443d-8a9e-007713cf765f" providerId="ADAL" clId="{9CC7319C-688A-4283-997B-2517554DA170}" dt="2020-01-21T11:52:03.566" v="552" actId="1366"/>
          <ac:picMkLst>
            <pc:docMk/>
            <pc:sldMk cId="1119441037" sldId="426"/>
            <ac:picMk id="28" creationId="{6C1E79F3-2F91-4040-BDE7-D159211EDD15}"/>
          </ac:picMkLst>
        </pc:picChg>
        <pc:picChg chg="del">
          <ac:chgData name="Helen Woodhead" userId="ad3a4230-80d7-443d-8a9e-007713cf765f" providerId="ADAL" clId="{9CC7319C-688A-4283-997B-2517554DA170}" dt="2020-01-21T11:51:56.661" v="550" actId="478"/>
          <ac:picMkLst>
            <pc:docMk/>
            <pc:sldMk cId="1119441037" sldId="426"/>
            <ac:picMk id="33" creationId="{350C6FDA-6B73-4198-8FF9-2CED91C4615E}"/>
          </ac:picMkLst>
        </pc:picChg>
        <pc:picChg chg="del">
          <ac:chgData name="Helen Woodhead" userId="ad3a4230-80d7-443d-8a9e-007713cf765f" providerId="ADAL" clId="{9CC7319C-688A-4283-997B-2517554DA170}" dt="2020-01-21T11:51:56.661" v="550" actId="478"/>
          <ac:picMkLst>
            <pc:docMk/>
            <pc:sldMk cId="1119441037" sldId="426"/>
            <ac:picMk id="38" creationId="{2CFDC4A0-C38A-455E-A6EB-0B7F7BEF33F7}"/>
          </ac:picMkLst>
        </pc:picChg>
      </pc:sldChg>
      <pc:sldChg chg="addSp delSp modSp">
        <pc:chgData name="Helen Woodhead" userId="ad3a4230-80d7-443d-8a9e-007713cf765f" providerId="ADAL" clId="{9CC7319C-688A-4283-997B-2517554DA170}" dt="2020-01-21T12:02:40.159" v="752"/>
        <pc:sldMkLst>
          <pc:docMk/>
          <pc:sldMk cId="3705853540" sldId="428"/>
        </pc:sldMkLst>
        <pc:spChg chg="mod">
          <ac:chgData name="Helen Woodhead" userId="ad3a4230-80d7-443d-8a9e-007713cf765f" providerId="ADAL" clId="{9CC7319C-688A-4283-997B-2517554DA170}" dt="2020-01-21T11:57:18.607" v="660" actId="404"/>
          <ac:spMkLst>
            <pc:docMk/>
            <pc:sldMk cId="3705853540" sldId="428"/>
            <ac:spMk id="19" creationId="{5252A847-DE45-4FA3-A1F8-EEBEB845FF8E}"/>
          </ac:spMkLst>
        </pc:spChg>
        <pc:picChg chg="add del mod">
          <ac:chgData name="Helen Woodhead" userId="ad3a4230-80d7-443d-8a9e-007713cf765f" providerId="ADAL" clId="{9CC7319C-688A-4283-997B-2517554DA170}" dt="2020-01-21T12:02:38.479" v="750" actId="21"/>
          <ac:picMkLst>
            <pc:docMk/>
            <pc:sldMk cId="3705853540" sldId="428"/>
            <ac:picMk id="9" creationId="{06860E41-39F9-4E9E-8555-A2E01D506170}"/>
          </ac:picMkLst>
        </pc:picChg>
        <pc:picChg chg="add">
          <ac:chgData name="Helen Woodhead" userId="ad3a4230-80d7-443d-8a9e-007713cf765f" providerId="ADAL" clId="{9CC7319C-688A-4283-997B-2517554DA170}" dt="2020-01-21T12:02:40.159" v="752"/>
          <ac:picMkLst>
            <pc:docMk/>
            <pc:sldMk cId="3705853540" sldId="428"/>
            <ac:picMk id="10" creationId="{44E90CEE-2137-47E4-83DB-551D72B279C6}"/>
          </ac:picMkLst>
        </pc:picChg>
        <pc:picChg chg="del">
          <ac:chgData name="Helen Woodhead" userId="ad3a4230-80d7-443d-8a9e-007713cf765f" providerId="ADAL" clId="{9CC7319C-688A-4283-997B-2517554DA170}" dt="2020-01-21T12:02:39.795" v="751" actId="478"/>
          <ac:picMkLst>
            <pc:docMk/>
            <pc:sldMk cId="3705853540" sldId="428"/>
            <ac:picMk id="11" creationId="{0485A7D3-8F88-48DA-B8FE-1772D575E2B8}"/>
          </ac:picMkLst>
        </pc:picChg>
      </pc:sldChg>
      <pc:sldChg chg="addSp delSp modSp">
        <pc:chgData name="Helen Woodhead" userId="ad3a4230-80d7-443d-8a9e-007713cf765f" providerId="ADAL" clId="{9CC7319C-688A-4283-997B-2517554DA170}" dt="2020-01-21T12:03:35.044" v="764" actId="1076"/>
        <pc:sldMkLst>
          <pc:docMk/>
          <pc:sldMk cId="1812858129" sldId="429"/>
        </pc:sldMkLst>
        <pc:spChg chg="mod">
          <ac:chgData name="Helen Woodhead" userId="ad3a4230-80d7-443d-8a9e-007713cf765f" providerId="ADAL" clId="{9CC7319C-688A-4283-997B-2517554DA170}" dt="2020-01-21T11:57:27.345" v="661" actId="404"/>
          <ac:spMkLst>
            <pc:docMk/>
            <pc:sldMk cId="1812858129" sldId="429"/>
            <ac:spMk id="19" creationId="{5252A847-DE45-4FA3-A1F8-EEBEB845FF8E}"/>
          </ac:spMkLst>
        </pc:spChg>
        <pc:grpChg chg="add del">
          <ac:chgData name="Helen Woodhead" userId="ad3a4230-80d7-443d-8a9e-007713cf765f" providerId="ADAL" clId="{9CC7319C-688A-4283-997B-2517554DA170}" dt="2020-01-21T12:03:09.730" v="761" actId="21"/>
          <ac:grpSpMkLst>
            <pc:docMk/>
            <pc:sldMk cId="1812858129" sldId="429"/>
            <ac:grpSpMk id="2" creationId="{C5EE8443-1254-40B7-AA73-9C6C29B67AA1}"/>
          </ac:grpSpMkLst>
        </pc:grpChg>
        <pc:grpChg chg="add mod">
          <ac:chgData name="Helen Woodhead" userId="ad3a4230-80d7-443d-8a9e-007713cf765f" providerId="ADAL" clId="{9CC7319C-688A-4283-997B-2517554DA170}" dt="2020-01-21T12:03:35.044" v="764" actId="1076"/>
          <ac:grpSpMkLst>
            <pc:docMk/>
            <pc:sldMk cId="1812858129" sldId="429"/>
            <ac:grpSpMk id="16" creationId="{6C86075C-C91B-48E7-B2B4-CED01E515E3F}"/>
          </ac:grpSpMkLst>
        </pc:grpChg>
        <pc:picChg chg="del">
          <ac:chgData name="Helen Woodhead" userId="ad3a4230-80d7-443d-8a9e-007713cf765f" providerId="ADAL" clId="{9CC7319C-688A-4283-997B-2517554DA170}" dt="2020-01-21T12:03:01.885" v="759" actId="478"/>
          <ac:picMkLst>
            <pc:docMk/>
            <pc:sldMk cId="1812858129" sldId="429"/>
            <ac:picMk id="9" creationId="{A321B766-BDE7-428D-9328-DE00FCFD67F7}"/>
          </ac:picMkLst>
        </pc:picChg>
        <pc:picChg chg="add del mod">
          <ac:chgData name="Helen Woodhead" userId="ad3a4230-80d7-443d-8a9e-007713cf765f" providerId="ADAL" clId="{9CC7319C-688A-4283-997B-2517554DA170}" dt="2020-01-21T12:02:55.666" v="757"/>
          <ac:picMkLst>
            <pc:docMk/>
            <pc:sldMk cId="1812858129" sldId="429"/>
            <ac:picMk id="14" creationId="{B3A73448-9A53-4BF0-A158-6398AE503F86}"/>
          </ac:picMkLst>
        </pc:picChg>
        <pc:picChg chg="add">
          <ac:chgData name="Helen Woodhead" userId="ad3a4230-80d7-443d-8a9e-007713cf765f" providerId="ADAL" clId="{9CC7319C-688A-4283-997B-2517554DA170}" dt="2020-01-21T12:03:03.232" v="760"/>
          <ac:picMkLst>
            <pc:docMk/>
            <pc:sldMk cId="1812858129" sldId="429"/>
            <ac:picMk id="15" creationId="{EA9DFEF8-25C9-47A0-BAD0-47DE77D8740D}"/>
          </ac:picMkLst>
        </pc:picChg>
      </pc:sldChg>
      <pc:sldChg chg="addSp delSp modSp">
        <pc:chgData name="Helen Woodhead" userId="ad3a4230-80d7-443d-8a9e-007713cf765f" providerId="ADAL" clId="{9CC7319C-688A-4283-997B-2517554DA170}" dt="2020-01-21T11:58:51.943" v="694"/>
        <pc:sldMkLst>
          <pc:docMk/>
          <pc:sldMk cId="4066885151" sldId="430"/>
        </pc:sldMkLst>
        <pc:spChg chg="mod">
          <ac:chgData name="Helen Woodhead" userId="ad3a4230-80d7-443d-8a9e-007713cf765f" providerId="ADAL" clId="{9CC7319C-688A-4283-997B-2517554DA170}" dt="2020-01-21T11:57:55.621" v="662" actId="404"/>
          <ac:spMkLst>
            <pc:docMk/>
            <pc:sldMk cId="4066885151" sldId="430"/>
            <ac:spMk id="19" creationId="{5252A847-DE45-4FA3-A1F8-EEBEB845FF8E}"/>
          </ac:spMkLst>
        </pc:spChg>
        <pc:spChg chg="mod">
          <ac:chgData name="Helen Woodhead" userId="ad3a4230-80d7-443d-8a9e-007713cf765f" providerId="ADAL" clId="{9CC7319C-688A-4283-997B-2517554DA170}" dt="2020-01-21T11:58:25.463" v="669" actId="14100"/>
          <ac:spMkLst>
            <pc:docMk/>
            <pc:sldMk cId="4066885151" sldId="430"/>
            <ac:spMk id="24" creationId="{58146015-79A7-471E-A2BA-3C4B8E1FB3CD}"/>
          </ac:spMkLst>
        </pc:spChg>
        <pc:spChg chg="mod">
          <ac:chgData name="Helen Woodhead" userId="ad3a4230-80d7-443d-8a9e-007713cf765f" providerId="ADAL" clId="{9CC7319C-688A-4283-997B-2517554DA170}" dt="2020-01-21T11:58:28.199" v="670" actId="14100"/>
          <ac:spMkLst>
            <pc:docMk/>
            <pc:sldMk cId="4066885151" sldId="430"/>
            <ac:spMk id="25" creationId="{0BB1CA93-9EB3-4F80-9A72-4736B5930D18}"/>
          </ac:spMkLst>
        </pc:spChg>
        <pc:picChg chg="add del mod">
          <ac:chgData name="Helen Woodhead" userId="ad3a4230-80d7-443d-8a9e-007713cf765f" providerId="ADAL" clId="{9CC7319C-688A-4283-997B-2517554DA170}" dt="2020-01-21T11:58:19.834" v="666" actId="21"/>
          <ac:picMkLst>
            <pc:docMk/>
            <pc:sldMk cId="4066885151" sldId="430"/>
            <ac:picMk id="20" creationId="{F39BF01A-27CD-4D94-89FF-6B73509DA014}"/>
          </ac:picMkLst>
        </pc:picChg>
        <pc:picChg chg="del">
          <ac:chgData name="Helen Woodhead" userId="ad3a4230-80d7-443d-8a9e-007713cf765f" providerId="ADAL" clId="{9CC7319C-688A-4283-997B-2517554DA170}" dt="2020-01-21T11:58:21.062" v="667" actId="478"/>
          <ac:picMkLst>
            <pc:docMk/>
            <pc:sldMk cId="4066885151" sldId="430"/>
            <ac:picMk id="26" creationId="{2B9BE471-ADCD-45B3-88DA-966910684457}"/>
          </ac:picMkLst>
        </pc:picChg>
        <pc:picChg chg="del">
          <ac:chgData name="Helen Woodhead" userId="ad3a4230-80d7-443d-8a9e-007713cf765f" providerId="ADAL" clId="{9CC7319C-688A-4283-997B-2517554DA170}" dt="2020-01-21T11:58:51.532" v="693" actId="478"/>
          <ac:picMkLst>
            <pc:docMk/>
            <pc:sldMk cId="4066885151" sldId="430"/>
            <ac:picMk id="27" creationId="{CA5F3BA3-0602-41DE-BC74-6661DF69D305}"/>
          </ac:picMkLst>
        </pc:picChg>
        <pc:picChg chg="add del">
          <ac:chgData name="Helen Woodhead" userId="ad3a4230-80d7-443d-8a9e-007713cf765f" providerId="ADAL" clId="{9CC7319C-688A-4283-997B-2517554DA170}" dt="2020-01-21T11:58:49.364" v="692" actId="21"/>
          <ac:picMkLst>
            <pc:docMk/>
            <pc:sldMk cId="4066885151" sldId="430"/>
            <ac:picMk id="32" creationId="{457A3E02-1276-4D23-816A-E2A0CBAD0AB5}"/>
          </ac:picMkLst>
        </pc:picChg>
        <pc:picChg chg="add del mod">
          <ac:chgData name="Helen Woodhead" userId="ad3a4230-80d7-443d-8a9e-007713cf765f" providerId="ADAL" clId="{9CC7319C-688A-4283-997B-2517554DA170}" dt="2020-01-21T11:58:49.364" v="692" actId="21"/>
          <ac:picMkLst>
            <pc:docMk/>
            <pc:sldMk cId="4066885151" sldId="430"/>
            <ac:picMk id="33" creationId="{07369BD2-EE07-470A-AE4E-64E829BADD83}"/>
          </ac:picMkLst>
        </pc:picChg>
        <pc:picChg chg="add">
          <ac:chgData name="Helen Woodhead" userId="ad3a4230-80d7-443d-8a9e-007713cf765f" providerId="ADAL" clId="{9CC7319C-688A-4283-997B-2517554DA170}" dt="2020-01-21T11:58:51.943" v="694"/>
          <ac:picMkLst>
            <pc:docMk/>
            <pc:sldMk cId="4066885151" sldId="430"/>
            <ac:picMk id="34" creationId="{48EA28F0-E975-4F5F-8B19-A016F0F5DF95}"/>
          </ac:picMkLst>
        </pc:picChg>
        <pc:picChg chg="add">
          <ac:chgData name="Helen Woodhead" userId="ad3a4230-80d7-443d-8a9e-007713cf765f" providerId="ADAL" clId="{9CC7319C-688A-4283-997B-2517554DA170}" dt="2020-01-21T11:58:51.943" v="694"/>
          <ac:picMkLst>
            <pc:docMk/>
            <pc:sldMk cId="4066885151" sldId="430"/>
            <ac:picMk id="35" creationId="{643F537F-B4AA-48AF-8C92-8D1080883E07}"/>
          </ac:picMkLst>
        </pc:picChg>
      </pc:sldChg>
      <pc:sldChg chg="addSp delSp modSp">
        <pc:chgData name="Helen Woodhead" userId="ad3a4230-80d7-443d-8a9e-007713cf765f" providerId="ADAL" clId="{9CC7319C-688A-4283-997B-2517554DA170}" dt="2020-01-21T11:59:50.186" v="703" actId="404"/>
        <pc:sldMkLst>
          <pc:docMk/>
          <pc:sldMk cId="1426146638" sldId="431"/>
        </pc:sldMkLst>
        <pc:spChg chg="mod">
          <ac:chgData name="Helen Woodhead" userId="ad3a4230-80d7-443d-8a9e-007713cf765f" providerId="ADAL" clId="{9CC7319C-688A-4283-997B-2517554DA170}" dt="2020-01-21T11:59:50.186" v="703" actId="404"/>
          <ac:spMkLst>
            <pc:docMk/>
            <pc:sldMk cId="1426146638" sldId="431"/>
            <ac:spMk id="19" creationId="{5252A847-DE45-4FA3-A1F8-EEBEB845FF8E}"/>
          </ac:spMkLst>
        </pc:spChg>
        <pc:spChg chg="add mod">
          <ac:chgData name="Helen Woodhead" userId="ad3a4230-80d7-443d-8a9e-007713cf765f" providerId="ADAL" clId="{9CC7319C-688A-4283-997B-2517554DA170}" dt="2020-01-21T11:59:31.483" v="699" actId="208"/>
          <ac:spMkLst>
            <pc:docMk/>
            <pc:sldMk cId="1426146638" sldId="431"/>
            <ac:spMk id="20" creationId="{153746B3-F099-4E40-B606-1255D90BC40D}"/>
          </ac:spMkLst>
        </pc:spChg>
        <pc:spChg chg="del mod">
          <ac:chgData name="Helen Woodhead" userId="ad3a4230-80d7-443d-8a9e-007713cf765f" providerId="ADAL" clId="{9CC7319C-688A-4283-997B-2517554DA170}" dt="2020-01-21T11:59:40.764" v="702" actId="478"/>
          <ac:spMkLst>
            <pc:docMk/>
            <pc:sldMk cId="1426146638" sldId="431"/>
            <ac:spMk id="24" creationId="{58146015-79A7-471E-A2BA-3C4B8E1FB3CD}"/>
          </ac:spMkLst>
        </pc:spChg>
        <pc:spChg chg="del mod">
          <ac:chgData name="Helen Woodhead" userId="ad3a4230-80d7-443d-8a9e-007713cf765f" providerId="ADAL" clId="{9CC7319C-688A-4283-997B-2517554DA170}" dt="2020-01-21T11:59:40.764" v="702" actId="478"/>
          <ac:spMkLst>
            <pc:docMk/>
            <pc:sldMk cId="1426146638" sldId="431"/>
            <ac:spMk id="25" creationId="{0BB1CA93-9EB3-4F80-9A72-4736B5930D18}"/>
          </ac:spMkLst>
        </pc:spChg>
        <pc:spChg chg="add mod">
          <ac:chgData name="Helen Woodhead" userId="ad3a4230-80d7-443d-8a9e-007713cf765f" providerId="ADAL" clId="{9CC7319C-688A-4283-997B-2517554DA170}" dt="2020-01-21T11:59:38.340" v="701" actId="208"/>
          <ac:spMkLst>
            <pc:docMk/>
            <pc:sldMk cId="1426146638" sldId="431"/>
            <ac:spMk id="32" creationId="{6E0ECDB9-E557-4A4A-BAF8-EDBB124D04A7}"/>
          </ac:spMkLst>
        </pc:spChg>
        <pc:picChg chg="del">
          <ac:chgData name="Helen Woodhead" userId="ad3a4230-80d7-443d-8a9e-007713cf765f" providerId="ADAL" clId="{9CC7319C-688A-4283-997B-2517554DA170}" dt="2020-01-21T11:59:13.497" v="695" actId="478"/>
          <ac:picMkLst>
            <pc:docMk/>
            <pc:sldMk cId="1426146638" sldId="431"/>
            <ac:picMk id="26" creationId="{2B9BE471-ADCD-45B3-88DA-966910684457}"/>
          </ac:picMkLst>
        </pc:picChg>
        <pc:picChg chg="del">
          <ac:chgData name="Helen Woodhead" userId="ad3a4230-80d7-443d-8a9e-007713cf765f" providerId="ADAL" clId="{9CC7319C-688A-4283-997B-2517554DA170}" dt="2020-01-21T11:59:13.497" v="695" actId="478"/>
          <ac:picMkLst>
            <pc:docMk/>
            <pc:sldMk cId="1426146638" sldId="431"/>
            <ac:picMk id="27" creationId="{CA5F3BA3-0602-41DE-BC74-6661DF69D305}"/>
          </ac:picMkLst>
        </pc:picChg>
        <pc:picChg chg="add">
          <ac:chgData name="Helen Woodhead" userId="ad3a4230-80d7-443d-8a9e-007713cf765f" providerId="ADAL" clId="{9CC7319C-688A-4283-997B-2517554DA170}" dt="2020-01-21T11:59:18.214" v="697"/>
          <ac:picMkLst>
            <pc:docMk/>
            <pc:sldMk cId="1426146638" sldId="431"/>
            <ac:picMk id="33" creationId="{07226928-23F2-47C8-AB19-B09299D7BC97}"/>
          </ac:picMkLst>
        </pc:picChg>
        <pc:picChg chg="add">
          <ac:chgData name="Helen Woodhead" userId="ad3a4230-80d7-443d-8a9e-007713cf765f" providerId="ADAL" clId="{9CC7319C-688A-4283-997B-2517554DA170}" dt="2020-01-21T11:59:18.214" v="697"/>
          <ac:picMkLst>
            <pc:docMk/>
            <pc:sldMk cId="1426146638" sldId="431"/>
            <ac:picMk id="34" creationId="{AF8B25A2-4DB9-4C38-866E-938C8BC858F7}"/>
          </ac:picMkLst>
        </pc:picChg>
      </pc:sldChg>
      <pc:sldChg chg="addSp delSp modSp">
        <pc:chgData name="Helen Woodhead" userId="ad3a4230-80d7-443d-8a9e-007713cf765f" providerId="ADAL" clId="{9CC7319C-688A-4283-997B-2517554DA170}" dt="2020-01-21T12:00:46.790" v="745" actId="20577"/>
        <pc:sldMkLst>
          <pc:docMk/>
          <pc:sldMk cId="174388617" sldId="432"/>
        </pc:sldMkLst>
        <pc:spChg chg="mod">
          <ac:chgData name="Helen Woodhead" userId="ad3a4230-80d7-443d-8a9e-007713cf765f" providerId="ADAL" clId="{9CC7319C-688A-4283-997B-2517554DA170}" dt="2020-01-21T12:00:46.790" v="745" actId="20577"/>
          <ac:spMkLst>
            <pc:docMk/>
            <pc:sldMk cId="174388617" sldId="432"/>
            <ac:spMk id="19" creationId="{5252A847-DE45-4FA3-A1F8-EEBEB845FF8E}"/>
          </ac:spMkLst>
        </pc:spChg>
        <pc:spChg chg="add">
          <ac:chgData name="Helen Woodhead" userId="ad3a4230-80d7-443d-8a9e-007713cf765f" providerId="ADAL" clId="{9CC7319C-688A-4283-997B-2517554DA170}" dt="2020-01-21T12:00:00.935" v="706"/>
          <ac:spMkLst>
            <pc:docMk/>
            <pc:sldMk cId="174388617" sldId="432"/>
            <ac:spMk id="20" creationId="{8147FE67-A5B1-44BF-95E0-61A84B8B37D0}"/>
          </ac:spMkLst>
        </pc:spChg>
        <pc:spChg chg="add">
          <ac:chgData name="Helen Woodhead" userId="ad3a4230-80d7-443d-8a9e-007713cf765f" providerId="ADAL" clId="{9CC7319C-688A-4283-997B-2517554DA170}" dt="2020-01-21T12:00:00.935" v="706"/>
          <ac:spMkLst>
            <pc:docMk/>
            <pc:sldMk cId="174388617" sldId="432"/>
            <ac:spMk id="22" creationId="{A6E7D16A-FAF1-4ED3-BB79-D30B9CB14A31}"/>
          </ac:spMkLst>
        </pc:spChg>
        <pc:spChg chg="del">
          <ac:chgData name="Helen Woodhead" userId="ad3a4230-80d7-443d-8a9e-007713cf765f" providerId="ADAL" clId="{9CC7319C-688A-4283-997B-2517554DA170}" dt="2020-01-21T12:00:00.495" v="705" actId="478"/>
          <ac:spMkLst>
            <pc:docMk/>
            <pc:sldMk cId="174388617" sldId="432"/>
            <ac:spMk id="34" creationId="{795EFA91-914B-46D2-920E-BAD7DEB7AF0F}"/>
          </ac:spMkLst>
        </pc:spChg>
        <pc:spChg chg="del">
          <ac:chgData name="Helen Woodhead" userId="ad3a4230-80d7-443d-8a9e-007713cf765f" providerId="ADAL" clId="{9CC7319C-688A-4283-997B-2517554DA170}" dt="2020-01-21T12:00:00.495" v="705" actId="478"/>
          <ac:spMkLst>
            <pc:docMk/>
            <pc:sldMk cId="174388617" sldId="432"/>
            <ac:spMk id="35" creationId="{9A5B362A-308E-48FE-91AC-88AC64A15611}"/>
          </ac:spMkLst>
        </pc:spChg>
        <pc:picChg chg="add">
          <ac:chgData name="Helen Woodhead" userId="ad3a4230-80d7-443d-8a9e-007713cf765f" providerId="ADAL" clId="{9CC7319C-688A-4283-997B-2517554DA170}" dt="2020-01-21T12:00:00.935" v="706"/>
          <ac:picMkLst>
            <pc:docMk/>
            <pc:sldMk cId="174388617" sldId="432"/>
            <ac:picMk id="23" creationId="{94BA2FEB-352D-4053-866D-5E1BC002F463}"/>
          </ac:picMkLst>
        </pc:picChg>
        <pc:picChg chg="add">
          <ac:chgData name="Helen Woodhead" userId="ad3a4230-80d7-443d-8a9e-007713cf765f" providerId="ADAL" clId="{9CC7319C-688A-4283-997B-2517554DA170}" dt="2020-01-21T12:00:00.935" v="706"/>
          <ac:picMkLst>
            <pc:docMk/>
            <pc:sldMk cId="174388617" sldId="432"/>
            <ac:picMk id="24" creationId="{766034BE-7834-4870-B4E9-E0646D2AE75F}"/>
          </ac:picMkLst>
        </pc:picChg>
        <pc:picChg chg="del">
          <ac:chgData name="Helen Woodhead" userId="ad3a4230-80d7-443d-8a9e-007713cf765f" providerId="ADAL" clId="{9CC7319C-688A-4283-997B-2517554DA170}" dt="2020-01-21T12:00:00.495" v="705" actId="478"/>
          <ac:picMkLst>
            <pc:docMk/>
            <pc:sldMk cId="174388617" sldId="432"/>
            <ac:picMk id="36" creationId="{3BD94369-BEA7-4FE6-968E-6F1471F1BB88}"/>
          </ac:picMkLst>
        </pc:picChg>
        <pc:picChg chg="del">
          <ac:chgData name="Helen Woodhead" userId="ad3a4230-80d7-443d-8a9e-007713cf765f" providerId="ADAL" clId="{9CC7319C-688A-4283-997B-2517554DA170}" dt="2020-01-21T12:00:00.495" v="705" actId="478"/>
          <ac:picMkLst>
            <pc:docMk/>
            <pc:sldMk cId="174388617" sldId="432"/>
            <ac:picMk id="37" creationId="{085D25F0-9D04-48C0-BD7F-25D447625853}"/>
          </ac:picMkLst>
        </pc:picChg>
      </pc:sldChg>
      <pc:sldChg chg="del">
        <pc:chgData name="Helen Woodhead" userId="ad3a4230-80d7-443d-8a9e-007713cf765f" providerId="ADAL" clId="{9CC7319C-688A-4283-997B-2517554DA170}" dt="2020-01-21T11:45:37.086" v="485" actId="47"/>
        <pc:sldMkLst>
          <pc:docMk/>
          <pc:sldMk cId="2953469494" sldId="434"/>
        </pc:sldMkLst>
      </pc:sldChg>
      <pc:sldChg chg="modSp del">
        <pc:chgData name="Helen Woodhead" userId="ad3a4230-80d7-443d-8a9e-007713cf765f" providerId="ADAL" clId="{9CC7319C-688A-4283-997B-2517554DA170}" dt="2020-01-21T11:46:29.137" v="510" actId="47"/>
        <pc:sldMkLst>
          <pc:docMk/>
          <pc:sldMk cId="3295834317" sldId="435"/>
        </pc:sldMkLst>
        <pc:spChg chg="mod">
          <ac:chgData name="Helen Woodhead" userId="ad3a4230-80d7-443d-8a9e-007713cf765f" providerId="ADAL" clId="{9CC7319C-688A-4283-997B-2517554DA170}" dt="2020-01-21T11:46:00.423" v="490" actId="21"/>
          <ac:spMkLst>
            <pc:docMk/>
            <pc:sldMk cId="3295834317" sldId="435"/>
            <ac:spMk id="19" creationId="{5252A847-DE45-4FA3-A1F8-EEBEB845FF8E}"/>
          </ac:spMkLst>
        </pc:spChg>
      </pc:sldChg>
      <pc:sldChg chg="modSp add del">
        <pc:chgData name="Helen Woodhead" userId="ad3a4230-80d7-443d-8a9e-007713cf765f" providerId="ADAL" clId="{9CC7319C-688A-4283-997B-2517554DA170}" dt="2020-01-21T11:45:43.375" v="486" actId="47"/>
        <pc:sldMkLst>
          <pc:docMk/>
          <pc:sldMk cId="3257821135" sldId="437"/>
        </pc:sldMkLst>
        <pc:spChg chg="mod">
          <ac:chgData name="Helen Woodhead" userId="ad3a4230-80d7-443d-8a9e-007713cf765f" providerId="ADAL" clId="{9CC7319C-688A-4283-997B-2517554DA170}" dt="2020-01-21T11:35:47.230" v="9" actId="408"/>
          <ac:spMkLst>
            <pc:docMk/>
            <pc:sldMk cId="3257821135" sldId="437"/>
            <ac:spMk id="2" creationId="{247A61E1-6E11-484E-9CCC-BAAAB277C7D9}"/>
          </ac:spMkLst>
        </pc:spChg>
        <pc:spChg chg="mod">
          <ac:chgData name="Helen Woodhead" userId="ad3a4230-80d7-443d-8a9e-007713cf765f" providerId="ADAL" clId="{9CC7319C-688A-4283-997B-2517554DA170}" dt="2020-01-21T11:35:47.230" v="9" actId="408"/>
          <ac:spMkLst>
            <pc:docMk/>
            <pc:sldMk cId="3257821135" sldId="437"/>
            <ac:spMk id="20" creationId="{84E11CD8-2367-4B11-B3E2-18D221444094}"/>
          </ac:spMkLst>
        </pc:spChg>
        <pc:spChg chg="mod">
          <ac:chgData name="Helen Woodhead" userId="ad3a4230-80d7-443d-8a9e-007713cf765f" providerId="ADAL" clId="{9CC7319C-688A-4283-997B-2517554DA170}" dt="2020-01-21T11:36:14.855" v="18" actId="408"/>
          <ac:spMkLst>
            <pc:docMk/>
            <pc:sldMk cId="3257821135" sldId="437"/>
            <ac:spMk id="29" creationId="{0AEE1E77-CCAA-4700-B4DB-7C8A5789DEA3}"/>
          </ac:spMkLst>
        </pc:spChg>
        <pc:spChg chg="mod">
          <ac:chgData name="Helen Woodhead" userId="ad3a4230-80d7-443d-8a9e-007713cf765f" providerId="ADAL" clId="{9CC7319C-688A-4283-997B-2517554DA170}" dt="2020-01-21T11:35:47.230" v="9" actId="408"/>
          <ac:spMkLst>
            <pc:docMk/>
            <pc:sldMk cId="3257821135" sldId="437"/>
            <ac:spMk id="30" creationId="{7027DE19-5CE8-458A-A173-429670D40DA6}"/>
          </ac:spMkLst>
        </pc:spChg>
        <pc:spChg chg="mod">
          <ac:chgData name="Helen Woodhead" userId="ad3a4230-80d7-443d-8a9e-007713cf765f" providerId="ADAL" clId="{9CC7319C-688A-4283-997B-2517554DA170}" dt="2020-01-21T11:36:14.855" v="18" actId="408"/>
          <ac:spMkLst>
            <pc:docMk/>
            <pc:sldMk cId="3257821135" sldId="437"/>
            <ac:spMk id="31" creationId="{333C6422-4CB4-4893-BC6E-8DE7C2501E97}"/>
          </ac:spMkLst>
        </pc:spChg>
        <pc:spChg chg="mod">
          <ac:chgData name="Helen Woodhead" userId="ad3a4230-80d7-443d-8a9e-007713cf765f" providerId="ADAL" clId="{9CC7319C-688A-4283-997B-2517554DA170}" dt="2020-01-21T11:36:14.855" v="18" actId="408"/>
          <ac:spMkLst>
            <pc:docMk/>
            <pc:sldMk cId="3257821135" sldId="437"/>
            <ac:spMk id="32" creationId="{9F99BEDF-1798-449E-9DE1-7B1C52F7265E}"/>
          </ac:spMkLst>
        </pc:spChg>
        <pc:spChg chg="mod">
          <ac:chgData name="Helen Woodhead" userId="ad3a4230-80d7-443d-8a9e-007713cf765f" providerId="ADAL" clId="{9CC7319C-688A-4283-997B-2517554DA170}" dt="2020-01-21T11:35:47.230" v="9" actId="408"/>
          <ac:spMkLst>
            <pc:docMk/>
            <pc:sldMk cId="3257821135" sldId="437"/>
            <ac:spMk id="33" creationId="{913FE39E-0774-463F-94BF-8CB52919BA73}"/>
          </ac:spMkLst>
        </pc:spChg>
        <pc:spChg chg="mod">
          <ac:chgData name="Helen Woodhead" userId="ad3a4230-80d7-443d-8a9e-007713cf765f" providerId="ADAL" clId="{9CC7319C-688A-4283-997B-2517554DA170}" dt="2020-01-21T11:35:47.230" v="9" actId="408"/>
          <ac:spMkLst>
            <pc:docMk/>
            <pc:sldMk cId="3257821135" sldId="437"/>
            <ac:spMk id="35" creationId="{5542FEF0-976D-40B5-90EC-3C6759F3C480}"/>
          </ac:spMkLst>
        </pc:spChg>
        <pc:spChg chg="mod">
          <ac:chgData name="Helen Woodhead" userId="ad3a4230-80d7-443d-8a9e-007713cf765f" providerId="ADAL" clId="{9CC7319C-688A-4283-997B-2517554DA170}" dt="2020-01-21T11:35:47.230" v="9" actId="408"/>
          <ac:spMkLst>
            <pc:docMk/>
            <pc:sldMk cId="3257821135" sldId="437"/>
            <ac:spMk id="36" creationId="{A1BCE9BF-4374-421C-B796-063DBCC01236}"/>
          </ac:spMkLst>
        </pc:spChg>
        <pc:spChg chg="mod">
          <ac:chgData name="Helen Woodhead" userId="ad3a4230-80d7-443d-8a9e-007713cf765f" providerId="ADAL" clId="{9CC7319C-688A-4283-997B-2517554DA170}" dt="2020-01-21T11:36:14.855" v="18" actId="408"/>
          <ac:spMkLst>
            <pc:docMk/>
            <pc:sldMk cId="3257821135" sldId="437"/>
            <ac:spMk id="37" creationId="{6E398694-B973-4FE3-902C-0B37A7CB71E4}"/>
          </ac:spMkLst>
        </pc:spChg>
        <pc:spChg chg="mod">
          <ac:chgData name="Helen Woodhead" userId="ad3a4230-80d7-443d-8a9e-007713cf765f" providerId="ADAL" clId="{9CC7319C-688A-4283-997B-2517554DA170}" dt="2020-01-21T11:36:14.855" v="18" actId="408"/>
          <ac:spMkLst>
            <pc:docMk/>
            <pc:sldMk cId="3257821135" sldId="437"/>
            <ac:spMk id="44" creationId="{D20FAB3F-C6BB-4674-9BBB-9B9BD5CD4341}"/>
          </ac:spMkLst>
        </pc:spChg>
        <pc:picChg chg="mod">
          <ac:chgData name="Helen Woodhead" userId="ad3a4230-80d7-443d-8a9e-007713cf765f" providerId="ADAL" clId="{9CC7319C-688A-4283-997B-2517554DA170}" dt="2020-01-21T11:38:02.693" v="89" actId="12788"/>
          <ac:picMkLst>
            <pc:docMk/>
            <pc:sldMk cId="3257821135" sldId="437"/>
            <ac:picMk id="21" creationId="{3F673722-6477-4B6C-8B31-8749D7B8AD71}"/>
          </ac:picMkLst>
        </pc:picChg>
        <pc:picChg chg="mod">
          <ac:chgData name="Helen Woodhead" userId="ad3a4230-80d7-443d-8a9e-007713cf765f" providerId="ADAL" clId="{9CC7319C-688A-4283-997B-2517554DA170}" dt="2020-01-21T11:37:37.911" v="59" actId="1038"/>
          <ac:picMkLst>
            <pc:docMk/>
            <pc:sldMk cId="3257821135" sldId="437"/>
            <ac:picMk id="22" creationId="{508072A6-3D2D-4480-852A-DE6ECD611C47}"/>
          </ac:picMkLst>
        </pc:picChg>
        <pc:picChg chg="mod">
          <ac:chgData name="Helen Woodhead" userId="ad3a4230-80d7-443d-8a9e-007713cf765f" providerId="ADAL" clId="{9CC7319C-688A-4283-997B-2517554DA170}" dt="2020-01-21T11:37:07.098" v="39" actId="1076"/>
          <ac:picMkLst>
            <pc:docMk/>
            <pc:sldMk cId="3257821135" sldId="437"/>
            <ac:picMk id="23" creationId="{CCEFE132-97D5-4507-8D1D-1EB6EDA64D52}"/>
          </ac:picMkLst>
        </pc:picChg>
        <pc:picChg chg="mod">
          <ac:chgData name="Helen Woodhead" userId="ad3a4230-80d7-443d-8a9e-007713cf765f" providerId="ADAL" clId="{9CC7319C-688A-4283-997B-2517554DA170}" dt="2020-01-21T11:37:05.547" v="38" actId="1076"/>
          <ac:picMkLst>
            <pc:docMk/>
            <pc:sldMk cId="3257821135" sldId="437"/>
            <ac:picMk id="34" creationId="{50380F44-4AF2-4518-8956-87D8597FB7CE}"/>
          </ac:picMkLst>
        </pc:picChg>
        <pc:picChg chg="mod">
          <ac:chgData name="Helen Woodhead" userId="ad3a4230-80d7-443d-8a9e-007713cf765f" providerId="ADAL" clId="{9CC7319C-688A-4283-997B-2517554DA170}" dt="2020-01-21T11:38:02.693" v="89" actId="12788"/>
          <ac:picMkLst>
            <pc:docMk/>
            <pc:sldMk cId="3257821135" sldId="437"/>
            <ac:picMk id="38" creationId="{A5C850AD-948C-412D-80BC-147DFCFB2A83}"/>
          </ac:picMkLst>
        </pc:picChg>
        <pc:picChg chg="mod">
          <ac:chgData name="Helen Woodhead" userId="ad3a4230-80d7-443d-8a9e-007713cf765f" providerId="ADAL" clId="{9CC7319C-688A-4283-997B-2517554DA170}" dt="2020-01-21T11:37:10.991" v="40" actId="1076"/>
          <ac:picMkLst>
            <pc:docMk/>
            <pc:sldMk cId="3257821135" sldId="437"/>
            <ac:picMk id="39" creationId="{1BA29CBB-9C7C-443D-AF92-08F6C101FDAB}"/>
          </ac:picMkLst>
        </pc:picChg>
        <pc:picChg chg="mod">
          <ac:chgData name="Helen Woodhead" userId="ad3a4230-80d7-443d-8a9e-007713cf765f" providerId="ADAL" clId="{9CC7319C-688A-4283-997B-2517554DA170}" dt="2020-01-21T11:37:57.028" v="88" actId="12788"/>
          <ac:picMkLst>
            <pc:docMk/>
            <pc:sldMk cId="3257821135" sldId="437"/>
            <ac:picMk id="40" creationId="{F5CEB66D-D187-46D3-AB21-CFFC136136FA}"/>
          </ac:picMkLst>
        </pc:picChg>
        <pc:picChg chg="mod">
          <ac:chgData name="Helen Woodhead" userId="ad3a4230-80d7-443d-8a9e-007713cf765f" providerId="ADAL" clId="{9CC7319C-688A-4283-997B-2517554DA170}" dt="2020-01-21T11:37:00.034" v="36" actId="1076"/>
          <ac:picMkLst>
            <pc:docMk/>
            <pc:sldMk cId="3257821135" sldId="437"/>
            <ac:picMk id="41" creationId="{148AE94E-F81E-480A-A47E-81A32A6876B5}"/>
          </ac:picMkLst>
        </pc:picChg>
        <pc:picChg chg="mod">
          <ac:chgData name="Helen Woodhead" userId="ad3a4230-80d7-443d-8a9e-007713cf765f" providerId="ADAL" clId="{9CC7319C-688A-4283-997B-2517554DA170}" dt="2020-01-21T11:37:01.722" v="37" actId="1076"/>
          <ac:picMkLst>
            <pc:docMk/>
            <pc:sldMk cId="3257821135" sldId="437"/>
            <ac:picMk id="42" creationId="{EEBA7604-20EC-4ADF-8D53-02AA2DF2E7DC}"/>
          </ac:picMkLst>
        </pc:picChg>
        <pc:picChg chg="mod">
          <ac:chgData name="Helen Woodhead" userId="ad3a4230-80d7-443d-8a9e-007713cf765f" providerId="ADAL" clId="{9CC7319C-688A-4283-997B-2517554DA170}" dt="2020-01-21T11:37:46.362" v="85" actId="1038"/>
          <ac:picMkLst>
            <pc:docMk/>
            <pc:sldMk cId="3257821135" sldId="437"/>
            <ac:picMk id="43" creationId="{2D65F60C-C3E0-4EFC-9BCC-438AAAE9F83B}"/>
          </ac:picMkLst>
        </pc:picChg>
        <pc:picChg chg="mod">
          <ac:chgData name="Helen Woodhead" userId="ad3a4230-80d7-443d-8a9e-007713cf765f" providerId="ADAL" clId="{9CC7319C-688A-4283-997B-2517554DA170}" dt="2020-01-21T11:37:57.028" v="88" actId="12788"/>
          <ac:picMkLst>
            <pc:docMk/>
            <pc:sldMk cId="3257821135" sldId="437"/>
            <ac:picMk id="45" creationId="{E068C5F5-CE94-45A1-A19E-46EE1FB5366F}"/>
          </ac:picMkLst>
        </pc:picChg>
      </pc:sldChg>
      <pc:sldChg chg="addSp delSp modSp add del">
        <pc:chgData name="Helen Woodhead" userId="ad3a4230-80d7-443d-8a9e-007713cf765f" providerId="ADAL" clId="{9CC7319C-688A-4283-997B-2517554DA170}" dt="2020-01-21T11:46:22.157" v="509" actId="47"/>
        <pc:sldMkLst>
          <pc:docMk/>
          <pc:sldMk cId="2216610721" sldId="438"/>
        </pc:sldMkLst>
        <pc:spChg chg="del mod">
          <ac:chgData name="Helen Woodhead" userId="ad3a4230-80d7-443d-8a9e-007713cf765f" providerId="ADAL" clId="{9CC7319C-688A-4283-997B-2517554DA170}" dt="2020-01-21T11:38:31.975" v="95" actId="21"/>
          <ac:spMkLst>
            <pc:docMk/>
            <pc:sldMk cId="2216610721" sldId="438"/>
            <ac:spMk id="2" creationId="{247A61E1-6E11-484E-9CCC-BAAAB277C7D9}"/>
          </ac:spMkLst>
        </pc:spChg>
        <pc:spChg chg="del mod">
          <ac:chgData name="Helen Woodhead" userId="ad3a4230-80d7-443d-8a9e-007713cf765f" providerId="ADAL" clId="{9CC7319C-688A-4283-997B-2517554DA170}" dt="2020-01-21T11:38:31.975" v="95" actId="21"/>
          <ac:spMkLst>
            <pc:docMk/>
            <pc:sldMk cId="2216610721" sldId="438"/>
            <ac:spMk id="20" creationId="{84E11CD8-2367-4B11-B3E2-18D221444094}"/>
          </ac:spMkLst>
        </pc:spChg>
        <pc:spChg chg="del mod">
          <ac:chgData name="Helen Woodhead" userId="ad3a4230-80d7-443d-8a9e-007713cf765f" providerId="ADAL" clId="{9CC7319C-688A-4283-997B-2517554DA170}" dt="2020-01-21T11:38:31.975" v="95" actId="21"/>
          <ac:spMkLst>
            <pc:docMk/>
            <pc:sldMk cId="2216610721" sldId="438"/>
            <ac:spMk id="29" creationId="{0AEE1E77-CCAA-4700-B4DB-7C8A5789DEA3}"/>
          </ac:spMkLst>
        </pc:spChg>
        <pc:spChg chg="del mod">
          <ac:chgData name="Helen Woodhead" userId="ad3a4230-80d7-443d-8a9e-007713cf765f" providerId="ADAL" clId="{9CC7319C-688A-4283-997B-2517554DA170}" dt="2020-01-21T11:38:31.975" v="95" actId="21"/>
          <ac:spMkLst>
            <pc:docMk/>
            <pc:sldMk cId="2216610721" sldId="438"/>
            <ac:spMk id="30" creationId="{7027DE19-5CE8-458A-A173-429670D40DA6}"/>
          </ac:spMkLst>
        </pc:spChg>
        <pc:spChg chg="del mod">
          <ac:chgData name="Helen Woodhead" userId="ad3a4230-80d7-443d-8a9e-007713cf765f" providerId="ADAL" clId="{9CC7319C-688A-4283-997B-2517554DA170}" dt="2020-01-21T11:38:31.975" v="95" actId="21"/>
          <ac:spMkLst>
            <pc:docMk/>
            <pc:sldMk cId="2216610721" sldId="438"/>
            <ac:spMk id="31" creationId="{333C6422-4CB4-4893-BC6E-8DE7C2501E97}"/>
          </ac:spMkLst>
        </pc:spChg>
        <pc:spChg chg="del mod">
          <ac:chgData name="Helen Woodhead" userId="ad3a4230-80d7-443d-8a9e-007713cf765f" providerId="ADAL" clId="{9CC7319C-688A-4283-997B-2517554DA170}" dt="2020-01-21T11:38:31.975" v="95" actId="21"/>
          <ac:spMkLst>
            <pc:docMk/>
            <pc:sldMk cId="2216610721" sldId="438"/>
            <ac:spMk id="32" creationId="{9F99BEDF-1798-449E-9DE1-7B1C52F7265E}"/>
          </ac:spMkLst>
        </pc:spChg>
        <pc:spChg chg="del mod">
          <ac:chgData name="Helen Woodhead" userId="ad3a4230-80d7-443d-8a9e-007713cf765f" providerId="ADAL" clId="{9CC7319C-688A-4283-997B-2517554DA170}" dt="2020-01-21T11:38:31.975" v="95" actId="21"/>
          <ac:spMkLst>
            <pc:docMk/>
            <pc:sldMk cId="2216610721" sldId="438"/>
            <ac:spMk id="33" creationId="{913FE39E-0774-463F-94BF-8CB52919BA73}"/>
          </ac:spMkLst>
        </pc:spChg>
        <pc:spChg chg="del mod">
          <ac:chgData name="Helen Woodhead" userId="ad3a4230-80d7-443d-8a9e-007713cf765f" providerId="ADAL" clId="{9CC7319C-688A-4283-997B-2517554DA170}" dt="2020-01-21T11:38:31.975" v="95" actId="21"/>
          <ac:spMkLst>
            <pc:docMk/>
            <pc:sldMk cId="2216610721" sldId="438"/>
            <ac:spMk id="35" creationId="{5542FEF0-976D-40B5-90EC-3C6759F3C480}"/>
          </ac:spMkLst>
        </pc:spChg>
        <pc:spChg chg="del mod">
          <ac:chgData name="Helen Woodhead" userId="ad3a4230-80d7-443d-8a9e-007713cf765f" providerId="ADAL" clId="{9CC7319C-688A-4283-997B-2517554DA170}" dt="2020-01-21T11:38:31.975" v="95" actId="21"/>
          <ac:spMkLst>
            <pc:docMk/>
            <pc:sldMk cId="2216610721" sldId="438"/>
            <ac:spMk id="36" creationId="{A1BCE9BF-4374-421C-B796-063DBCC01236}"/>
          </ac:spMkLst>
        </pc:spChg>
        <pc:spChg chg="del mod">
          <ac:chgData name="Helen Woodhead" userId="ad3a4230-80d7-443d-8a9e-007713cf765f" providerId="ADAL" clId="{9CC7319C-688A-4283-997B-2517554DA170}" dt="2020-01-21T11:38:31.975" v="95" actId="21"/>
          <ac:spMkLst>
            <pc:docMk/>
            <pc:sldMk cId="2216610721" sldId="438"/>
            <ac:spMk id="37" creationId="{6E398694-B973-4FE3-902C-0B37A7CB71E4}"/>
          </ac:spMkLst>
        </pc:spChg>
        <pc:spChg chg="del mod">
          <ac:chgData name="Helen Woodhead" userId="ad3a4230-80d7-443d-8a9e-007713cf765f" providerId="ADAL" clId="{9CC7319C-688A-4283-997B-2517554DA170}" dt="2020-01-21T11:38:31.975" v="95" actId="21"/>
          <ac:spMkLst>
            <pc:docMk/>
            <pc:sldMk cId="2216610721" sldId="438"/>
            <ac:spMk id="44" creationId="{D20FAB3F-C6BB-4674-9BBB-9B9BD5CD4341}"/>
          </ac:spMkLst>
        </pc:spChg>
        <pc:spChg chg="add mod">
          <ac:chgData name="Helen Woodhead" userId="ad3a4230-80d7-443d-8a9e-007713cf765f" providerId="ADAL" clId="{9CC7319C-688A-4283-997B-2517554DA170}" dt="2020-01-21T11:44:27.273" v="414" actId="1035"/>
          <ac:spMkLst>
            <pc:docMk/>
            <pc:sldMk cId="2216610721" sldId="438"/>
            <ac:spMk id="46" creationId="{F677F61E-FD3E-49BB-9E09-397E8955F52B}"/>
          </ac:spMkLst>
        </pc:spChg>
        <pc:spChg chg="add mod">
          <ac:chgData name="Helen Woodhead" userId="ad3a4230-80d7-443d-8a9e-007713cf765f" providerId="ADAL" clId="{9CC7319C-688A-4283-997B-2517554DA170}" dt="2020-01-21T11:44:36.726" v="418" actId="555"/>
          <ac:spMkLst>
            <pc:docMk/>
            <pc:sldMk cId="2216610721" sldId="438"/>
            <ac:spMk id="47" creationId="{D645D2CE-498F-448A-B168-7C2081ECF9CB}"/>
          </ac:spMkLst>
        </pc:spChg>
        <pc:spChg chg="add mod">
          <ac:chgData name="Helen Woodhead" userId="ad3a4230-80d7-443d-8a9e-007713cf765f" providerId="ADAL" clId="{9CC7319C-688A-4283-997B-2517554DA170}" dt="2020-01-21T11:43:27.034" v="272" actId="552"/>
          <ac:spMkLst>
            <pc:docMk/>
            <pc:sldMk cId="2216610721" sldId="438"/>
            <ac:spMk id="48" creationId="{C6AAA444-84D8-42CF-B899-56E50EDAF420}"/>
          </ac:spMkLst>
        </pc:spChg>
        <pc:spChg chg="add mod">
          <ac:chgData name="Helen Woodhead" userId="ad3a4230-80d7-443d-8a9e-007713cf765f" providerId="ADAL" clId="{9CC7319C-688A-4283-997B-2517554DA170}" dt="2020-01-21T11:43:31.241" v="273" actId="552"/>
          <ac:spMkLst>
            <pc:docMk/>
            <pc:sldMk cId="2216610721" sldId="438"/>
            <ac:spMk id="49" creationId="{40924155-C99F-48B4-895D-E69064903751}"/>
          </ac:spMkLst>
        </pc:spChg>
        <pc:spChg chg="add mod">
          <ac:chgData name="Helen Woodhead" userId="ad3a4230-80d7-443d-8a9e-007713cf765f" providerId="ADAL" clId="{9CC7319C-688A-4283-997B-2517554DA170}" dt="2020-01-21T11:43:22.382" v="271" actId="552"/>
          <ac:spMkLst>
            <pc:docMk/>
            <pc:sldMk cId="2216610721" sldId="438"/>
            <ac:spMk id="50" creationId="{911C017E-D257-4656-B4BD-AB942D500CDD}"/>
          </ac:spMkLst>
        </pc:spChg>
        <pc:spChg chg="add mod">
          <ac:chgData name="Helen Woodhead" userId="ad3a4230-80d7-443d-8a9e-007713cf765f" providerId="ADAL" clId="{9CC7319C-688A-4283-997B-2517554DA170}" dt="2020-01-21T11:43:22.382" v="271" actId="552"/>
          <ac:spMkLst>
            <pc:docMk/>
            <pc:sldMk cId="2216610721" sldId="438"/>
            <ac:spMk id="51" creationId="{CDBAC8C5-A40F-4672-87B1-7B0864352751}"/>
          </ac:spMkLst>
        </pc:spChg>
        <pc:spChg chg="add mod">
          <ac:chgData name="Helen Woodhead" userId="ad3a4230-80d7-443d-8a9e-007713cf765f" providerId="ADAL" clId="{9CC7319C-688A-4283-997B-2517554DA170}" dt="2020-01-21T11:43:00.503" v="268" actId="555"/>
          <ac:spMkLst>
            <pc:docMk/>
            <pc:sldMk cId="2216610721" sldId="438"/>
            <ac:spMk id="52" creationId="{3B057B3B-3B8A-4755-B602-A78C70E5A1E2}"/>
          </ac:spMkLst>
        </pc:spChg>
        <pc:spChg chg="add mod">
          <ac:chgData name="Helen Woodhead" userId="ad3a4230-80d7-443d-8a9e-007713cf765f" providerId="ADAL" clId="{9CC7319C-688A-4283-997B-2517554DA170}" dt="2020-01-21T11:43:31.241" v="273" actId="552"/>
          <ac:spMkLst>
            <pc:docMk/>
            <pc:sldMk cId="2216610721" sldId="438"/>
            <ac:spMk id="53" creationId="{1B3167A3-0C05-4B09-9CD3-7D0AE4400FA7}"/>
          </ac:spMkLst>
        </pc:spChg>
        <pc:spChg chg="add mod">
          <ac:chgData name="Helen Woodhead" userId="ad3a4230-80d7-443d-8a9e-007713cf765f" providerId="ADAL" clId="{9CC7319C-688A-4283-997B-2517554DA170}" dt="2020-01-21T11:44:27.273" v="414" actId="1035"/>
          <ac:spMkLst>
            <pc:docMk/>
            <pc:sldMk cId="2216610721" sldId="438"/>
            <ac:spMk id="54" creationId="{BB5513CF-9F1A-4A41-940F-C78DCB55CA88}"/>
          </ac:spMkLst>
        </pc:spChg>
        <pc:spChg chg="add mod">
          <ac:chgData name="Helen Woodhead" userId="ad3a4230-80d7-443d-8a9e-007713cf765f" providerId="ADAL" clId="{9CC7319C-688A-4283-997B-2517554DA170}" dt="2020-01-21T11:44:36.726" v="418" actId="555"/>
          <ac:spMkLst>
            <pc:docMk/>
            <pc:sldMk cId="2216610721" sldId="438"/>
            <ac:spMk id="55" creationId="{185B3E1D-E1F2-45FE-BABB-74C8FC1BA041}"/>
          </ac:spMkLst>
        </pc:spChg>
        <pc:spChg chg="add mod">
          <ac:chgData name="Helen Woodhead" userId="ad3a4230-80d7-443d-8a9e-007713cf765f" providerId="ADAL" clId="{9CC7319C-688A-4283-997B-2517554DA170}" dt="2020-01-21T11:43:27.034" v="272" actId="552"/>
          <ac:spMkLst>
            <pc:docMk/>
            <pc:sldMk cId="2216610721" sldId="438"/>
            <ac:spMk id="56" creationId="{146B3107-DEEC-470B-8A43-58AE9D0C0BAC}"/>
          </ac:spMkLst>
        </pc:spChg>
        <pc:picChg chg="mod">
          <ac:chgData name="Helen Woodhead" userId="ad3a4230-80d7-443d-8a9e-007713cf765f" providerId="ADAL" clId="{9CC7319C-688A-4283-997B-2517554DA170}" dt="2020-01-21T11:44:31.342" v="417" actId="1035"/>
          <ac:picMkLst>
            <pc:docMk/>
            <pc:sldMk cId="2216610721" sldId="438"/>
            <ac:picMk id="21" creationId="{3F673722-6477-4B6C-8B31-8749D7B8AD71}"/>
          </ac:picMkLst>
        </pc:picChg>
        <pc:picChg chg="mod">
          <ac:chgData name="Helen Woodhead" userId="ad3a4230-80d7-443d-8a9e-007713cf765f" providerId="ADAL" clId="{9CC7319C-688A-4283-997B-2517554DA170}" dt="2020-01-21T11:44:18.019" v="404" actId="1076"/>
          <ac:picMkLst>
            <pc:docMk/>
            <pc:sldMk cId="2216610721" sldId="438"/>
            <ac:picMk id="22" creationId="{508072A6-3D2D-4480-852A-DE6ECD611C47}"/>
          </ac:picMkLst>
        </pc:picChg>
        <pc:picChg chg="mod">
          <ac:chgData name="Helen Woodhead" userId="ad3a4230-80d7-443d-8a9e-007713cf765f" providerId="ADAL" clId="{9CC7319C-688A-4283-997B-2517554DA170}" dt="2020-01-21T11:42:47.295" v="265" actId="1076"/>
          <ac:picMkLst>
            <pc:docMk/>
            <pc:sldMk cId="2216610721" sldId="438"/>
            <ac:picMk id="23" creationId="{CCEFE132-97D5-4507-8D1D-1EB6EDA64D52}"/>
          </ac:picMkLst>
        </pc:picChg>
        <pc:picChg chg="mod">
          <ac:chgData name="Helen Woodhead" userId="ad3a4230-80d7-443d-8a9e-007713cf765f" providerId="ADAL" clId="{9CC7319C-688A-4283-997B-2517554DA170}" dt="2020-01-21T11:43:06.519" v="269" actId="555"/>
          <ac:picMkLst>
            <pc:docMk/>
            <pc:sldMk cId="2216610721" sldId="438"/>
            <ac:picMk id="34" creationId="{50380F44-4AF2-4518-8956-87D8597FB7CE}"/>
          </ac:picMkLst>
        </pc:picChg>
        <pc:picChg chg="mod">
          <ac:chgData name="Helen Woodhead" userId="ad3a4230-80d7-443d-8a9e-007713cf765f" providerId="ADAL" clId="{9CC7319C-688A-4283-997B-2517554DA170}" dt="2020-01-21T11:44:27.273" v="414" actId="1035"/>
          <ac:picMkLst>
            <pc:docMk/>
            <pc:sldMk cId="2216610721" sldId="438"/>
            <ac:picMk id="38" creationId="{A5C850AD-948C-412D-80BC-147DFCFB2A83}"/>
          </ac:picMkLst>
        </pc:picChg>
        <pc:picChg chg="mod">
          <ac:chgData name="Helen Woodhead" userId="ad3a4230-80d7-443d-8a9e-007713cf765f" providerId="ADAL" clId="{9CC7319C-688A-4283-997B-2517554DA170}" dt="2020-01-21T11:44:03.854" v="403" actId="1037"/>
          <ac:picMkLst>
            <pc:docMk/>
            <pc:sldMk cId="2216610721" sldId="438"/>
            <ac:picMk id="39" creationId="{1BA29CBB-9C7C-443D-AF92-08F6C101FDAB}"/>
          </ac:picMkLst>
        </pc:picChg>
        <pc:picChg chg="mod">
          <ac:chgData name="Helen Woodhead" userId="ad3a4230-80d7-443d-8a9e-007713cf765f" providerId="ADAL" clId="{9CC7319C-688A-4283-997B-2517554DA170}" dt="2020-01-21T11:44:18.019" v="404" actId="1076"/>
          <ac:picMkLst>
            <pc:docMk/>
            <pc:sldMk cId="2216610721" sldId="438"/>
            <ac:picMk id="40" creationId="{F5CEB66D-D187-46D3-AB21-CFFC136136FA}"/>
          </ac:picMkLst>
        </pc:picChg>
        <pc:picChg chg="mod">
          <ac:chgData name="Helen Woodhead" userId="ad3a4230-80d7-443d-8a9e-007713cf765f" providerId="ADAL" clId="{9CC7319C-688A-4283-997B-2517554DA170}" dt="2020-01-21T11:43:06.519" v="269" actId="555"/>
          <ac:picMkLst>
            <pc:docMk/>
            <pc:sldMk cId="2216610721" sldId="438"/>
            <ac:picMk id="41" creationId="{148AE94E-F81E-480A-A47E-81A32A6876B5}"/>
          </ac:picMkLst>
        </pc:picChg>
        <pc:picChg chg="mod">
          <ac:chgData name="Helen Woodhead" userId="ad3a4230-80d7-443d-8a9e-007713cf765f" providerId="ADAL" clId="{9CC7319C-688A-4283-997B-2517554DA170}" dt="2020-01-21T11:44:43.702" v="448" actId="1036"/>
          <ac:picMkLst>
            <pc:docMk/>
            <pc:sldMk cId="2216610721" sldId="438"/>
            <ac:picMk id="42" creationId="{EEBA7604-20EC-4ADF-8D53-02AA2DF2E7DC}"/>
          </ac:picMkLst>
        </pc:picChg>
        <pc:picChg chg="mod">
          <ac:chgData name="Helen Woodhead" userId="ad3a4230-80d7-443d-8a9e-007713cf765f" providerId="ADAL" clId="{9CC7319C-688A-4283-997B-2517554DA170}" dt="2020-01-21T11:44:27.273" v="414" actId="1035"/>
          <ac:picMkLst>
            <pc:docMk/>
            <pc:sldMk cId="2216610721" sldId="438"/>
            <ac:picMk id="43" creationId="{2D65F60C-C3E0-4EFC-9BCC-438AAAE9F83B}"/>
          </ac:picMkLst>
        </pc:picChg>
        <pc:picChg chg="mod">
          <ac:chgData name="Helen Woodhead" userId="ad3a4230-80d7-443d-8a9e-007713cf765f" providerId="ADAL" clId="{9CC7319C-688A-4283-997B-2517554DA170}" dt="2020-01-21T11:44:27.273" v="414" actId="1035"/>
          <ac:picMkLst>
            <pc:docMk/>
            <pc:sldMk cId="2216610721" sldId="438"/>
            <ac:picMk id="45" creationId="{E068C5F5-CE94-45A1-A19E-46EE1FB5366F}"/>
          </ac:picMkLst>
        </pc:picChg>
      </pc:sldChg>
      <pc:sldChg chg="addSp delSp modSp add ord">
        <pc:chgData name="Helen Woodhead" userId="ad3a4230-80d7-443d-8a9e-007713cf765f" providerId="ADAL" clId="{9CC7319C-688A-4283-997B-2517554DA170}" dt="2020-01-21T11:45:45.098" v="488"/>
        <pc:sldMkLst>
          <pc:docMk/>
          <pc:sldMk cId="4068471346" sldId="439"/>
        </pc:sldMkLst>
        <pc:spChg chg="add del">
          <ac:chgData name="Helen Woodhead" userId="ad3a4230-80d7-443d-8a9e-007713cf765f" providerId="ADAL" clId="{9CC7319C-688A-4283-997B-2517554DA170}" dt="2020-01-21T11:45:24.781" v="452"/>
          <ac:spMkLst>
            <pc:docMk/>
            <pc:sldMk cId="4068471346" sldId="439"/>
            <ac:spMk id="29" creationId="{23E630BB-7F4B-4291-8138-70EDA49104E3}"/>
          </ac:spMkLst>
        </pc:spChg>
        <pc:spChg chg="add del">
          <ac:chgData name="Helen Woodhead" userId="ad3a4230-80d7-443d-8a9e-007713cf765f" providerId="ADAL" clId="{9CC7319C-688A-4283-997B-2517554DA170}" dt="2020-01-21T11:45:24.781" v="452"/>
          <ac:spMkLst>
            <pc:docMk/>
            <pc:sldMk cId="4068471346" sldId="439"/>
            <ac:spMk id="30" creationId="{FB221F53-F4EB-4EF0-8D63-42FB370E4447}"/>
          </ac:spMkLst>
        </pc:spChg>
        <pc:spChg chg="add del">
          <ac:chgData name="Helen Woodhead" userId="ad3a4230-80d7-443d-8a9e-007713cf765f" providerId="ADAL" clId="{9CC7319C-688A-4283-997B-2517554DA170}" dt="2020-01-21T11:45:24.781" v="452"/>
          <ac:spMkLst>
            <pc:docMk/>
            <pc:sldMk cId="4068471346" sldId="439"/>
            <ac:spMk id="31" creationId="{D406692B-3CED-4E23-86F7-2F27CF42F48B}"/>
          </ac:spMkLst>
        </pc:spChg>
        <pc:spChg chg="add del">
          <ac:chgData name="Helen Woodhead" userId="ad3a4230-80d7-443d-8a9e-007713cf765f" providerId="ADAL" clId="{9CC7319C-688A-4283-997B-2517554DA170}" dt="2020-01-21T11:45:24.781" v="452"/>
          <ac:spMkLst>
            <pc:docMk/>
            <pc:sldMk cId="4068471346" sldId="439"/>
            <ac:spMk id="32" creationId="{F9C7B23E-35B7-4686-86D5-BD2B472C2607}"/>
          </ac:spMkLst>
        </pc:spChg>
        <pc:spChg chg="add del">
          <ac:chgData name="Helen Woodhead" userId="ad3a4230-80d7-443d-8a9e-007713cf765f" providerId="ADAL" clId="{9CC7319C-688A-4283-997B-2517554DA170}" dt="2020-01-21T11:45:24.781" v="452"/>
          <ac:spMkLst>
            <pc:docMk/>
            <pc:sldMk cId="4068471346" sldId="439"/>
            <ac:spMk id="33" creationId="{E06229DE-FDB2-47AE-8019-A782CEEDFB91}"/>
          </ac:spMkLst>
        </pc:spChg>
        <pc:spChg chg="add del">
          <ac:chgData name="Helen Woodhead" userId="ad3a4230-80d7-443d-8a9e-007713cf765f" providerId="ADAL" clId="{9CC7319C-688A-4283-997B-2517554DA170}" dt="2020-01-21T11:45:24.781" v="452"/>
          <ac:spMkLst>
            <pc:docMk/>
            <pc:sldMk cId="4068471346" sldId="439"/>
            <ac:spMk id="35" creationId="{17F7A91E-77BD-47A8-847C-03AB972AB128}"/>
          </ac:spMkLst>
        </pc:spChg>
        <pc:spChg chg="add del">
          <ac:chgData name="Helen Woodhead" userId="ad3a4230-80d7-443d-8a9e-007713cf765f" providerId="ADAL" clId="{9CC7319C-688A-4283-997B-2517554DA170}" dt="2020-01-21T11:45:24.781" v="452"/>
          <ac:spMkLst>
            <pc:docMk/>
            <pc:sldMk cId="4068471346" sldId="439"/>
            <ac:spMk id="36" creationId="{4A8468CB-779A-42D7-A32D-5C2819478944}"/>
          </ac:spMkLst>
        </pc:spChg>
        <pc:spChg chg="add del">
          <ac:chgData name="Helen Woodhead" userId="ad3a4230-80d7-443d-8a9e-007713cf765f" providerId="ADAL" clId="{9CC7319C-688A-4283-997B-2517554DA170}" dt="2020-01-21T11:45:24.781" v="452"/>
          <ac:spMkLst>
            <pc:docMk/>
            <pc:sldMk cId="4068471346" sldId="439"/>
            <ac:spMk id="37" creationId="{6E56186D-43EF-4CD8-94FA-D4ECCBA86DE6}"/>
          </ac:spMkLst>
        </pc:spChg>
        <pc:spChg chg="add del">
          <ac:chgData name="Helen Woodhead" userId="ad3a4230-80d7-443d-8a9e-007713cf765f" providerId="ADAL" clId="{9CC7319C-688A-4283-997B-2517554DA170}" dt="2020-01-21T11:45:24.781" v="452"/>
          <ac:spMkLst>
            <pc:docMk/>
            <pc:sldMk cId="4068471346" sldId="439"/>
            <ac:spMk id="44" creationId="{943BEB3D-CC09-4A11-88E9-5825CA41DF53}"/>
          </ac:spMkLst>
        </pc:spChg>
        <pc:spChg chg="del">
          <ac:chgData name="Helen Woodhead" userId="ad3a4230-80d7-443d-8a9e-007713cf765f" providerId="ADAL" clId="{9CC7319C-688A-4283-997B-2517554DA170}" dt="2020-01-21T11:45:07.611" v="450" actId="478"/>
          <ac:spMkLst>
            <pc:docMk/>
            <pc:sldMk cId="4068471346" sldId="439"/>
            <ac:spMk id="46" creationId="{F677F61E-FD3E-49BB-9E09-397E8955F52B}"/>
          </ac:spMkLst>
        </pc:spChg>
        <pc:spChg chg="del">
          <ac:chgData name="Helen Woodhead" userId="ad3a4230-80d7-443d-8a9e-007713cf765f" providerId="ADAL" clId="{9CC7319C-688A-4283-997B-2517554DA170}" dt="2020-01-21T11:45:07.611" v="450" actId="478"/>
          <ac:spMkLst>
            <pc:docMk/>
            <pc:sldMk cId="4068471346" sldId="439"/>
            <ac:spMk id="47" creationId="{D645D2CE-498F-448A-B168-7C2081ECF9CB}"/>
          </ac:spMkLst>
        </pc:spChg>
        <pc:spChg chg="del">
          <ac:chgData name="Helen Woodhead" userId="ad3a4230-80d7-443d-8a9e-007713cf765f" providerId="ADAL" clId="{9CC7319C-688A-4283-997B-2517554DA170}" dt="2020-01-21T11:45:07.611" v="450" actId="478"/>
          <ac:spMkLst>
            <pc:docMk/>
            <pc:sldMk cId="4068471346" sldId="439"/>
            <ac:spMk id="48" creationId="{C6AAA444-84D8-42CF-B899-56E50EDAF420}"/>
          </ac:spMkLst>
        </pc:spChg>
        <pc:spChg chg="del">
          <ac:chgData name="Helen Woodhead" userId="ad3a4230-80d7-443d-8a9e-007713cf765f" providerId="ADAL" clId="{9CC7319C-688A-4283-997B-2517554DA170}" dt="2020-01-21T11:45:07.611" v="450" actId="478"/>
          <ac:spMkLst>
            <pc:docMk/>
            <pc:sldMk cId="4068471346" sldId="439"/>
            <ac:spMk id="49" creationId="{40924155-C99F-48B4-895D-E69064903751}"/>
          </ac:spMkLst>
        </pc:spChg>
        <pc:spChg chg="del">
          <ac:chgData name="Helen Woodhead" userId="ad3a4230-80d7-443d-8a9e-007713cf765f" providerId="ADAL" clId="{9CC7319C-688A-4283-997B-2517554DA170}" dt="2020-01-21T11:45:07.611" v="450" actId="478"/>
          <ac:spMkLst>
            <pc:docMk/>
            <pc:sldMk cId="4068471346" sldId="439"/>
            <ac:spMk id="50" creationId="{911C017E-D257-4656-B4BD-AB942D500CDD}"/>
          </ac:spMkLst>
        </pc:spChg>
        <pc:spChg chg="del">
          <ac:chgData name="Helen Woodhead" userId="ad3a4230-80d7-443d-8a9e-007713cf765f" providerId="ADAL" clId="{9CC7319C-688A-4283-997B-2517554DA170}" dt="2020-01-21T11:45:07.611" v="450" actId="478"/>
          <ac:spMkLst>
            <pc:docMk/>
            <pc:sldMk cId="4068471346" sldId="439"/>
            <ac:spMk id="51" creationId="{CDBAC8C5-A40F-4672-87B1-7B0864352751}"/>
          </ac:spMkLst>
        </pc:spChg>
        <pc:spChg chg="del">
          <ac:chgData name="Helen Woodhead" userId="ad3a4230-80d7-443d-8a9e-007713cf765f" providerId="ADAL" clId="{9CC7319C-688A-4283-997B-2517554DA170}" dt="2020-01-21T11:45:07.611" v="450" actId="478"/>
          <ac:spMkLst>
            <pc:docMk/>
            <pc:sldMk cId="4068471346" sldId="439"/>
            <ac:spMk id="52" creationId="{3B057B3B-3B8A-4755-B602-A78C70E5A1E2}"/>
          </ac:spMkLst>
        </pc:spChg>
        <pc:spChg chg="del">
          <ac:chgData name="Helen Woodhead" userId="ad3a4230-80d7-443d-8a9e-007713cf765f" providerId="ADAL" clId="{9CC7319C-688A-4283-997B-2517554DA170}" dt="2020-01-21T11:45:07.611" v="450" actId="478"/>
          <ac:spMkLst>
            <pc:docMk/>
            <pc:sldMk cId="4068471346" sldId="439"/>
            <ac:spMk id="53" creationId="{1B3167A3-0C05-4B09-9CD3-7D0AE4400FA7}"/>
          </ac:spMkLst>
        </pc:spChg>
        <pc:spChg chg="del">
          <ac:chgData name="Helen Woodhead" userId="ad3a4230-80d7-443d-8a9e-007713cf765f" providerId="ADAL" clId="{9CC7319C-688A-4283-997B-2517554DA170}" dt="2020-01-21T11:45:07.611" v="450" actId="478"/>
          <ac:spMkLst>
            <pc:docMk/>
            <pc:sldMk cId="4068471346" sldId="439"/>
            <ac:spMk id="54" creationId="{BB5513CF-9F1A-4A41-940F-C78DCB55CA88}"/>
          </ac:spMkLst>
        </pc:spChg>
        <pc:spChg chg="del">
          <ac:chgData name="Helen Woodhead" userId="ad3a4230-80d7-443d-8a9e-007713cf765f" providerId="ADAL" clId="{9CC7319C-688A-4283-997B-2517554DA170}" dt="2020-01-21T11:45:07.611" v="450" actId="478"/>
          <ac:spMkLst>
            <pc:docMk/>
            <pc:sldMk cId="4068471346" sldId="439"/>
            <ac:spMk id="55" creationId="{185B3E1D-E1F2-45FE-BABB-74C8FC1BA041}"/>
          </ac:spMkLst>
        </pc:spChg>
        <pc:spChg chg="del">
          <ac:chgData name="Helen Woodhead" userId="ad3a4230-80d7-443d-8a9e-007713cf765f" providerId="ADAL" clId="{9CC7319C-688A-4283-997B-2517554DA170}" dt="2020-01-21T11:45:07.611" v="450" actId="478"/>
          <ac:spMkLst>
            <pc:docMk/>
            <pc:sldMk cId="4068471346" sldId="439"/>
            <ac:spMk id="56" creationId="{146B3107-DEEC-470B-8A43-58AE9D0C0BAC}"/>
          </ac:spMkLst>
        </pc:spChg>
        <pc:spChg chg="add del">
          <ac:chgData name="Helen Woodhead" userId="ad3a4230-80d7-443d-8a9e-007713cf765f" providerId="ADAL" clId="{9CC7319C-688A-4283-997B-2517554DA170}" dt="2020-01-21T11:45:24.781" v="452"/>
          <ac:spMkLst>
            <pc:docMk/>
            <pc:sldMk cId="4068471346" sldId="439"/>
            <ac:spMk id="57" creationId="{7A17FDAD-3839-40C7-9C8A-6BF132E0F67A}"/>
          </ac:spMkLst>
        </pc:spChg>
        <pc:spChg chg="add del">
          <ac:chgData name="Helen Woodhead" userId="ad3a4230-80d7-443d-8a9e-007713cf765f" providerId="ADAL" clId="{9CC7319C-688A-4283-997B-2517554DA170}" dt="2020-01-21T11:45:24.781" v="452"/>
          <ac:spMkLst>
            <pc:docMk/>
            <pc:sldMk cId="4068471346" sldId="439"/>
            <ac:spMk id="58" creationId="{CD76D9B3-61BB-4CD5-A0A5-A3C35CDB27BB}"/>
          </ac:spMkLst>
        </pc:spChg>
        <pc:spChg chg="add mod">
          <ac:chgData name="Helen Woodhead" userId="ad3a4230-80d7-443d-8a9e-007713cf765f" providerId="ADAL" clId="{9CC7319C-688A-4283-997B-2517554DA170}" dt="2020-01-21T11:45:27.323" v="454" actId="164"/>
          <ac:spMkLst>
            <pc:docMk/>
            <pc:sldMk cId="4068471346" sldId="439"/>
            <ac:spMk id="59" creationId="{BA0CB369-24E9-4606-9403-88D1D5F6C422}"/>
          </ac:spMkLst>
        </pc:spChg>
        <pc:spChg chg="add mod">
          <ac:chgData name="Helen Woodhead" userId="ad3a4230-80d7-443d-8a9e-007713cf765f" providerId="ADAL" clId="{9CC7319C-688A-4283-997B-2517554DA170}" dt="2020-01-21T11:45:27.323" v="454" actId="164"/>
          <ac:spMkLst>
            <pc:docMk/>
            <pc:sldMk cId="4068471346" sldId="439"/>
            <ac:spMk id="60" creationId="{EEBA5324-3C1D-4159-A00C-28DD7E17B07E}"/>
          </ac:spMkLst>
        </pc:spChg>
        <pc:spChg chg="add mod">
          <ac:chgData name="Helen Woodhead" userId="ad3a4230-80d7-443d-8a9e-007713cf765f" providerId="ADAL" clId="{9CC7319C-688A-4283-997B-2517554DA170}" dt="2020-01-21T11:45:27.323" v="454" actId="164"/>
          <ac:spMkLst>
            <pc:docMk/>
            <pc:sldMk cId="4068471346" sldId="439"/>
            <ac:spMk id="61" creationId="{0042C8BF-13D3-499C-92B5-3E3AA8379F72}"/>
          </ac:spMkLst>
        </pc:spChg>
        <pc:spChg chg="add mod">
          <ac:chgData name="Helen Woodhead" userId="ad3a4230-80d7-443d-8a9e-007713cf765f" providerId="ADAL" clId="{9CC7319C-688A-4283-997B-2517554DA170}" dt="2020-01-21T11:45:27.323" v="454" actId="164"/>
          <ac:spMkLst>
            <pc:docMk/>
            <pc:sldMk cId="4068471346" sldId="439"/>
            <ac:spMk id="62" creationId="{4C8F65CB-25F3-4798-BD44-36B120AECB9A}"/>
          </ac:spMkLst>
        </pc:spChg>
        <pc:spChg chg="add mod">
          <ac:chgData name="Helen Woodhead" userId="ad3a4230-80d7-443d-8a9e-007713cf765f" providerId="ADAL" clId="{9CC7319C-688A-4283-997B-2517554DA170}" dt="2020-01-21T11:45:27.323" v="454" actId="164"/>
          <ac:spMkLst>
            <pc:docMk/>
            <pc:sldMk cId="4068471346" sldId="439"/>
            <ac:spMk id="63" creationId="{01DAA2CC-A5CF-4363-B4F3-ECEAAD47414A}"/>
          </ac:spMkLst>
        </pc:spChg>
        <pc:spChg chg="add mod">
          <ac:chgData name="Helen Woodhead" userId="ad3a4230-80d7-443d-8a9e-007713cf765f" providerId="ADAL" clId="{9CC7319C-688A-4283-997B-2517554DA170}" dt="2020-01-21T11:45:27.323" v="454" actId="164"/>
          <ac:spMkLst>
            <pc:docMk/>
            <pc:sldMk cId="4068471346" sldId="439"/>
            <ac:spMk id="64" creationId="{FE7A981E-F808-4DBD-89A7-A6283CD7AE58}"/>
          </ac:spMkLst>
        </pc:spChg>
        <pc:spChg chg="add mod">
          <ac:chgData name="Helen Woodhead" userId="ad3a4230-80d7-443d-8a9e-007713cf765f" providerId="ADAL" clId="{9CC7319C-688A-4283-997B-2517554DA170}" dt="2020-01-21T11:45:27.323" v="454" actId="164"/>
          <ac:spMkLst>
            <pc:docMk/>
            <pc:sldMk cId="4068471346" sldId="439"/>
            <ac:spMk id="65" creationId="{7A9B1282-BE8A-4A18-9316-5F788EBB7C68}"/>
          </ac:spMkLst>
        </pc:spChg>
        <pc:spChg chg="add mod">
          <ac:chgData name="Helen Woodhead" userId="ad3a4230-80d7-443d-8a9e-007713cf765f" providerId="ADAL" clId="{9CC7319C-688A-4283-997B-2517554DA170}" dt="2020-01-21T11:45:27.323" v="454" actId="164"/>
          <ac:spMkLst>
            <pc:docMk/>
            <pc:sldMk cId="4068471346" sldId="439"/>
            <ac:spMk id="66" creationId="{40A3F827-724C-483C-AC93-9B39967C9BD9}"/>
          </ac:spMkLst>
        </pc:spChg>
        <pc:spChg chg="add mod">
          <ac:chgData name="Helen Woodhead" userId="ad3a4230-80d7-443d-8a9e-007713cf765f" providerId="ADAL" clId="{9CC7319C-688A-4283-997B-2517554DA170}" dt="2020-01-21T11:45:27.323" v="454" actId="164"/>
          <ac:spMkLst>
            <pc:docMk/>
            <pc:sldMk cId="4068471346" sldId="439"/>
            <ac:spMk id="67" creationId="{9C371575-7C17-40FD-B24E-0B23C55F7A25}"/>
          </ac:spMkLst>
        </pc:spChg>
        <pc:spChg chg="add mod">
          <ac:chgData name="Helen Woodhead" userId="ad3a4230-80d7-443d-8a9e-007713cf765f" providerId="ADAL" clId="{9CC7319C-688A-4283-997B-2517554DA170}" dt="2020-01-21T11:45:27.323" v="454" actId="164"/>
          <ac:spMkLst>
            <pc:docMk/>
            <pc:sldMk cId="4068471346" sldId="439"/>
            <ac:spMk id="68" creationId="{01433CA3-65D6-411C-8A52-9A2498FC04ED}"/>
          </ac:spMkLst>
        </pc:spChg>
        <pc:spChg chg="add mod">
          <ac:chgData name="Helen Woodhead" userId="ad3a4230-80d7-443d-8a9e-007713cf765f" providerId="ADAL" clId="{9CC7319C-688A-4283-997B-2517554DA170}" dt="2020-01-21T11:45:27.323" v="454" actId="164"/>
          <ac:spMkLst>
            <pc:docMk/>
            <pc:sldMk cId="4068471346" sldId="439"/>
            <ac:spMk id="69" creationId="{C8D75EC4-E31A-4561-B678-57ED9D9B099A}"/>
          </ac:spMkLst>
        </pc:spChg>
        <pc:grpChg chg="add mod">
          <ac:chgData name="Helen Woodhead" userId="ad3a4230-80d7-443d-8a9e-007713cf765f" providerId="ADAL" clId="{9CC7319C-688A-4283-997B-2517554DA170}" dt="2020-01-21T11:45:33.082" v="484" actId="1036"/>
          <ac:grpSpMkLst>
            <pc:docMk/>
            <pc:sldMk cId="4068471346" sldId="439"/>
            <ac:grpSpMk id="2" creationId="{E04A30B2-E53F-4DA6-B57D-E3442363B52F}"/>
          </ac:grpSpMkLst>
        </pc:grpChg>
      </pc:sldChg>
      <pc:sldChg chg="modSp add">
        <pc:chgData name="Helen Woodhead" userId="ad3a4230-80d7-443d-8a9e-007713cf765f" providerId="ADAL" clId="{9CC7319C-688A-4283-997B-2517554DA170}" dt="2020-01-21T11:46:18.702" v="508"/>
        <pc:sldMkLst>
          <pc:docMk/>
          <pc:sldMk cId="1151660321" sldId="440"/>
        </pc:sldMkLst>
        <pc:spChg chg="mod">
          <ac:chgData name="Helen Woodhead" userId="ad3a4230-80d7-443d-8a9e-007713cf765f" providerId="ADAL" clId="{9CC7319C-688A-4283-997B-2517554DA170}" dt="2020-01-21T11:46:18.702" v="508"/>
          <ac:spMkLst>
            <pc:docMk/>
            <pc:sldMk cId="1151660321" sldId="440"/>
            <ac:spMk id="19" creationId="{5252A847-DE45-4FA3-A1F8-EEBEB845FF8E}"/>
          </ac:spMkLst>
        </pc:spChg>
      </pc:sldChg>
    </pc:docChg>
  </pc:docChgLst>
  <pc:docChgLst>
    <pc:chgData name="Theresa Hodgson" userId="213b339f-9e68-4d61-b6e1-9aa385d3ff46" providerId="ADAL" clId="{964C9F95-7A6B-4D84-96F5-5113F10696E5}"/>
    <pc:docChg chg="undo redo custSel addSld delSld modSld">
      <pc:chgData name="Theresa Hodgson" userId="213b339f-9e68-4d61-b6e1-9aa385d3ff46" providerId="ADAL" clId="{964C9F95-7A6B-4D84-96F5-5113F10696E5}" dt="2020-01-15T17:18:07.143" v="1034" actId="13926"/>
      <pc:docMkLst>
        <pc:docMk/>
      </pc:docMkLst>
      <pc:sldChg chg="addSp delSp modSp del">
        <pc:chgData name="Theresa Hodgson" userId="213b339f-9e68-4d61-b6e1-9aa385d3ff46" providerId="ADAL" clId="{964C9F95-7A6B-4D84-96F5-5113F10696E5}" dt="2020-01-15T16:54:58.992" v="207" actId="47"/>
        <pc:sldMkLst>
          <pc:docMk/>
          <pc:sldMk cId="4077547040" sldId="378"/>
        </pc:sldMkLst>
        <pc:grpChg chg="add del mod">
          <ac:chgData name="Theresa Hodgson" userId="213b339f-9e68-4d61-b6e1-9aa385d3ff46" providerId="ADAL" clId="{964C9F95-7A6B-4D84-96F5-5113F10696E5}" dt="2020-01-15T16:51:57.870" v="128" actId="165"/>
          <ac:grpSpMkLst>
            <pc:docMk/>
            <pc:sldMk cId="4077547040" sldId="378"/>
            <ac:grpSpMk id="9" creationId="{16AF4E68-9E34-4A89-8CB3-EFA6481F0649}"/>
          </ac:grpSpMkLst>
        </pc:grpChg>
        <pc:graphicFrameChg chg="del mod modGraphic">
          <ac:chgData name="Theresa Hodgson" userId="213b339f-9e68-4d61-b6e1-9aa385d3ff46" providerId="ADAL" clId="{964C9F95-7A6B-4D84-96F5-5113F10696E5}" dt="2020-01-15T16:53:18.958" v="140" actId="21"/>
          <ac:graphicFrameMkLst>
            <pc:docMk/>
            <pc:sldMk cId="4077547040" sldId="378"/>
            <ac:graphicFrameMk id="26" creationId="{BD969A2F-EDFE-42EC-8739-841778ABD45E}"/>
          </ac:graphicFrameMkLst>
        </pc:graphicFrameChg>
        <pc:picChg chg="del mod topLvl">
          <ac:chgData name="Theresa Hodgson" userId="213b339f-9e68-4d61-b6e1-9aa385d3ff46" providerId="ADAL" clId="{964C9F95-7A6B-4D84-96F5-5113F10696E5}" dt="2020-01-15T16:53:32.023" v="142" actId="21"/>
          <ac:picMkLst>
            <pc:docMk/>
            <pc:sldMk cId="4077547040" sldId="378"/>
            <ac:picMk id="10" creationId="{B9392479-B728-445D-B354-1764FC0A311D}"/>
          </ac:picMkLst>
        </pc:picChg>
        <pc:picChg chg="del mod topLvl">
          <ac:chgData name="Theresa Hodgson" userId="213b339f-9e68-4d61-b6e1-9aa385d3ff46" providerId="ADAL" clId="{964C9F95-7A6B-4D84-96F5-5113F10696E5}" dt="2020-01-15T16:53:32.023" v="142" actId="21"/>
          <ac:picMkLst>
            <pc:docMk/>
            <pc:sldMk cId="4077547040" sldId="378"/>
            <ac:picMk id="11" creationId="{6D50D322-22DF-4DC3-B256-BED280E1AFCC}"/>
          </ac:picMkLst>
        </pc:picChg>
        <pc:picChg chg="del mod topLvl">
          <ac:chgData name="Theresa Hodgson" userId="213b339f-9e68-4d61-b6e1-9aa385d3ff46" providerId="ADAL" clId="{964C9F95-7A6B-4D84-96F5-5113F10696E5}" dt="2020-01-15T16:53:32.023" v="142" actId="21"/>
          <ac:picMkLst>
            <pc:docMk/>
            <pc:sldMk cId="4077547040" sldId="378"/>
            <ac:picMk id="12" creationId="{B7A9EA4F-CE8E-4738-AB54-B608E698F935}"/>
          </ac:picMkLst>
        </pc:picChg>
        <pc:picChg chg="del mod topLvl">
          <ac:chgData name="Theresa Hodgson" userId="213b339f-9e68-4d61-b6e1-9aa385d3ff46" providerId="ADAL" clId="{964C9F95-7A6B-4D84-96F5-5113F10696E5}" dt="2020-01-15T16:53:32.023" v="142" actId="21"/>
          <ac:picMkLst>
            <pc:docMk/>
            <pc:sldMk cId="4077547040" sldId="378"/>
            <ac:picMk id="13" creationId="{468837C2-D59B-41B5-B1FA-77AE3F6CAC75}"/>
          </ac:picMkLst>
        </pc:picChg>
        <pc:picChg chg="del mod topLvl">
          <ac:chgData name="Theresa Hodgson" userId="213b339f-9e68-4d61-b6e1-9aa385d3ff46" providerId="ADAL" clId="{964C9F95-7A6B-4D84-96F5-5113F10696E5}" dt="2020-01-15T16:53:32.023" v="142" actId="21"/>
          <ac:picMkLst>
            <pc:docMk/>
            <pc:sldMk cId="4077547040" sldId="378"/>
            <ac:picMk id="14" creationId="{FC69D39F-EF51-4632-B166-C3E6EC532262}"/>
          </ac:picMkLst>
        </pc:picChg>
        <pc:picChg chg="del mod topLvl">
          <ac:chgData name="Theresa Hodgson" userId="213b339f-9e68-4d61-b6e1-9aa385d3ff46" providerId="ADAL" clId="{964C9F95-7A6B-4D84-96F5-5113F10696E5}" dt="2020-01-15T16:53:32.023" v="142" actId="21"/>
          <ac:picMkLst>
            <pc:docMk/>
            <pc:sldMk cId="4077547040" sldId="378"/>
            <ac:picMk id="16" creationId="{F601D8D5-B50A-494C-97B0-B74D1B7015E5}"/>
          </ac:picMkLst>
        </pc:picChg>
        <pc:picChg chg="del mod topLvl">
          <ac:chgData name="Theresa Hodgson" userId="213b339f-9e68-4d61-b6e1-9aa385d3ff46" providerId="ADAL" clId="{964C9F95-7A6B-4D84-96F5-5113F10696E5}" dt="2020-01-15T16:53:32.023" v="142" actId="21"/>
          <ac:picMkLst>
            <pc:docMk/>
            <pc:sldMk cId="4077547040" sldId="378"/>
            <ac:picMk id="17" creationId="{6BBE85F6-BAD8-4D25-AD4D-BD87F860DBC0}"/>
          </ac:picMkLst>
        </pc:picChg>
        <pc:picChg chg="del mod topLvl">
          <ac:chgData name="Theresa Hodgson" userId="213b339f-9e68-4d61-b6e1-9aa385d3ff46" providerId="ADAL" clId="{964C9F95-7A6B-4D84-96F5-5113F10696E5}" dt="2020-01-15T16:53:32.023" v="142" actId="21"/>
          <ac:picMkLst>
            <pc:docMk/>
            <pc:sldMk cId="4077547040" sldId="378"/>
            <ac:picMk id="19" creationId="{D686B43B-2848-4AAE-B4AC-8874E928E2DB}"/>
          </ac:picMkLst>
        </pc:picChg>
        <pc:picChg chg="add del mod">
          <ac:chgData name="Theresa Hodgson" userId="213b339f-9e68-4d61-b6e1-9aa385d3ff46" providerId="ADAL" clId="{964C9F95-7A6B-4D84-96F5-5113F10696E5}" dt="2020-01-15T16:53:32.023" v="142" actId="21"/>
          <ac:picMkLst>
            <pc:docMk/>
            <pc:sldMk cId="4077547040" sldId="378"/>
            <ac:picMk id="20" creationId="{D2463F1B-BC0D-401B-9AB6-90417869AF4A}"/>
          </ac:picMkLst>
        </pc:picChg>
        <pc:picChg chg="add del mod">
          <ac:chgData name="Theresa Hodgson" userId="213b339f-9e68-4d61-b6e1-9aa385d3ff46" providerId="ADAL" clId="{964C9F95-7A6B-4D84-96F5-5113F10696E5}" dt="2020-01-15T16:53:32.023" v="142" actId="21"/>
          <ac:picMkLst>
            <pc:docMk/>
            <pc:sldMk cId="4077547040" sldId="378"/>
            <ac:picMk id="21" creationId="{B5623181-8A9B-48D9-81B2-905E2A94A6A0}"/>
          </ac:picMkLst>
        </pc:picChg>
        <pc:picChg chg="add del mod">
          <ac:chgData name="Theresa Hodgson" userId="213b339f-9e68-4d61-b6e1-9aa385d3ff46" providerId="ADAL" clId="{964C9F95-7A6B-4D84-96F5-5113F10696E5}" dt="2020-01-15T16:53:32.023" v="142" actId="21"/>
          <ac:picMkLst>
            <pc:docMk/>
            <pc:sldMk cId="4077547040" sldId="378"/>
            <ac:picMk id="22" creationId="{EA11F486-EFD6-49FE-8BD1-3331B4642CC9}"/>
          </ac:picMkLst>
        </pc:picChg>
        <pc:picChg chg="add del mod">
          <ac:chgData name="Theresa Hodgson" userId="213b339f-9e68-4d61-b6e1-9aa385d3ff46" providerId="ADAL" clId="{964C9F95-7A6B-4D84-96F5-5113F10696E5}" dt="2020-01-15T16:53:32.023" v="142" actId="21"/>
          <ac:picMkLst>
            <pc:docMk/>
            <pc:sldMk cId="4077547040" sldId="378"/>
            <ac:picMk id="23" creationId="{C833C055-4303-4257-AFD5-508DB833B207}"/>
          </ac:picMkLst>
        </pc:picChg>
        <pc:picChg chg="add del mod">
          <ac:chgData name="Theresa Hodgson" userId="213b339f-9e68-4d61-b6e1-9aa385d3ff46" providerId="ADAL" clId="{964C9F95-7A6B-4D84-96F5-5113F10696E5}" dt="2020-01-15T16:53:32.023" v="142" actId="21"/>
          <ac:picMkLst>
            <pc:docMk/>
            <pc:sldMk cId="4077547040" sldId="378"/>
            <ac:picMk id="24" creationId="{3980C8CF-65B6-4AD1-9EF1-7776FC618FA4}"/>
          </ac:picMkLst>
        </pc:picChg>
        <pc:picChg chg="add del mod">
          <ac:chgData name="Theresa Hodgson" userId="213b339f-9e68-4d61-b6e1-9aa385d3ff46" providerId="ADAL" clId="{964C9F95-7A6B-4D84-96F5-5113F10696E5}" dt="2020-01-15T16:53:32.023" v="142" actId="21"/>
          <ac:picMkLst>
            <pc:docMk/>
            <pc:sldMk cId="4077547040" sldId="378"/>
            <ac:picMk id="27" creationId="{618473DB-D1B0-4BCF-A22B-9423BE3CF0B5}"/>
          </ac:picMkLst>
        </pc:picChg>
        <pc:picChg chg="add del mod">
          <ac:chgData name="Theresa Hodgson" userId="213b339f-9e68-4d61-b6e1-9aa385d3ff46" providerId="ADAL" clId="{964C9F95-7A6B-4D84-96F5-5113F10696E5}" dt="2020-01-15T16:53:32.023" v="142" actId="21"/>
          <ac:picMkLst>
            <pc:docMk/>
            <pc:sldMk cId="4077547040" sldId="378"/>
            <ac:picMk id="28" creationId="{5DC90E86-D9FE-4F01-8DEE-09FEC2193D78}"/>
          </ac:picMkLst>
        </pc:picChg>
      </pc:sldChg>
      <pc:sldChg chg="del">
        <pc:chgData name="Theresa Hodgson" userId="213b339f-9e68-4d61-b6e1-9aa385d3ff46" providerId="ADAL" clId="{964C9F95-7A6B-4D84-96F5-5113F10696E5}" dt="2020-01-15T16:55:41.125" v="215" actId="47"/>
        <pc:sldMkLst>
          <pc:docMk/>
          <pc:sldMk cId="1104891089" sldId="379"/>
        </pc:sldMkLst>
      </pc:sldChg>
      <pc:sldChg chg="addSp delSp modSp add del">
        <pc:chgData name="Theresa Hodgson" userId="213b339f-9e68-4d61-b6e1-9aa385d3ff46" providerId="ADAL" clId="{964C9F95-7A6B-4D84-96F5-5113F10696E5}" dt="2020-01-15T17:07:34.561" v="688" actId="47"/>
        <pc:sldMkLst>
          <pc:docMk/>
          <pc:sldMk cId="3681088467" sldId="380"/>
        </pc:sldMkLst>
        <pc:spChg chg="mod">
          <ac:chgData name="Theresa Hodgson" userId="213b339f-9e68-4d61-b6e1-9aa385d3ff46" providerId="ADAL" clId="{964C9F95-7A6B-4D84-96F5-5113F10696E5}" dt="2020-01-15T16:57:38.295" v="255" actId="21"/>
          <ac:spMkLst>
            <pc:docMk/>
            <pc:sldMk cId="3681088467" sldId="380"/>
            <ac:spMk id="22" creationId="{70996D83-814B-4895-9B21-F005ED947FC6}"/>
          </ac:spMkLst>
        </pc:spChg>
        <pc:grpChg chg="add del mod">
          <ac:chgData name="Theresa Hodgson" userId="213b339f-9e68-4d61-b6e1-9aa385d3ff46" providerId="ADAL" clId="{964C9F95-7A6B-4D84-96F5-5113F10696E5}" dt="2020-01-15T17:00:40.634" v="397" actId="21"/>
          <ac:grpSpMkLst>
            <pc:docMk/>
            <pc:sldMk cId="3681088467" sldId="380"/>
            <ac:grpSpMk id="2" creationId="{BC3E143B-ABE5-458D-A297-2931DD0CF43A}"/>
          </ac:grpSpMkLst>
        </pc:grpChg>
        <pc:grpChg chg="add del">
          <ac:chgData name="Theresa Hodgson" userId="213b339f-9e68-4d61-b6e1-9aa385d3ff46" providerId="ADAL" clId="{964C9F95-7A6B-4D84-96F5-5113F10696E5}" dt="2020-01-15T16:58:57.307" v="365" actId="165"/>
          <ac:grpSpMkLst>
            <pc:docMk/>
            <pc:sldMk cId="3681088467" sldId="380"/>
            <ac:grpSpMk id="9" creationId="{6D8998D4-08A6-48F3-8DD1-DE3F789CA5CE}"/>
          </ac:grpSpMkLst>
        </pc:grpChg>
        <pc:graphicFrameChg chg="add del mod modGraphic">
          <ac:chgData name="Theresa Hodgson" userId="213b339f-9e68-4d61-b6e1-9aa385d3ff46" providerId="ADAL" clId="{964C9F95-7A6B-4D84-96F5-5113F10696E5}" dt="2020-01-15T16:59:31.227" v="372" actId="21"/>
          <ac:graphicFrameMkLst>
            <pc:docMk/>
            <pc:sldMk cId="3681088467" sldId="380"/>
            <ac:graphicFrameMk id="19" creationId="{68154963-FB44-4F21-8D8C-A4E5EDAF8AFA}"/>
          </ac:graphicFrameMkLst>
        </pc:graphicFrameChg>
        <pc:graphicFrameChg chg="add del mod modGraphic">
          <ac:chgData name="Theresa Hodgson" userId="213b339f-9e68-4d61-b6e1-9aa385d3ff46" providerId="ADAL" clId="{964C9F95-7A6B-4D84-96F5-5113F10696E5}" dt="2020-01-15T16:59:31.227" v="372" actId="21"/>
          <ac:graphicFrameMkLst>
            <pc:docMk/>
            <pc:sldMk cId="3681088467" sldId="380"/>
            <ac:graphicFrameMk id="20" creationId="{65F42847-3F9B-49A2-9F35-2A2379E436C4}"/>
          </ac:graphicFrameMkLst>
        </pc:graphicFrameChg>
        <pc:picChg chg="mod topLvl">
          <ac:chgData name="Theresa Hodgson" userId="213b339f-9e68-4d61-b6e1-9aa385d3ff46" providerId="ADAL" clId="{964C9F95-7A6B-4D84-96F5-5113F10696E5}" dt="2020-01-15T17:00:38.643" v="396" actId="164"/>
          <ac:picMkLst>
            <pc:docMk/>
            <pc:sldMk cId="3681088467" sldId="380"/>
            <ac:picMk id="10" creationId="{0E956954-C52E-4EEC-B9BA-0833DAD4E8D4}"/>
          </ac:picMkLst>
        </pc:picChg>
        <pc:picChg chg="mod topLvl">
          <ac:chgData name="Theresa Hodgson" userId="213b339f-9e68-4d61-b6e1-9aa385d3ff46" providerId="ADAL" clId="{964C9F95-7A6B-4D84-96F5-5113F10696E5}" dt="2020-01-15T17:00:38.643" v="396" actId="164"/>
          <ac:picMkLst>
            <pc:docMk/>
            <pc:sldMk cId="3681088467" sldId="380"/>
            <ac:picMk id="11" creationId="{2947101F-767A-40E6-A639-4665C8036DAC}"/>
          </ac:picMkLst>
        </pc:picChg>
        <pc:picChg chg="mod topLvl">
          <ac:chgData name="Theresa Hodgson" userId="213b339f-9e68-4d61-b6e1-9aa385d3ff46" providerId="ADAL" clId="{964C9F95-7A6B-4D84-96F5-5113F10696E5}" dt="2020-01-15T17:00:38.643" v="396" actId="164"/>
          <ac:picMkLst>
            <pc:docMk/>
            <pc:sldMk cId="3681088467" sldId="380"/>
            <ac:picMk id="12" creationId="{2A11BDF8-66EB-4FC2-AC32-AB68BEF85C83}"/>
          </ac:picMkLst>
        </pc:picChg>
        <pc:picChg chg="mod topLvl">
          <ac:chgData name="Theresa Hodgson" userId="213b339f-9e68-4d61-b6e1-9aa385d3ff46" providerId="ADAL" clId="{964C9F95-7A6B-4D84-96F5-5113F10696E5}" dt="2020-01-15T17:00:38.643" v="396" actId="164"/>
          <ac:picMkLst>
            <pc:docMk/>
            <pc:sldMk cId="3681088467" sldId="380"/>
            <ac:picMk id="13" creationId="{A1888185-5266-4173-A33B-A1515B660C3C}"/>
          </ac:picMkLst>
        </pc:picChg>
        <pc:picChg chg="mod topLvl">
          <ac:chgData name="Theresa Hodgson" userId="213b339f-9e68-4d61-b6e1-9aa385d3ff46" providerId="ADAL" clId="{964C9F95-7A6B-4D84-96F5-5113F10696E5}" dt="2020-01-15T17:00:38.643" v="396" actId="164"/>
          <ac:picMkLst>
            <pc:docMk/>
            <pc:sldMk cId="3681088467" sldId="380"/>
            <ac:picMk id="14" creationId="{90879774-C109-442D-9B44-BA12A0D08942}"/>
          </ac:picMkLst>
        </pc:picChg>
        <pc:picChg chg="mod topLvl">
          <ac:chgData name="Theresa Hodgson" userId="213b339f-9e68-4d61-b6e1-9aa385d3ff46" providerId="ADAL" clId="{964C9F95-7A6B-4D84-96F5-5113F10696E5}" dt="2020-01-15T17:00:38.643" v="396" actId="164"/>
          <ac:picMkLst>
            <pc:docMk/>
            <pc:sldMk cId="3681088467" sldId="380"/>
            <ac:picMk id="15" creationId="{19071E1E-8AC9-42FD-936F-E17DAA993246}"/>
          </ac:picMkLst>
        </pc:picChg>
        <pc:picChg chg="mod topLvl">
          <ac:chgData name="Theresa Hodgson" userId="213b339f-9e68-4d61-b6e1-9aa385d3ff46" providerId="ADAL" clId="{964C9F95-7A6B-4D84-96F5-5113F10696E5}" dt="2020-01-15T17:00:38.643" v="396" actId="164"/>
          <ac:picMkLst>
            <pc:docMk/>
            <pc:sldMk cId="3681088467" sldId="380"/>
            <ac:picMk id="16" creationId="{EEBF9C2A-11B3-4BFA-B51F-EFAC3864D16B}"/>
          </ac:picMkLst>
        </pc:picChg>
        <pc:picChg chg="mod topLvl">
          <ac:chgData name="Theresa Hodgson" userId="213b339f-9e68-4d61-b6e1-9aa385d3ff46" providerId="ADAL" clId="{964C9F95-7A6B-4D84-96F5-5113F10696E5}" dt="2020-01-15T17:00:38.643" v="396" actId="164"/>
          <ac:picMkLst>
            <pc:docMk/>
            <pc:sldMk cId="3681088467" sldId="380"/>
            <ac:picMk id="17" creationId="{887F38CC-9C77-45F5-B1C4-8687373198D4}"/>
          </ac:picMkLst>
        </pc:picChg>
        <pc:picChg chg="add del mod">
          <ac:chgData name="Theresa Hodgson" userId="213b339f-9e68-4d61-b6e1-9aa385d3ff46" providerId="ADAL" clId="{964C9F95-7A6B-4D84-96F5-5113F10696E5}" dt="2020-01-15T16:59:31.227" v="372" actId="21"/>
          <ac:picMkLst>
            <pc:docMk/>
            <pc:sldMk cId="3681088467" sldId="380"/>
            <ac:picMk id="23" creationId="{80A9C4E0-B060-4C85-BD79-9D31A2F09CAD}"/>
          </ac:picMkLst>
        </pc:picChg>
        <pc:picChg chg="add del mod">
          <ac:chgData name="Theresa Hodgson" userId="213b339f-9e68-4d61-b6e1-9aa385d3ff46" providerId="ADAL" clId="{964C9F95-7A6B-4D84-96F5-5113F10696E5}" dt="2020-01-15T16:59:31.227" v="372" actId="21"/>
          <ac:picMkLst>
            <pc:docMk/>
            <pc:sldMk cId="3681088467" sldId="380"/>
            <ac:picMk id="24" creationId="{44F288DF-B50B-45F7-8B1F-B39CADB79A9F}"/>
          </ac:picMkLst>
        </pc:picChg>
        <pc:picChg chg="add del mod">
          <ac:chgData name="Theresa Hodgson" userId="213b339f-9e68-4d61-b6e1-9aa385d3ff46" providerId="ADAL" clId="{964C9F95-7A6B-4D84-96F5-5113F10696E5}" dt="2020-01-15T16:59:31.227" v="372" actId="21"/>
          <ac:picMkLst>
            <pc:docMk/>
            <pc:sldMk cId="3681088467" sldId="380"/>
            <ac:picMk id="25" creationId="{E87CF79B-1474-411B-9269-8A42641DD368}"/>
          </ac:picMkLst>
        </pc:picChg>
        <pc:picChg chg="add del mod">
          <ac:chgData name="Theresa Hodgson" userId="213b339f-9e68-4d61-b6e1-9aa385d3ff46" providerId="ADAL" clId="{964C9F95-7A6B-4D84-96F5-5113F10696E5}" dt="2020-01-15T16:59:31.227" v="372" actId="21"/>
          <ac:picMkLst>
            <pc:docMk/>
            <pc:sldMk cId="3681088467" sldId="380"/>
            <ac:picMk id="26" creationId="{2A058D4B-D8B2-4DDC-9D45-238D08D9252B}"/>
          </ac:picMkLst>
        </pc:picChg>
        <pc:picChg chg="add del mod">
          <ac:chgData name="Theresa Hodgson" userId="213b339f-9e68-4d61-b6e1-9aa385d3ff46" providerId="ADAL" clId="{964C9F95-7A6B-4D84-96F5-5113F10696E5}" dt="2020-01-15T16:59:31.227" v="372" actId="21"/>
          <ac:picMkLst>
            <pc:docMk/>
            <pc:sldMk cId="3681088467" sldId="380"/>
            <ac:picMk id="27" creationId="{49C2FF11-3246-4688-A34D-C5B29BEB7A09}"/>
          </ac:picMkLst>
        </pc:picChg>
        <pc:picChg chg="add del mod">
          <ac:chgData name="Theresa Hodgson" userId="213b339f-9e68-4d61-b6e1-9aa385d3ff46" providerId="ADAL" clId="{964C9F95-7A6B-4D84-96F5-5113F10696E5}" dt="2020-01-15T16:59:31.227" v="372" actId="21"/>
          <ac:picMkLst>
            <pc:docMk/>
            <pc:sldMk cId="3681088467" sldId="380"/>
            <ac:picMk id="28" creationId="{7E51B24A-D01D-42BC-A3C8-3885E1626D6A}"/>
          </ac:picMkLst>
        </pc:picChg>
      </pc:sldChg>
      <pc:sldChg chg="addSp del">
        <pc:chgData name="Theresa Hodgson" userId="213b339f-9e68-4d61-b6e1-9aa385d3ff46" providerId="ADAL" clId="{964C9F95-7A6B-4D84-96F5-5113F10696E5}" dt="2020-01-15T17:15:35.112" v="892" actId="47"/>
        <pc:sldMkLst>
          <pc:docMk/>
          <pc:sldMk cId="2969741377" sldId="381"/>
        </pc:sldMkLst>
        <pc:grpChg chg="add">
          <ac:chgData name="Theresa Hodgson" userId="213b339f-9e68-4d61-b6e1-9aa385d3ff46" providerId="ADAL" clId="{964C9F95-7A6B-4D84-96F5-5113F10696E5}" dt="2020-01-15T17:00:42.799" v="398"/>
          <ac:grpSpMkLst>
            <pc:docMk/>
            <pc:sldMk cId="2969741377" sldId="381"/>
            <ac:grpSpMk id="12" creationId="{689AAD44-24A3-422D-BB75-6095249DDD81}"/>
          </ac:grpSpMkLst>
        </pc:grpChg>
      </pc:sldChg>
      <pc:sldChg chg="addSp modSp">
        <pc:chgData name="Theresa Hodgson" userId="213b339f-9e68-4d61-b6e1-9aa385d3ff46" providerId="ADAL" clId="{964C9F95-7A6B-4D84-96F5-5113F10696E5}" dt="2020-01-15T17:18:07.143" v="1034" actId="13926"/>
        <pc:sldMkLst>
          <pc:docMk/>
          <pc:sldMk cId="2070550548" sldId="382"/>
        </pc:sldMkLst>
        <pc:spChg chg="add mod">
          <ac:chgData name="Theresa Hodgson" userId="213b339f-9e68-4d61-b6e1-9aa385d3ff46" providerId="ADAL" clId="{964C9F95-7A6B-4D84-96F5-5113F10696E5}" dt="2020-01-15T17:18:07.143" v="1034" actId="13926"/>
          <ac:spMkLst>
            <pc:docMk/>
            <pc:sldMk cId="2070550548" sldId="382"/>
            <ac:spMk id="2" creationId="{36ACFE14-5BE1-4EDF-965B-DF06C53CC655}"/>
          </ac:spMkLst>
        </pc:spChg>
      </pc:sldChg>
      <pc:sldChg chg="modSp add">
        <pc:chgData name="Theresa Hodgson" userId="213b339f-9e68-4d61-b6e1-9aa385d3ff46" providerId="ADAL" clId="{964C9F95-7A6B-4D84-96F5-5113F10696E5}" dt="2020-01-15T16:49:35.914" v="4" actId="20577"/>
        <pc:sldMkLst>
          <pc:docMk/>
          <pc:sldMk cId="3117904708" sldId="414"/>
        </pc:sldMkLst>
        <pc:spChg chg="mod">
          <ac:chgData name="Theresa Hodgson" userId="213b339f-9e68-4d61-b6e1-9aa385d3ff46" providerId="ADAL" clId="{964C9F95-7A6B-4D84-96F5-5113F10696E5}" dt="2020-01-15T16:49:35.914" v="4" actId="20577"/>
          <ac:spMkLst>
            <pc:docMk/>
            <pc:sldMk cId="3117904708" sldId="414"/>
            <ac:spMk id="7" creationId="{277FDC6C-B99A-4ED8-B341-A52126824B67}"/>
          </ac:spMkLst>
        </pc:spChg>
      </pc:sldChg>
      <pc:sldChg chg="addSp delSp modSp add">
        <pc:chgData name="Theresa Hodgson" userId="213b339f-9e68-4d61-b6e1-9aa385d3ff46" providerId="ADAL" clId="{964C9F95-7A6B-4D84-96F5-5113F10696E5}" dt="2020-01-15T17:17:41.731" v="995" actId="13926"/>
        <pc:sldMkLst>
          <pc:docMk/>
          <pc:sldMk cId="3344571735" sldId="415"/>
        </pc:sldMkLst>
        <pc:spChg chg="add mod">
          <ac:chgData name="Theresa Hodgson" userId="213b339f-9e68-4d61-b6e1-9aa385d3ff46" providerId="ADAL" clId="{964C9F95-7A6B-4D84-96F5-5113F10696E5}" dt="2020-01-15T17:17:41.731" v="995" actId="13926"/>
          <ac:spMkLst>
            <pc:docMk/>
            <pc:sldMk cId="3344571735" sldId="415"/>
            <ac:spMk id="3" creationId="{7B273243-52A6-418E-9ADE-80FC49FE861E}"/>
          </ac:spMkLst>
        </pc:spChg>
        <pc:spChg chg="mod">
          <ac:chgData name="Theresa Hodgson" userId="213b339f-9e68-4d61-b6e1-9aa385d3ff46" providerId="ADAL" clId="{964C9F95-7A6B-4D84-96F5-5113F10696E5}" dt="2020-01-15T17:17:15.628" v="921" actId="13926"/>
          <ac:spMkLst>
            <pc:docMk/>
            <pc:sldMk cId="3344571735" sldId="415"/>
            <ac:spMk id="19" creationId="{5252A847-DE45-4FA3-A1F8-EEBEB845FF8E}"/>
          </ac:spMkLst>
        </pc:spChg>
        <pc:grpChg chg="add del mod">
          <ac:chgData name="Theresa Hodgson" userId="213b339f-9e68-4d61-b6e1-9aa385d3ff46" providerId="ADAL" clId="{964C9F95-7A6B-4D84-96F5-5113F10696E5}" dt="2020-01-15T16:55:45.562" v="216" actId="21"/>
          <ac:grpSpMkLst>
            <pc:docMk/>
            <pc:sldMk cId="3344571735" sldId="415"/>
            <ac:grpSpMk id="2" creationId="{D2AB1750-40A1-4FFD-9141-AB287538FF2C}"/>
          </ac:grpSpMkLst>
        </pc:grpChg>
        <pc:graphicFrameChg chg="add">
          <ac:chgData name="Theresa Hodgson" userId="213b339f-9e68-4d61-b6e1-9aa385d3ff46" providerId="ADAL" clId="{964C9F95-7A6B-4D84-96F5-5113F10696E5}" dt="2020-01-15T16:53:20.454" v="141"/>
          <ac:graphicFrameMkLst>
            <pc:docMk/>
            <pc:sldMk cId="3344571735" sldId="415"/>
            <ac:graphicFrameMk id="7" creationId="{6C9B1C9C-399C-4529-87BD-4C505E70AA91}"/>
          </ac:graphicFrameMkLst>
        </pc:graphicFrameChg>
        <pc:picChg chg="add mod">
          <ac:chgData name="Theresa Hodgson" userId="213b339f-9e68-4d61-b6e1-9aa385d3ff46" providerId="ADAL" clId="{964C9F95-7A6B-4D84-96F5-5113F10696E5}" dt="2020-01-15T16:55:36.628" v="214" actId="164"/>
          <ac:picMkLst>
            <pc:docMk/>
            <pc:sldMk cId="3344571735" sldId="415"/>
            <ac:picMk id="9" creationId="{D72828F2-0CBD-476E-83D5-C8982F018B8F}"/>
          </ac:picMkLst>
        </pc:picChg>
        <pc:picChg chg="add mod">
          <ac:chgData name="Theresa Hodgson" userId="213b339f-9e68-4d61-b6e1-9aa385d3ff46" providerId="ADAL" clId="{964C9F95-7A6B-4D84-96F5-5113F10696E5}" dt="2020-01-15T16:55:36.628" v="214" actId="164"/>
          <ac:picMkLst>
            <pc:docMk/>
            <pc:sldMk cId="3344571735" sldId="415"/>
            <ac:picMk id="10" creationId="{EB11FB74-37C7-4EC0-9D28-50FE2D3D3D58}"/>
          </ac:picMkLst>
        </pc:picChg>
        <pc:picChg chg="add mod">
          <ac:chgData name="Theresa Hodgson" userId="213b339f-9e68-4d61-b6e1-9aa385d3ff46" providerId="ADAL" clId="{964C9F95-7A6B-4D84-96F5-5113F10696E5}" dt="2020-01-15T16:55:36.628" v="214" actId="164"/>
          <ac:picMkLst>
            <pc:docMk/>
            <pc:sldMk cId="3344571735" sldId="415"/>
            <ac:picMk id="11" creationId="{A883E1CA-21DA-4E03-A738-488E2343F0A7}"/>
          </ac:picMkLst>
        </pc:picChg>
        <pc:picChg chg="add mod">
          <ac:chgData name="Theresa Hodgson" userId="213b339f-9e68-4d61-b6e1-9aa385d3ff46" providerId="ADAL" clId="{964C9F95-7A6B-4D84-96F5-5113F10696E5}" dt="2020-01-15T16:55:36.628" v="214" actId="164"/>
          <ac:picMkLst>
            <pc:docMk/>
            <pc:sldMk cId="3344571735" sldId="415"/>
            <ac:picMk id="12" creationId="{7F1B8DC7-42DE-4209-BF95-38FD8FD0BDAB}"/>
          </ac:picMkLst>
        </pc:picChg>
        <pc:picChg chg="add mod">
          <ac:chgData name="Theresa Hodgson" userId="213b339f-9e68-4d61-b6e1-9aa385d3ff46" providerId="ADAL" clId="{964C9F95-7A6B-4D84-96F5-5113F10696E5}" dt="2020-01-15T16:55:36.628" v="214" actId="164"/>
          <ac:picMkLst>
            <pc:docMk/>
            <pc:sldMk cId="3344571735" sldId="415"/>
            <ac:picMk id="13" creationId="{BC61AC6F-98AF-4E81-A24E-BBA05A6CBA63}"/>
          </ac:picMkLst>
        </pc:picChg>
        <pc:picChg chg="add mod">
          <ac:chgData name="Theresa Hodgson" userId="213b339f-9e68-4d61-b6e1-9aa385d3ff46" providerId="ADAL" clId="{964C9F95-7A6B-4D84-96F5-5113F10696E5}" dt="2020-01-15T16:55:36.628" v="214" actId="164"/>
          <ac:picMkLst>
            <pc:docMk/>
            <pc:sldMk cId="3344571735" sldId="415"/>
            <ac:picMk id="14" creationId="{383AB7F3-1009-4A96-9735-954FE3EFAD88}"/>
          </ac:picMkLst>
        </pc:picChg>
        <pc:picChg chg="add mod">
          <ac:chgData name="Theresa Hodgson" userId="213b339f-9e68-4d61-b6e1-9aa385d3ff46" providerId="ADAL" clId="{964C9F95-7A6B-4D84-96F5-5113F10696E5}" dt="2020-01-15T16:55:36.628" v="214" actId="164"/>
          <ac:picMkLst>
            <pc:docMk/>
            <pc:sldMk cId="3344571735" sldId="415"/>
            <ac:picMk id="15" creationId="{4B616B40-D824-444E-9B98-DAF258B21582}"/>
          </ac:picMkLst>
        </pc:picChg>
        <pc:picChg chg="add mod">
          <ac:chgData name="Theresa Hodgson" userId="213b339f-9e68-4d61-b6e1-9aa385d3ff46" providerId="ADAL" clId="{964C9F95-7A6B-4D84-96F5-5113F10696E5}" dt="2020-01-15T16:55:36.628" v="214" actId="164"/>
          <ac:picMkLst>
            <pc:docMk/>
            <pc:sldMk cId="3344571735" sldId="415"/>
            <ac:picMk id="20" creationId="{FE71C841-BA91-4681-95E2-0DE623BECABF}"/>
          </ac:picMkLst>
        </pc:picChg>
        <pc:picChg chg="add mod">
          <ac:chgData name="Theresa Hodgson" userId="213b339f-9e68-4d61-b6e1-9aa385d3ff46" providerId="ADAL" clId="{964C9F95-7A6B-4D84-96F5-5113F10696E5}" dt="2020-01-15T16:54:53.700" v="206" actId="408"/>
          <ac:picMkLst>
            <pc:docMk/>
            <pc:sldMk cId="3344571735" sldId="415"/>
            <ac:picMk id="21" creationId="{3F673722-6477-4B6C-8B31-8749D7B8AD71}"/>
          </ac:picMkLst>
        </pc:picChg>
        <pc:picChg chg="add mod">
          <ac:chgData name="Theresa Hodgson" userId="213b339f-9e68-4d61-b6e1-9aa385d3ff46" providerId="ADAL" clId="{964C9F95-7A6B-4D84-96F5-5113F10696E5}" dt="2020-01-15T16:54:53.700" v="206" actId="408"/>
          <ac:picMkLst>
            <pc:docMk/>
            <pc:sldMk cId="3344571735" sldId="415"/>
            <ac:picMk id="22" creationId="{508072A6-3D2D-4480-852A-DE6ECD611C47}"/>
          </ac:picMkLst>
        </pc:picChg>
        <pc:picChg chg="add mod">
          <ac:chgData name="Theresa Hodgson" userId="213b339f-9e68-4d61-b6e1-9aa385d3ff46" providerId="ADAL" clId="{964C9F95-7A6B-4D84-96F5-5113F10696E5}" dt="2020-01-15T16:54:53.700" v="206" actId="408"/>
          <ac:picMkLst>
            <pc:docMk/>
            <pc:sldMk cId="3344571735" sldId="415"/>
            <ac:picMk id="23" creationId="{CCEFE132-97D5-4507-8D1D-1EB6EDA64D52}"/>
          </ac:picMkLst>
        </pc:picChg>
        <pc:picChg chg="add mod">
          <ac:chgData name="Theresa Hodgson" userId="213b339f-9e68-4d61-b6e1-9aa385d3ff46" providerId="ADAL" clId="{964C9F95-7A6B-4D84-96F5-5113F10696E5}" dt="2020-01-15T16:54:53.700" v="206" actId="408"/>
          <ac:picMkLst>
            <pc:docMk/>
            <pc:sldMk cId="3344571735" sldId="415"/>
            <ac:picMk id="24" creationId="{226A0162-35B5-49B5-B1CD-20A520F39E35}"/>
          </ac:picMkLst>
        </pc:picChg>
        <pc:picChg chg="add mod">
          <ac:chgData name="Theresa Hodgson" userId="213b339f-9e68-4d61-b6e1-9aa385d3ff46" providerId="ADAL" clId="{964C9F95-7A6B-4D84-96F5-5113F10696E5}" dt="2020-01-15T16:54:53.700" v="206" actId="408"/>
          <ac:picMkLst>
            <pc:docMk/>
            <pc:sldMk cId="3344571735" sldId="415"/>
            <ac:picMk id="25" creationId="{0F8162A2-791D-4192-85DB-222EB21ACEFB}"/>
          </ac:picMkLst>
        </pc:picChg>
        <pc:picChg chg="add mod ord">
          <ac:chgData name="Theresa Hodgson" userId="213b339f-9e68-4d61-b6e1-9aa385d3ff46" providerId="ADAL" clId="{964C9F95-7A6B-4D84-96F5-5113F10696E5}" dt="2020-01-15T16:54:53.700" v="206" actId="408"/>
          <ac:picMkLst>
            <pc:docMk/>
            <pc:sldMk cId="3344571735" sldId="415"/>
            <ac:picMk id="26" creationId="{5DCCE2D0-4693-4C4D-96B9-7EBB83BBB91C}"/>
          </ac:picMkLst>
        </pc:picChg>
        <pc:picChg chg="add mod">
          <ac:chgData name="Theresa Hodgson" userId="213b339f-9e68-4d61-b6e1-9aa385d3ff46" providerId="ADAL" clId="{964C9F95-7A6B-4D84-96F5-5113F10696E5}" dt="2020-01-15T16:54:53.700" v="206" actId="408"/>
          <ac:picMkLst>
            <pc:docMk/>
            <pc:sldMk cId="3344571735" sldId="415"/>
            <ac:picMk id="27" creationId="{024718C3-2A10-4E09-90A0-D27A6B93B929}"/>
          </ac:picMkLst>
        </pc:picChg>
      </pc:sldChg>
      <pc:sldChg chg="delSp modSp add">
        <pc:chgData name="Theresa Hodgson" userId="213b339f-9e68-4d61-b6e1-9aa385d3ff46" providerId="ADAL" clId="{964C9F95-7A6B-4D84-96F5-5113F10696E5}" dt="2020-01-15T17:16:06.016" v="919" actId="20577"/>
        <pc:sldMkLst>
          <pc:docMk/>
          <pc:sldMk cId="2311274123" sldId="416"/>
        </pc:sldMkLst>
        <pc:spChg chg="mod">
          <ac:chgData name="Theresa Hodgson" userId="213b339f-9e68-4d61-b6e1-9aa385d3ff46" providerId="ADAL" clId="{964C9F95-7A6B-4D84-96F5-5113F10696E5}" dt="2020-01-15T17:16:06.016" v="919" actId="20577"/>
          <ac:spMkLst>
            <pc:docMk/>
            <pc:sldMk cId="2311274123" sldId="416"/>
            <ac:spMk id="19" creationId="{5252A847-DE45-4FA3-A1F8-EEBEB845FF8E}"/>
          </ac:spMkLst>
        </pc:spChg>
        <pc:graphicFrameChg chg="modGraphic">
          <ac:chgData name="Theresa Hodgson" userId="213b339f-9e68-4d61-b6e1-9aa385d3ff46" providerId="ADAL" clId="{964C9F95-7A6B-4D84-96F5-5113F10696E5}" dt="2020-01-15T16:55:26.511" v="211" actId="207"/>
          <ac:graphicFrameMkLst>
            <pc:docMk/>
            <pc:sldMk cId="2311274123" sldId="416"/>
            <ac:graphicFrameMk id="7" creationId="{6C9B1C9C-399C-4529-87BD-4C505E70AA91}"/>
          </ac:graphicFrameMkLst>
        </pc:graphicFrameChg>
        <pc:picChg chg="del">
          <ac:chgData name="Theresa Hodgson" userId="213b339f-9e68-4d61-b6e1-9aa385d3ff46" providerId="ADAL" clId="{964C9F95-7A6B-4D84-96F5-5113F10696E5}" dt="2020-01-15T16:55:30.252" v="212" actId="478"/>
          <ac:picMkLst>
            <pc:docMk/>
            <pc:sldMk cId="2311274123" sldId="416"/>
            <ac:picMk id="9" creationId="{D72828F2-0CBD-476E-83D5-C8982F018B8F}"/>
          </ac:picMkLst>
        </pc:picChg>
        <pc:picChg chg="del">
          <ac:chgData name="Theresa Hodgson" userId="213b339f-9e68-4d61-b6e1-9aa385d3ff46" providerId="ADAL" clId="{964C9F95-7A6B-4D84-96F5-5113F10696E5}" dt="2020-01-15T16:55:30.252" v="212" actId="478"/>
          <ac:picMkLst>
            <pc:docMk/>
            <pc:sldMk cId="2311274123" sldId="416"/>
            <ac:picMk id="10" creationId="{EB11FB74-37C7-4EC0-9D28-50FE2D3D3D58}"/>
          </ac:picMkLst>
        </pc:picChg>
        <pc:picChg chg="del">
          <ac:chgData name="Theresa Hodgson" userId="213b339f-9e68-4d61-b6e1-9aa385d3ff46" providerId="ADAL" clId="{964C9F95-7A6B-4D84-96F5-5113F10696E5}" dt="2020-01-15T16:55:30.252" v="212" actId="478"/>
          <ac:picMkLst>
            <pc:docMk/>
            <pc:sldMk cId="2311274123" sldId="416"/>
            <ac:picMk id="11" creationId="{A883E1CA-21DA-4E03-A738-488E2343F0A7}"/>
          </ac:picMkLst>
        </pc:picChg>
        <pc:picChg chg="del">
          <ac:chgData name="Theresa Hodgson" userId="213b339f-9e68-4d61-b6e1-9aa385d3ff46" providerId="ADAL" clId="{964C9F95-7A6B-4D84-96F5-5113F10696E5}" dt="2020-01-15T16:55:30.252" v="212" actId="478"/>
          <ac:picMkLst>
            <pc:docMk/>
            <pc:sldMk cId="2311274123" sldId="416"/>
            <ac:picMk id="12" creationId="{7F1B8DC7-42DE-4209-BF95-38FD8FD0BDAB}"/>
          </ac:picMkLst>
        </pc:picChg>
        <pc:picChg chg="del">
          <ac:chgData name="Theresa Hodgson" userId="213b339f-9e68-4d61-b6e1-9aa385d3ff46" providerId="ADAL" clId="{964C9F95-7A6B-4D84-96F5-5113F10696E5}" dt="2020-01-15T16:55:30.252" v="212" actId="478"/>
          <ac:picMkLst>
            <pc:docMk/>
            <pc:sldMk cId="2311274123" sldId="416"/>
            <ac:picMk id="13" creationId="{BC61AC6F-98AF-4E81-A24E-BBA05A6CBA63}"/>
          </ac:picMkLst>
        </pc:picChg>
        <pc:picChg chg="del">
          <ac:chgData name="Theresa Hodgson" userId="213b339f-9e68-4d61-b6e1-9aa385d3ff46" providerId="ADAL" clId="{964C9F95-7A6B-4D84-96F5-5113F10696E5}" dt="2020-01-15T16:55:32.128" v="213" actId="478"/>
          <ac:picMkLst>
            <pc:docMk/>
            <pc:sldMk cId="2311274123" sldId="416"/>
            <ac:picMk id="14" creationId="{383AB7F3-1009-4A96-9735-954FE3EFAD88}"/>
          </ac:picMkLst>
        </pc:picChg>
        <pc:picChg chg="del">
          <ac:chgData name="Theresa Hodgson" userId="213b339f-9e68-4d61-b6e1-9aa385d3ff46" providerId="ADAL" clId="{964C9F95-7A6B-4D84-96F5-5113F10696E5}" dt="2020-01-15T16:55:30.252" v="212" actId="478"/>
          <ac:picMkLst>
            <pc:docMk/>
            <pc:sldMk cId="2311274123" sldId="416"/>
            <ac:picMk id="15" creationId="{4B616B40-D824-444E-9B98-DAF258B21582}"/>
          </ac:picMkLst>
        </pc:picChg>
        <pc:picChg chg="del">
          <ac:chgData name="Theresa Hodgson" userId="213b339f-9e68-4d61-b6e1-9aa385d3ff46" providerId="ADAL" clId="{964C9F95-7A6B-4D84-96F5-5113F10696E5}" dt="2020-01-15T16:55:30.252" v="212" actId="478"/>
          <ac:picMkLst>
            <pc:docMk/>
            <pc:sldMk cId="2311274123" sldId="416"/>
            <ac:picMk id="20" creationId="{FE71C841-BA91-4681-95E2-0DE623BECABF}"/>
          </ac:picMkLst>
        </pc:picChg>
      </pc:sldChg>
      <pc:sldChg chg="addSp delSp modSp add del">
        <pc:chgData name="Theresa Hodgson" userId="213b339f-9e68-4d61-b6e1-9aa385d3ff46" providerId="ADAL" clId="{964C9F95-7A6B-4D84-96F5-5113F10696E5}" dt="2020-01-15T17:15:47.077" v="893" actId="47"/>
        <pc:sldMkLst>
          <pc:docMk/>
          <pc:sldMk cId="3511194664" sldId="417"/>
        </pc:sldMkLst>
        <pc:spChg chg="mod">
          <ac:chgData name="Theresa Hodgson" userId="213b339f-9e68-4d61-b6e1-9aa385d3ff46" providerId="ADAL" clId="{964C9F95-7A6B-4D84-96F5-5113F10696E5}" dt="2020-01-15T16:56:19.884" v="225" actId="403"/>
          <ac:spMkLst>
            <pc:docMk/>
            <pc:sldMk cId="3511194664" sldId="417"/>
            <ac:spMk id="19" creationId="{5252A847-DE45-4FA3-A1F8-EEBEB845FF8E}"/>
          </ac:spMkLst>
        </pc:spChg>
        <pc:grpChg chg="add mod">
          <ac:chgData name="Theresa Hodgson" userId="213b339f-9e68-4d61-b6e1-9aa385d3ff46" providerId="ADAL" clId="{964C9F95-7A6B-4D84-96F5-5113F10696E5}" dt="2020-01-15T17:11:10.773" v="775" actId="12788"/>
          <ac:grpSpMkLst>
            <pc:docMk/>
            <pc:sldMk cId="3511194664" sldId="417"/>
            <ac:grpSpMk id="2" creationId="{8801363E-2E14-4D44-91E5-BE0193F04CA5}"/>
          </ac:grpSpMkLst>
        </pc:grpChg>
        <pc:grpChg chg="add mod">
          <ac:chgData name="Theresa Hodgson" userId="213b339f-9e68-4d61-b6e1-9aa385d3ff46" providerId="ADAL" clId="{964C9F95-7A6B-4D84-96F5-5113F10696E5}" dt="2020-01-15T17:11:10.773" v="775" actId="12788"/>
          <ac:grpSpMkLst>
            <pc:docMk/>
            <pc:sldMk cId="3511194664" sldId="417"/>
            <ac:grpSpMk id="3" creationId="{68A344B0-5839-4B2E-980D-302B7C2175F3}"/>
          </ac:grpSpMkLst>
        </pc:grpChg>
        <pc:grpChg chg="add mod">
          <ac:chgData name="Theresa Hodgson" userId="213b339f-9e68-4d61-b6e1-9aa385d3ff46" providerId="ADAL" clId="{964C9F95-7A6B-4D84-96F5-5113F10696E5}" dt="2020-01-15T17:11:10.773" v="775" actId="12788"/>
          <ac:grpSpMkLst>
            <pc:docMk/>
            <pc:sldMk cId="3511194664" sldId="417"/>
            <ac:grpSpMk id="4" creationId="{C200BBAB-664F-4921-B837-32BD61557D5B}"/>
          </ac:grpSpMkLst>
        </pc:grpChg>
        <pc:grpChg chg="add del">
          <ac:chgData name="Theresa Hodgson" userId="213b339f-9e68-4d61-b6e1-9aa385d3ff46" providerId="ADAL" clId="{964C9F95-7A6B-4D84-96F5-5113F10696E5}" dt="2020-01-15T17:01:14.577" v="432" actId="165"/>
          <ac:grpSpMkLst>
            <pc:docMk/>
            <pc:sldMk cId="3511194664" sldId="417"/>
            <ac:grpSpMk id="37" creationId="{CA499BE3-E1A5-42AE-9EF1-B104DDB54E19}"/>
          </ac:grpSpMkLst>
        </pc:grpChg>
        <pc:graphicFrameChg chg="del">
          <ac:chgData name="Theresa Hodgson" userId="213b339f-9e68-4d61-b6e1-9aa385d3ff46" providerId="ADAL" clId="{964C9F95-7A6B-4D84-96F5-5113F10696E5}" dt="2020-01-15T16:56:12.886" v="220" actId="478"/>
          <ac:graphicFrameMkLst>
            <pc:docMk/>
            <pc:sldMk cId="3511194664" sldId="417"/>
            <ac:graphicFrameMk id="7" creationId="{6C9B1C9C-399C-4529-87BD-4C505E70AA91}"/>
          </ac:graphicFrameMkLst>
        </pc:graphicFrameChg>
        <pc:graphicFrameChg chg="add del mod modGraphic">
          <ac:chgData name="Theresa Hodgson" userId="213b339f-9e68-4d61-b6e1-9aa385d3ff46" providerId="ADAL" clId="{964C9F95-7A6B-4D84-96F5-5113F10696E5}" dt="2020-01-15T17:13:24.619" v="871" actId="478"/>
          <ac:graphicFrameMkLst>
            <pc:docMk/>
            <pc:sldMk cId="3511194664" sldId="417"/>
            <ac:graphicFrameMk id="15" creationId="{C581ED85-6DFC-4AB8-9A18-A2743AD980B4}"/>
          </ac:graphicFrameMkLst>
        </pc:graphicFrameChg>
        <pc:graphicFrameChg chg="add mod">
          <ac:chgData name="Theresa Hodgson" userId="213b339f-9e68-4d61-b6e1-9aa385d3ff46" providerId="ADAL" clId="{964C9F95-7A6B-4D84-96F5-5113F10696E5}" dt="2020-01-15T17:07:03.311" v="644" actId="554"/>
          <ac:graphicFrameMkLst>
            <pc:docMk/>
            <pc:sldMk cId="3511194664" sldId="417"/>
            <ac:graphicFrameMk id="20" creationId="{C7502C3F-8178-4733-9E2F-5A90A3647043}"/>
          </ac:graphicFrameMkLst>
        </pc:graphicFrameChg>
        <pc:graphicFrameChg chg="add">
          <ac:chgData name="Theresa Hodgson" userId="213b339f-9e68-4d61-b6e1-9aa385d3ff46" providerId="ADAL" clId="{964C9F95-7A6B-4D84-96F5-5113F10696E5}" dt="2020-01-15T17:13:25.209" v="872"/>
          <ac:graphicFrameMkLst>
            <pc:docMk/>
            <pc:sldMk cId="3511194664" sldId="417"/>
            <ac:graphicFrameMk id="53" creationId="{077DFA3B-E2E4-430E-AFC3-41D14E28D6C6}"/>
          </ac:graphicFrameMkLst>
        </pc:graphicFrameChg>
        <pc:picChg chg="del">
          <ac:chgData name="Theresa Hodgson" userId="213b339f-9e68-4d61-b6e1-9aa385d3ff46" providerId="ADAL" clId="{964C9F95-7A6B-4D84-96F5-5113F10696E5}" dt="2020-01-15T16:56:14.828" v="221" actId="478"/>
          <ac:picMkLst>
            <pc:docMk/>
            <pc:sldMk cId="3511194664" sldId="417"/>
            <ac:picMk id="21" creationId="{3F673722-6477-4B6C-8B31-8749D7B8AD71}"/>
          </ac:picMkLst>
        </pc:picChg>
        <pc:picChg chg="del">
          <ac:chgData name="Theresa Hodgson" userId="213b339f-9e68-4d61-b6e1-9aa385d3ff46" providerId="ADAL" clId="{964C9F95-7A6B-4D84-96F5-5113F10696E5}" dt="2020-01-15T16:56:14.828" v="221" actId="478"/>
          <ac:picMkLst>
            <pc:docMk/>
            <pc:sldMk cId="3511194664" sldId="417"/>
            <ac:picMk id="22" creationId="{508072A6-3D2D-4480-852A-DE6ECD611C47}"/>
          </ac:picMkLst>
        </pc:picChg>
        <pc:picChg chg="del">
          <ac:chgData name="Theresa Hodgson" userId="213b339f-9e68-4d61-b6e1-9aa385d3ff46" providerId="ADAL" clId="{964C9F95-7A6B-4D84-96F5-5113F10696E5}" dt="2020-01-15T16:56:14.828" v="221" actId="478"/>
          <ac:picMkLst>
            <pc:docMk/>
            <pc:sldMk cId="3511194664" sldId="417"/>
            <ac:picMk id="23" creationId="{CCEFE132-97D5-4507-8D1D-1EB6EDA64D52}"/>
          </ac:picMkLst>
        </pc:picChg>
        <pc:picChg chg="del">
          <ac:chgData name="Theresa Hodgson" userId="213b339f-9e68-4d61-b6e1-9aa385d3ff46" providerId="ADAL" clId="{964C9F95-7A6B-4D84-96F5-5113F10696E5}" dt="2020-01-15T16:56:14.828" v="221" actId="478"/>
          <ac:picMkLst>
            <pc:docMk/>
            <pc:sldMk cId="3511194664" sldId="417"/>
            <ac:picMk id="24" creationId="{226A0162-35B5-49B5-B1CD-20A520F39E35}"/>
          </ac:picMkLst>
        </pc:picChg>
        <pc:picChg chg="del">
          <ac:chgData name="Theresa Hodgson" userId="213b339f-9e68-4d61-b6e1-9aa385d3ff46" providerId="ADAL" clId="{964C9F95-7A6B-4D84-96F5-5113F10696E5}" dt="2020-01-15T16:56:14.828" v="221" actId="478"/>
          <ac:picMkLst>
            <pc:docMk/>
            <pc:sldMk cId="3511194664" sldId="417"/>
            <ac:picMk id="25" creationId="{0F8162A2-791D-4192-85DB-222EB21ACEFB}"/>
          </ac:picMkLst>
        </pc:picChg>
        <pc:picChg chg="del">
          <ac:chgData name="Theresa Hodgson" userId="213b339f-9e68-4d61-b6e1-9aa385d3ff46" providerId="ADAL" clId="{964C9F95-7A6B-4D84-96F5-5113F10696E5}" dt="2020-01-15T16:56:14.828" v="221" actId="478"/>
          <ac:picMkLst>
            <pc:docMk/>
            <pc:sldMk cId="3511194664" sldId="417"/>
            <ac:picMk id="26" creationId="{5DCCE2D0-4693-4C4D-96B9-7EBB83BBB91C}"/>
          </ac:picMkLst>
        </pc:picChg>
        <pc:picChg chg="del">
          <ac:chgData name="Theresa Hodgson" userId="213b339f-9e68-4d61-b6e1-9aa385d3ff46" providerId="ADAL" clId="{964C9F95-7A6B-4D84-96F5-5113F10696E5}" dt="2020-01-15T16:56:14.828" v="221" actId="478"/>
          <ac:picMkLst>
            <pc:docMk/>
            <pc:sldMk cId="3511194664" sldId="417"/>
            <ac:picMk id="27" creationId="{024718C3-2A10-4E09-90A0-D27A6B93B929}"/>
          </ac:picMkLst>
        </pc:picChg>
        <pc:picChg chg="add mod">
          <ac:chgData name="Theresa Hodgson" userId="213b339f-9e68-4d61-b6e1-9aa385d3ff46" providerId="ADAL" clId="{964C9F95-7A6B-4D84-96F5-5113F10696E5}" dt="2020-01-15T17:10:34.403" v="759" actId="164"/>
          <ac:picMkLst>
            <pc:docMk/>
            <pc:sldMk cId="3511194664" sldId="417"/>
            <ac:picMk id="28" creationId="{C69992ED-0908-4076-9B2E-A38CD89DAE64}"/>
          </ac:picMkLst>
        </pc:picChg>
        <pc:picChg chg="add mod">
          <ac:chgData name="Theresa Hodgson" userId="213b339f-9e68-4d61-b6e1-9aa385d3ff46" providerId="ADAL" clId="{964C9F95-7A6B-4D84-96F5-5113F10696E5}" dt="2020-01-15T17:10:34.403" v="759" actId="164"/>
          <ac:picMkLst>
            <pc:docMk/>
            <pc:sldMk cId="3511194664" sldId="417"/>
            <ac:picMk id="29" creationId="{074F6FFF-CA04-45C1-AE9B-A56019C0E920}"/>
          </ac:picMkLst>
        </pc:picChg>
        <pc:picChg chg="add mod">
          <ac:chgData name="Theresa Hodgson" userId="213b339f-9e68-4d61-b6e1-9aa385d3ff46" providerId="ADAL" clId="{964C9F95-7A6B-4D84-96F5-5113F10696E5}" dt="2020-01-15T17:10:38.633" v="760" actId="164"/>
          <ac:picMkLst>
            <pc:docMk/>
            <pc:sldMk cId="3511194664" sldId="417"/>
            <ac:picMk id="30" creationId="{44D83437-4047-44F5-BE26-3A1CB146B896}"/>
          </ac:picMkLst>
        </pc:picChg>
        <pc:picChg chg="add mod">
          <ac:chgData name="Theresa Hodgson" userId="213b339f-9e68-4d61-b6e1-9aa385d3ff46" providerId="ADAL" clId="{964C9F95-7A6B-4D84-96F5-5113F10696E5}" dt="2020-01-15T17:10:38.633" v="760" actId="164"/>
          <ac:picMkLst>
            <pc:docMk/>
            <pc:sldMk cId="3511194664" sldId="417"/>
            <ac:picMk id="31" creationId="{D34EBD33-8B63-48F6-859A-557F7C7CBFAD}"/>
          </ac:picMkLst>
        </pc:picChg>
        <pc:picChg chg="add mod">
          <ac:chgData name="Theresa Hodgson" userId="213b339f-9e68-4d61-b6e1-9aa385d3ff46" providerId="ADAL" clId="{964C9F95-7A6B-4D84-96F5-5113F10696E5}" dt="2020-01-15T17:10:42.527" v="761" actId="164"/>
          <ac:picMkLst>
            <pc:docMk/>
            <pc:sldMk cId="3511194664" sldId="417"/>
            <ac:picMk id="32" creationId="{D9948C55-EABF-4C8C-8C8F-772267379653}"/>
          </ac:picMkLst>
        </pc:picChg>
        <pc:picChg chg="add mod">
          <ac:chgData name="Theresa Hodgson" userId="213b339f-9e68-4d61-b6e1-9aa385d3ff46" providerId="ADAL" clId="{964C9F95-7A6B-4D84-96F5-5113F10696E5}" dt="2020-01-15T17:10:42.527" v="761" actId="164"/>
          <ac:picMkLst>
            <pc:docMk/>
            <pc:sldMk cId="3511194664" sldId="417"/>
            <ac:picMk id="33" creationId="{48504F9F-5E61-4E71-A7F3-4255F6827D2F}"/>
          </ac:picMkLst>
        </pc:picChg>
        <pc:picChg chg="add del mod">
          <ac:chgData name="Theresa Hodgson" userId="213b339f-9e68-4d61-b6e1-9aa385d3ff46" providerId="ADAL" clId="{964C9F95-7A6B-4D84-96F5-5113F10696E5}" dt="2020-01-15T17:04:10.457" v="514" actId="478"/>
          <ac:picMkLst>
            <pc:docMk/>
            <pc:sldMk cId="3511194664" sldId="417"/>
            <ac:picMk id="34" creationId="{8F8B297D-5E4B-4BA5-BC88-521AAD397D3E}"/>
          </ac:picMkLst>
        </pc:picChg>
        <pc:picChg chg="add mod">
          <ac:chgData name="Theresa Hodgson" userId="213b339f-9e68-4d61-b6e1-9aa385d3ff46" providerId="ADAL" clId="{964C9F95-7A6B-4D84-96F5-5113F10696E5}" dt="2020-01-15T17:10:38.633" v="760" actId="164"/>
          <ac:picMkLst>
            <pc:docMk/>
            <pc:sldMk cId="3511194664" sldId="417"/>
            <ac:picMk id="35" creationId="{2A636FD7-D3B2-478C-9B8E-64F5427FC7B3}"/>
          </ac:picMkLst>
        </pc:picChg>
        <pc:picChg chg="add mod">
          <ac:chgData name="Theresa Hodgson" userId="213b339f-9e68-4d61-b6e1-9aa385d3ff46" providerId="ADAL" clId="{964C9F95-7A6B-4D84-96F5-5113F10696E5}" dt="2020-01-15T17:10:42.527" v="761" actId="164"/>
          <ac:picMkLst>
            <pc:docMk/>
            <pc:sldMk cId="3511194664" sldId="417"/>
            <ac:picMk id="36" creationId="{0D1D973C-98A7-4DB8-9B45-F7B7280071A5}"/>
          </ac:picMkLst>
        </pc:picChg>
        <pc:picChg chg="mod topLvl">
          <ac:chgData name="Theresa Hodgson" userId="213b339f-9e68-4d61-b6e1-9aa385d3ff46" providerId="ADAL" clId="{964C9F95-7A6B-4D84-96F5-5113F10696E5}" dt="2020-01-15T17:01:14.577" v="432" actId="165"/>
          <ac:picMkLst>
            <pc:docMk/>
            <pc:sldMk cId="3511194664" sldId="417"/>
            <ac:picMk id="38" creationId="{9CE417D7-C313-4E70-83B3-7B3F7CDE450D}"/>
          </ac:picMkLst>
        </pc:picChg>
        <pc:picChg chg="mod topLvl">
          <ac:chgData name="Theresa Hodgson" userId="213b339f-9e68-4d61-b6e1-9aa385d3ff46" providerId="ADAL" clId="{964C9F95-7A6B-4D84-96F5-5113F10696E5}" dt="2020-01-15T17:01:14.577" v="432" actId="165"/>
          <ac:picMkLst>
            <pc:docMk/>
            <pc:sldMk cId="3511194664" sldId="417"/>
            <ac:picMk id="39" creationId="{AA1B3DF1-85C4-48E4-94B7-61CB088C826A}"/>
          </ac:picMkLst>
        </pc:picChg>
        <pc:picChg chg="mod topLvl">
          <ac:chgData name="Theresa Hodgson" userId="213b339f-9e68-4d61-b6e1-9aa385d3ff46" providerId="ADAL" clId="{964C9F95-7A6B-4D84-96F5-5113F10696E5}" dt="2020-01-15T17:01:14.577" v="432" actId="165"/>
          <ac:picMkLst>
            <pc:docMk/>
            <pc:sldMk cId="3511194664" sldId="417"/>
            <ac:picMk id="40" creationId="{75BC76A5-94AD-422C-9DCD-C427BC999EDC}"/>
          </ac:picMkLst>
        </pc:picChg>
        <pc:picChg chg="mod topLvl">
          <ac:chgData name="Theresa Hodgson" userId="213b339f-9e68-4d61-b6e1-9aa385d3ff46" providerId="ADAL" clId="{964C9F95-7A6B-4D84-96F5-5113F10696E5}" dt="2020-01-15T17:01:14.577" v="432" actId="165"/>
          <ac:picMkLst>
            <pc:docMk/>
            <pc:sldMk cId="3511194664" sldId="417"/>
            <ac:picMk id="41" creationId="{F3B8F896-44C9-48E3-8643-8EF3B65CD71A}"/>
          </ac:picMkLst>
        </pc:picChg>
        <pc:picChg chg="mod topLvl">
          <ac:chgData name="Theresa Hodgson" userId="213b339f-9e68-4d61-b6e1-9aa385d3ff46" providerId="ADAL" clId="{964C9F95-7A6B-4D84-96F5-5113F10696E5}" dt="2020-01-15T17:01:14.577" v="432" actId="165"/>
          <ac:picMkLst>
            <pc:docMk/>
            <pc:sldMk cId="3511194664" sldId="417"/>
            <ac:picMk id="42" creationId="{A2FBF357-B589-4D64-98A6-FC6C2984B548}"/>
          </ac:picMkLst>
        </pc:picChg>
        <pc:picChg chg="mod topLvl">
          <ac:chgData name="Theresa Hodgson" userId="213b339f-9e68-4d61-b6e1-9aa385d3ff46" providerId="ADAL" clId="{964C9F95-7A6B-4D84-96F5-5113F10696E5}" dt="2020-01-15T17:01:14.577" v="432" actId="165"/>
          <ac:picMkLst>
            <pc:docMk/>
            <pc:sldMk cId="3511194664" sldId="417"/>
            <ac:picMk id="43" creationId="{B4545659-F448-4132-88B3-576FB85A2E54}"/>
          </ac:picMkLst>
        </pc:picChg>
        <pc:picChg chg="mod topLvl">
          <ac:chgData name="Theresa Hodgson" userId="213b339f-9e68-4d61-b6e1-9aa385d3ff46" providerId="ADAL" clId="{964C9F95-7A6B-4D84-96F5-5113F10696E5}" dt="2020-01-15T17:01:14.577" v="432" actId="165"/>
          <ac:picMkLst>
            <pc:docMk/>
            <pc:sldMk cId="3511194664" sldId="417"/>
            <ac:picMk id="44" creationId="{668658A5-6313-4FC2-9251-F1E9EB8896D7}"/>
          </ac:picMkLst>
        </pc:picChg>
        <pc:picChg chg="mod topLvl">
          <ac:chgData name="Theresa Hodgson" userId="213b339f-9e68-4d61-b6e1-9aa385d3ff46" providerId="ADAL" clId="{964C9F95-7A6B-4D84-96F5-5113F10696E5}" dt="2020-01-15T17:01:14.577" v="432" actId="165"/>
          <ac:picMkLst>
            <pc:docMk/>
            <pc:sldMk cId="3511194664" sldId="417"/>
            <ac:picMk id="45" creationId="{346A1D40-4569-4368-A452-814678A44274}"/>
          </ac:picMkLst>
        </pc:picChg>
        <pc:picChg chg="add mod">
          <ac:chgData name="Theresa Hodgson" userId="213b339f-9e68-4d61-b6e1-9aa385d3ff46" providerId="ADAL" clId="{964C9F95-7A6B-4D84-96F5-5113F10696E5}" dt="2020-01-15T17:10:34.403" v="759" actId="164"/>
          <ac:picMkLst>
            <pc:docMk/>
            <pc:sldMk cId="3511194664" sldId="417"/>
            <ac:picMk id="46" creationId="{72189BF4-2717-4C4A-8916-BC2ACBF53616}"/>
          </ac:picMkLst>
        </pc:picChg>
        <pc:picChg chg="add mod">
          <ac:chgData name="Theresa Hodgson" userId="213b339f-9e68-4d61-b6e1-9aa385d3ff46" providerId="ADAL" clId="{964C9F95-7A6B-4D84-96F5-5113F10696E5}" dt="2020-01-15T17:10:38.633" v="760" actId="164"/>
          <ac:picMkLst>
            <pc:docMk/>
            <pc:sldMk cId="3511194664" sldId="417"/>
            <ac:picMk id="47" creationId="{E97D0C10-B762-43C5-B65A-83329CEE781B}"/>
          </ac:picMkLst>
        </pc:picChg>
        <pc:picChg chg="add mod">
          <ac:chgData name="Theresa Hodgson" userId="213b339f-9e68-4d61-b6e1-9aa385d3ff46" providerId="ADAL" clId="{964C9F95-7A6B-4D84-96F5-5113F10696E5}" dt="2020-01-15T17:10:38.633" v="760" actId="164"/>
          <ac:picMkLst>
            <pc:docMk/>
            <pc:sldMk cId="3511194664" sldId="417"/>
            <ac:picMk id="48" creationId="{BBB6328B-FDD8-4463-9165-1D819150EAB0}"/>
          </ac:picMkLst>
        </pc:picChg>
        <pc:picChg chg="add mod">
          <ac:chgData name="Theresa Hodgson" userId="213b339f-9e68-4d61-b6e1-9aa385d3ff46" providerId="ADAL" clId="{964C9F95-7A6B-4D84-96F5-5113F10696E5}" dt="2020-01-15T17:10:34.403" v="759" actId="164"/>
          <ac:picMkLst>
            <pc:docMk/>
            <pc:sldMk cId="3511194664" sldId="417"/>
            <ac:picMk id="49" creationId="{4B1AD787-91AE-40AF-A290-46C173CA4030}"/>
          </ac:picMkLst>
        </pc:picChg>
        <pc:picChg chg="add mod">
          <ac:chgData name="Theresa Hodgson" userId="213b339f-9e68-4d61-b6e1-9aa385d3ff46" providerId="ADAL" clId="{964C9F95-7A6B-4D84-96F5-5113F10696E5}" dt="2020-01-15T17:10:42.527" v="761" actId="164"/>
          <ac:picMkLst>
            <pc:docMk/>
            <pc:sldMk cId="3511194664" sldId="417"/>
            <ac:picMk id="50" creationId="{97D5D05D-CFA4-4B21-A476-5A02B8944CBA}"/>
          </ac:picMkLst>
        </pc:picChg>
        <pc:picChg chg="add mod">
          <ac:chgData name="Theresa Hodgson" userId="213b339f-9e68-4d61-b6e1-9aa385d3ff46" providerId="ADAL" clId="{964C9F95-7A6B-4D84-96F5-5113F10696E5}" dt="2020-01-15T17:10:42.527" v="761" actId="164"/>
          <ac:picMkLst>
            <pc:docMk/>
            <pc:sldMk cId="3511194664" sldId="417"/>
            <ac:picMk id="51" creationId="{3E247FEE-70AD-4B0E-971B-B46DDDB351C7}"/>
          </ac:picMkLst>
        </pc:picChg>
        <pc:picChg chg="add mod">
          <ac:chgData name="Theresa Hodgson" userId="213b339f-9e68-4d61-b6e1-9aa385d3ff46" providerId="ADAL" clId="{964C9F95-7A6B-4D84-96F5-5113F10696E5}" dt="2020-01-15T17:10:34.403" v="759" actId="164"/>
          <ac:picMkLst>
            <pc:docMk/>
            <pc:sldMk cId="3511194664" sldId="417"/>
            <ac:picMk id="52" creationId="{ECFBD81C-1D9F-46C5-A465-555875DDE25F}"/>
          </ac:picMkLst>
        </pc:picChg>
      </pc:sldChg>
      <pc:sldChg chg="addSp delSp modSp add del">
        <pc:chgData name="Theresa Hodgson" userId="213b339f-9e68-4d61-b6e1-9aa385d3ff46" providerId="ADAL" clId="{964C9F95-7A6B-4D84-96F5-5113F10696E5}" dt="2020-01-15T17:15:32.425" v="891" actId="47"/>
        <pc:sldMkLst>
          <pc:docMk/>
          <pc:sldMk cId="231214059" sldId="418"/>
        </pc:sldMkLst>
        <pc:spChg chg="add del mod">
          <ac:chgData name="Theresa Hodgson" userId="213b339f-9e68-4d61-b6e1-9aa385d3ff46" providerId="ADAL" clId="{964C9F95-7A6B-4D84-96F5-5113F10696E5}" dt="2020-01-15T17:11:39.477" v="777" actId="21"/>
          <ac:spMkLst>
            <pc:docMk/>
            <pc:sldMk cId="231214059" sldId="418"/>
            <ac:spMk id="2" creationId="{9C1E4C89-2B36-4328-844D-D50E173FE7D1}"/>
          </ac:spMkLst>
        </pc:spChg>
        <pc:spChg chg="add del mod">
          <ac:chgData name="Theresa Hodgson" userId="213b339f-9e68-4d61-b6e1-9aa385d3ff46" providerId="ADAL" clId="{964C9F95-7A6B-4D84-96F5-5113F10696E5}" dt="2020-01-15T17:11:39.477" v="777" actId="21"/>
          <ac:spMkLst>
            <pc:docMk/>
            <pc:sldMk cId="231214059" sldId="418"/>
            <ac:spMk id="54" creationId="{DA287242-1BF6-4E9A-9F92-712892C3BEEC}"/>
          </ac:spMkLst>
        </pc:spChg>
        <pc:spChg chg="add del mod">
          <ac:chgData name="Theresa Hodgson" userId="213b339f-9e68-4d61-b6e1-9aa385d3ff46" providerId="ADAL" clId="{964C9F95-7A6B-4D84-96F5-5113F10696E5}" dt="2020-01-15T17:11:39.477" v="777" actId="21"/>
          <ac:spMkLst>
            <pc:docMk/>
            <pc:sldMk cId="231214059" sldId="418"/>
            <ac:spMk id="55" creationId="{4E273715-DAD6-41B7-AFD9-47BB4E60DCBE}"/>
          </ac:spMkLst>
        </pc:spChg>
        <pc:spChg chg="add del mod">
          <ac:chgData name="Theresa Hodgson" userId="213b339f-9e68-4d61-b6e1-9aa385d3ff46" providerId="ADAL" clId="{964C9F95-7A6B-4D84-96F5-5113F10696E5}" dt="2020-01-15T17:11:39.477" v="777" actId="21"/>
          <ac:spMkLst>
            <pc:docMk/>
            <pc:sldMk cId="231214059" sldId="418"/>
            <ac:spMk id="56" creationId="{F928492E-CAA3-4202-BAAD-0550E61E811A}"/>
          </ac:spMkLst>
        </pc:spChg>
        <pc:spChg chg="add del mod">
          <ac:chgData name="Theresa Hodgson" userId="213b339f-9e68-4d61-b6e1-9aa385d3ff46" providerId="ADAL" clId="{964C9F95-7A6B-4D84-96F5-5113F10696E5}" dt="2020-01-15T17:11:39.477" v="777" actId="21"/>
          <ac:spMkLst>
            <pc:docMk/>
            <pc:sldMk cId="231214059" sldId="418"/>
            <ac:spMk id="57" creationId="{D437D78E-7B2E-427A-B482-C97BADDFA534}"/>
          </ac:spMkLst>
        </pc:spChg>
        <pc:spChg chg="add del mod">
          <ac:chgData name="Theresa Hodgson" userId="213b339f-9e68-4d61-b6e1-9aa385d3ff46" providerId="ADAL" clId="{964C9F95-7A6B-4D84-96F5-5113F10696E5}" dt="2020-01-15T17:11:39.477" v="777" actId="21"/>
          <ac:spMkLst>
            <pc:docMk/>
            <pc:sldMk cId="231214059" sldId="418"/>
            <ac:spMk id="58" creationId="{413D6689-8FDB-4F0B-B38C-F4311AB6F20C}"/>
          </ac:spMkLst>
        </pc:spChg>
        <pc:cxnChg chg="add del mod">
          <ac:chgData name="Theresa Hodgson" userId="213b339f-9e68-4d61-b6e1-9aa385d3ff46" providerId="ADAL" clId="{964C9F95-7A6B-4D84-96F5-5113F10696E5}" dt="2020-01-15T17:11:39.477" v="777" actId="21"/>
          <ac:cxnSpMkLst>
            <pc:docMk/>
            <pc:sldMk cId="231214059" sldId="418"/>
            <ac:cxnSpMk id="34" creationId="{A7FDA86C-D430-4E2C-AC8A-4B5501149384}"/>
          </ac:cxnSpMkLst>
        </pc:cxnChg>
        <pc:cxnChg chg="add del mod">
          <ac:chgData name="Theresa Hodgson" userId="213b339f-9e68-4d61-b6e1-9aa385d3ff46" providerId="ADAL" clId="{964C9F95-7A6B-4D84-96F5-5113F10696E5}" dt="2020-01-15T17:11:39.477" v="777" actId="21"/>
          <ac:cxnSpMkLst>
            <pc:docMk/>
            <pc:sldMk cId="231214059" sldId="418"/>
            <ac:cxnSpMk id="37" creationId="{43B5ABB8-1FDD-4FF0-BEFC-020C3A52DA31}"/>
          </ac:cxnSpMkLst>
        </pc:cxnChg>
        <pc:cxnChg chg="add del mod">
          <ac:chgData name="Theresa Hodgson" userId="213b339f-9e68-4d61-b6e1-9aa385d3ff46" providerId="ADAL" clId="{964C9F95-7A6B-4D84-96F5-5113F10696E5}" dt="2020-01-15T17:11:39.477" v="777" actId="21"/>
          <ac:cxnSpMkLst>
            <pc:docMk/>
            <pc:sldMk cId="231214059" sldId="418"/>
            <ac:cxnSpMk id="53" creationId="{E6DB4871-BE75-4B93-B4FA-6621DD4C8D32}"/>
          </ac:cxnSpMkLst>
        </pc:cxnChg>
      </pc:sldChg>
      <pc:sldChg chg="addSp delSp modSp add">
        <pc:chgData name="Theresa Hodgson" userId="213b339f-9e68-4d61-b6e1-9aa385d3ff46" providerId="ADAL" clId="{964C9F95-7A6B-4D84-96F5-5113F10696E5}" dt="2020-01-15T17:15:26.311" v="890" actId="478"/>
        <pc:sldMkLst>
          <pc:docMk/>
          <pc:sldMk cId="799869967" sldId="419"/>
        </pc:sldMkLst>
        <pc:spChg chg="mod">
          <ac:chgData name="Theresa Hodgson" userId="213b339f-9e68-4d61-b6e1-9aa385d3ff46" providerId="ADAL" clId="{964C9F95-7A6B-4D84-96F5-5113F10696E5}" dt="2020-01-15T17:12:04.455" v="802" actId="1035"/>
          <ac:spMkLst>
            <pc:docMk/>
            <pc:sldMk cId="799869967" sldId="419"/>
            <ac:spMk id="19" creationId="{5252A847-DE45-4FA3-A1F8-EEBEB845FF8E}"/>
          </ac:spMkLst>
        </pc:spChg>
        <pc:spChg chg="add del mod">
          <ac:chgData name="Theresa Hodgson" userId="213b339f-9e68-4d61-b6e1-9aa385d3ff46" providerId="ADAL" clId="{964C9F95-7A6B-4D84-96F5-5113F10696E5}" dt="2020-01-15T17:15:24.554" v="889" actId="478"/>
          <ac:spMkLst>
            <pc:docMk/>
            <pc:sldMk cId="799869967" sldId="419"/>
            <ac:spMk id="55" creationId="{CB4C44EE-8AD2-4C7D-81EE-6052F99FF735}"/>
          </ac:spMkLst>
        </pc:spChg>
        <pc:spChg chg="add del mod">
          <ac:chgData name="Theresa Hodgson" userId="213b339f-9e68-4d61-b6e1-9aa385d3ff46" providerId="ADAL" clId="{964C9F95-7A6B-4D84-96F5-5113F10696E5}" dt="2020-01-15T17:15:24.554" v="889" actId="478"/>
          <ac:spMkLst>
            <pc:docMk/>
            <pc:sldMk cId="799869967" sldId="419"/>
            <ac:spMk id="56" creationId="{7CF8094B-96F5-499A-80F6-1DD27AC171C9}"/>
          </ac:spMkLst>
        </pc:spChg>
        <pc:spChg chg="add del mod">
          <ac:chgData name="Theresa Hodgson" userId="213b339f-9e68-4d61-b6e1-9aa385d3ff46" providerId="ADAL" clId="{964C9F95-7A6B-4D84-96F5-5113F10696E5}" dt="2020-01-15T17:15:24.554" v="889" actId="478"/>
          <ac:spMkLst>
            <pc:docMk/>
            <pc:sldMk cId="799869967" sldId="419"/>
            <ac:spMk id="57" creationId="{C2E752C1-FF3C-41CD-A9FD-31DEBA88E7F7}"/>
          </ac:spMkLst>
        </pc:spChg>
        <pc:spChg chg="add del mod">
          <ac:chgData name="Theresa Hodgson" userId="213b339f-9e68-4d61-b6e1-9aa385d3ff46" providerId="ADAL" clId="{964C9F95-7A6B-4D84-96F5-5113F10696E5}" dt="2020-01-15T17:15:24.554" v="889" actId="478"/>
          <ac:spMkLst>
            <pc:docMk/>
            <pc:sldMk cId="799869967" sldId="419"/>
            <ac:spMk id="58" creationId="{FD023492-D517-4AA1-BD4A-2FE221019994}"/>
          </ac:spMkLst>
        </pc:spChg>
        <pc:spChg chg="add del mod">
          <ac:chgData name="Theresa Hodgson" userId="213b339f-9e68-4d61-b6e1-9aa385d3ff46" providerId="ADAL" clId="{964C9F95-7A6B-4D84-96F5-5113F10696E5}" dt="2020-01-15T17:15:24.554" v="889" actId="478"/>
          <ac:spMkLst>
            <pc:docMk/>
            <pc:sldMk cId="799869967" sldId="419"/>
            <ac:spMk id="59" creationId="{5F3D6FBD-2903-4208-970C-97C768B53A47}"/>
          </ac:spMkLst>
        </pc:spChg>
        <pc:spChg chg="add del mod">
          <ac:chgData name="Theresa Hodgson" userId="213b339f-9e68-4d61-b6e1-9aa385d3ff46" providerId="ADAL" clId="{964C9F95-7A6B-4D84-96F5-5113F10696E5}" dt="2020-01-15T17:15:24.554" v="889" actId="478"/>
          <ac:spMkLst>
            <pc:docMk/>
            <pc:sldMk cId="799869967" sldId="419"/>
            <ac:spMk id="60" creationId="{61B27C9B-DF15-4808-AB9C-B448E3D61133}"/>
          </ac:spMkLst>
        </pc:spChg>
        <pc:grpChg chg="mod">
          <ac:chgData name="Theresa Hodgson" userId="213b339f-9e68-4d61-b6e1-9aa385d3ff46" providerId="ADAL" clId="{964C9F95-7A6B-4D84-96F5-5113F10696E5}" dt="2020-01-15T17:15:00.541" v="887" actId="12788"/>
          <ac:grpSpMkLst>
            <pc:docMk/>
            <pc:sldMk cId="799869967" sldId="419"/>
            <ac:grpSpMk id="2" creationId="{8801363E-2E14-4D44-91E5-BE0193F04CA5}"/>
          </ac:grpSpMkLst>
        </pc:grpChg>
        <pc:grpChg chg="mod">
          <ac:chgData name="Theresa Hodgson" userId="213b339f-9e68-4d61-b6e1-9aa385d3ff46" providerId="ADAL" clId="{964C9F95-7A6B-4D84-96F5-5113F10696E5}" dt="2020-01-15T17:14:55.564" v="886" actId="12788"/>
          <ac:grpSpMkLst>
            <pc:docMk/>
            <pc:sldMk cId="799869967" sldId="419"/>
            <ac:grpSpMk id="3" creationId="{68A344B0-5839-4B2E-980D-302B7C2175F3}"/>
          </ac:grpSpMkLst>
        </pc:grpChg>
        <pc:grpChg chg="mod">
          <ac:chgData name="Theresa Hodgson" userId="213b339f-9e68-4d61-b6e1-9aa385d3ff46" providerId="ADAL" clId="{964C9F95-7A6B-4D84-96F5-5113F10696E5}" dt="2020-01-15T17:14:48.109" v="885" actId="12788"/>
          <ac:grpSpMkLst>
            <pc:docMk/>
            <pc:sldMk cId="799869967" sldId="419"/>
            <ac:grpSpMk id="4" creationId="{C200BBAB-664F-4921-B837-32BD61557D5B}"/>
          </ac:grpSpMkLst>
        </pc:grpChg>
        <pc:graphicFrameChg chg="mod modGraphic">
          <ac:chgData name="Theresa Hodgson" userId="213b339f-9e68-4d61-b6e1-9aa385d3ff46" providerId="ADAL" clId="{964C9F95-7A6B-4D84-96F5-5113F10696E5}" dt="2020-01-15T17:12:40.704" v="839" actId="404"/>
          <ac:graphicFrameMkLst>
            <pc:docMk/>
            <pc:sldMk cId="799869967" sldId="419"/>
            <ac:graphicFrameMk id="15" creationId="{C581ED85-6DFC-4AB8-9A18-A2743AD980B4}"/>
          </ac:graphicFrameMkLst>
        </pc:graphicFrameChg>
        <pc:cxnChg chg="add del mod">
          <ac:chgData name="Theresa Hodgson" userId="213b339f-9e68-4d61-b6e1-9aa385d3ff46" providerId="ADAL" clId="{964C9F95-7A6B-4D84-96F5-5113F10696E5}" dt="2020-01-15T17:15:26.311" v="890" actId="478"/>
          <ac:cxnSpMkLst>
            <pc:docMk/>
            <pc:sldMk cId="799869967" sldId="419"/>
            <ac:cxnSpMk id="37" creationId="{408D8BAF-961B-4ECA-818B-D54C3CE0D844}"/>
          </ac:cxnSpMkLst>
        </pc:cxnChg>
        <pc:cxnChg chg="add del mod">
          <ac:chgData name="Theresa Hodgson" userId="213b339f-9e68-4d61-b6e1-9aa385d3ff46" providerId="ADAL" clId="{964C9F95-7A6B-4D84-96F5-5113F10696E5}" dt="2020-01-15T17:15:24.554" v="889" actId="478"/>
          <ac:cxnSpMkLst>
            <pc:docMk/>
            <pc:sldMk cId="799869967" sldId="419"/>
            <ac:cxnSpMk id="53" creationId="{6884457E-7FE0-4C8D-A747-F97936922F7F}"/>
          </ac:cxnSpMkLst>
        </pc:cxnChg>
        <pc:cxnChg chg="add del mod">
          <ac:chgData name="Theresa Hodgson" userId="213b339f-9e68-4d61-b6e1-9aa385d3ff46" providerId="ADAL" clId="{964C9F95-7A6B-4D84-96F5-5113F10696E5}" dt="2020-01-15T17:15:24.554" v="889" actId="478"/>
          <ac:cxnSpMkLst>
            <pc:docMk/>
            <pc:sldMk cId="799869967" sldId="419"/>
            <ac:cxnSpMk id="54" creationId="{E30B40FE-4BB4-45B0-9B30-6C57E9F64B07}"/>
          </ac:cxnSpMkLst>
        </pc:cxnChg>
      </pc:sldChg>
      <pc:sldChg chg="add">
        <pc:chgData name="Theresa Hodgson" userId="213b339f-9e68-4d61-b6e1-9aa385d3ff46" providerId="ADAL" clId="{964C9F95-7A6B-4D84-96F5-5113F10696E5}" dt="2020-01-15T17:15:10.516" v="888"/>
        <pc:sldMkLst>
          <pc:docMk/>
          <pc:sldMk cId="2169802366" sldId="420"/>
        </pc:sldMkLst>
      </pc:sldChg>
    </pc:docChg>
  </pc:docChgLst>
  <pc:docChgLst>
    <pc:chgData name="Helen Woodhead" userId="a20b558725e10394" providerId="LiveId" clId="{BE21F1E5-50E2-4619-B744-0850E5CA178E}"/>
    <pc:docChg chg="undo custSel addSld delSld modSld">
      <pc:chgData name="Helen Woodhead" userId="a20b558725e10394" providerId="LiveId" clId="{BE21F1E5-50E2-4619-B744-0850E5CA178E}" dt="2020-01-21T13:02:36.041" v="514" actId="20577"/>
      <pc:docMkLst>
        <pc:docMk/>
      </pc:docMkLst>
      <pc:sldChg chg="modSp">
        <pc:chgData name="Helen Woodhead" userId="a20b558725e10394" providerId="LiveId" clId="{BE21F1E5-50E2-4619-B744-0850E5CA178E}" dt="2020-01-21T13:02:36.041" v="514" actId="20577"/>
        <pc:sldMkLst>
          <pc:docMk/>
          <pc:sldMk cId="1557480065" sldId="376"/>
        </pc:sldMkLst>
        <pc:spChg chg="mod">
          <ac:chgData name="Helen Woodhead" userId="a20b558725e10394" providerId="LiveId" clId="{BE21F1E5-50E2-4619-B744-0850E5CA178E}" dt="2020-01-21T13:02:36.041" v="514" actId="20577"/>
          <ac:spMkLst>
            <pc:docMk/>
            <pc:sldMk cId="1557480065" sldId="376"/>
            <ac:spMk id="19" creationId="{5252A847-DE45-4FA3-A1F8-EEBEB845FF8E}"/>
          </ac:spMkLst>
        </pc:spChg>
      </pc:sldChg>
      <pc:sldChg chg="delSp modSp del">
        <pc:chgData name="Helen Woodhead" userId="a20b558725e10394" providerId="LiveId" clId="{BE21F1E5-50E2-4619-B744-0850E5CA178E}" dt="2020-01-21T12:52:25.310" v="149" actId="47"/>
        <pc:sldMkLst>
          <pc:docMk/>
          <pc:sldMk cId="799869967" sldId="419"/>
        </pc:sldMkLst>
        <pc:spChg chg="del mod">
          <ac:chgData name="Helen Woodhead" userId="a20b558725e10394" providerId="LiveId" clId="{BE21F1E5-50E2-4619-B744-0850E5CA178E}" dt="2020-01-21T12:52:21.603" v="147" actId="21"/>
          <ac:spMkLst>
            <pc:docMk/>
            <pc:sldMk cId="799869967" sldId="419"/>
            <ac:spMk id="19" creationId="{5252A847-DE45-4FA3-A1F8-EEBEB845FF8E}"/>
          </ac:spMkLst>
        </pc:spChg>
        <pc:spChg chg="del">
          <ac:chgData name="Helen Woodhead" userId="a20b558725e10394" providerId="LiveId" clId="{BE21F1E5-50E2-4619-B744-0850E5CA178E}" dt="2020-01-21T12:52:21.603" v="147" actId="21"/>
          <ac:spMkLst>
            <pc:docMk/>
            <pc:sldMk cId="799869967" sldId="419"/>
            <ac:spMk id="25" creationId="{686D0C0A-FCFD-493A-98E0-A7BE0AFB1A22}"/>
          </ac:spMkLst>
        </pc:spChg>
        <pc:spChg chg="del">
          <ac:chgData name="Helen Woodhead" userId="a20b558725e10394" providerId="LiveId" clId="{BE21F1E5-50E2-4619-B744-0850E5CA178E}" dt="2020-01-21T12:52:21.603" v="147" actId="21"/>
          <ac:spMkLst>
            <pc:docMk/>
            <pc:sldMk cId="799869967" sldId="419"/>
            <ac:spMk id="26" creationId="{3494C08A-291D-4379-8301-E1B715BB8832}"/>
          </ac:spMkLst>
        </pc:spChg>
        <pc:spChg chg="del">
          <ac:chgData name="Helen Woodhead" userId="a20b558725e10394" providerId="LiveId" clId="{BE21F1E5-50E2-4619-B744-0850E5CA178E}" dt="2020-01-21T12:52:21.603" v="147" actId="21"/>
          <ac:spMkLst>
            <pc:docMk/>
            <pc:sldMk cId="799869967" sldId="419"/>
            <ac:spMk id="35" creationId="{BD000E78-D9F0-4D9D-ACF5-B8929A079892}"/>
          </ac:spMkLst>
        </pc:spChg>
        <pc:grpChg chg="del mod">
          <ac:chgData name="Helen Woodhead" userId="a20b558725e10394" providerId="LiveId" clId="{BE21F1E5-50E2-4619-B744-0850E5CA178E}" dt="2020-01-21T12:52:08.551" v="144" actId="478"/>
          <ac:grpSpMkLst>
            <pc:docMk/>
            <pc:sldMk cId="799869967" sldId="419"/>
            <ac:grpSpMk id="3" creationId="{68A344B0-5839-4B2E-980D-302B7C2175F3}"/>
          </ac:grpSpMkLst>
        </pc:grpChg>
        <pc:graphicFrameChg chg="del">
          <ac:chgData name="Helen Woodhead" userId="a20b558725e10394" providerId="LiveId" clId="{BE21F1E5-50E2-4619-B744-0850E5CA178E}" dt="2020-01-21T12:52:21.603" v="147" actId="21"/>
          <ac:graphicFrameMkLst>
            <pc:docMk/>
            <pc:sldMk cId="799869967" sldId="419"/>
            <ac:graphicFrameMk id="15" creationId="{C581ED85-6DFC-4AB8-9A18-A2743AD980B4}"/>
          </ac:graphicFrameMkLst>
        </pc:graphicFrameChg>
        <pc:graphicFrameChg chg="del">
          <ac:chgData name="Helen Woodhead" userId="a20b558725e10394" providerId="LiveId" clId="{BE21F1E5-50E2-4619-B744-0850E5CA178E}" dt="2020-01-21T12:52:21.603" v="147" actId="21"/>
          <ac:graphicFrameMkLst>
            <pc:docMk/>
            <pc:sldMk cId="799869967" sldId="419"/>
            <ac:graphicFrameMk id="20" creationId="{C7502C3F-8178-4733-9E2F-5A90A3647043}"/>
          </ac:graphicFrameMkLst>
        </pc:graphicFrameChg>
        <pc:picChg chg="del mod">
          <ac:chgData name="Helen Woodhead" userId="a20b558725e10394" providerId="LiveId" clId="{BE21F1E5-50E2-4619-B744-0850E5CA178E}" dt="2020-01-21T12:52:08.551" v="144" actId="478"/>
          <ac:picMkLst>
            <pc:docMk/>
            <pc:sldMk cId="799869967" sldId="419"/>
            <ac:picMk id="27" creationId="{FC069DD2-E859-447C-B414-021A8CCAA0BF}"/>
          </ac:picMkLst>
        </pc:picChg>
        <pc:picChg chg="del mod">
          <ac:chgData name="Helen Woodhead" userId="a20b558725e10394" providerId="LiveId" clId="{BE21F1E5-50E2-4619-B744-0850E5CA178E}" dt="2020-01-21T12:52:08.551" v="144" actId="478"/>
          <ac:picMkLst>
            <pc:docMk/>
            <pc:sldMk cId="799869967" sldId="419"/>
            <ac:picMk id="28" creationId="{C69992ED-0908-4076-9B2E-A38CD89DAE64}"/>
          </ac:picMkLst>
        </pc:picChg>
        <pc:picChg chg="del mod">
          <ac:chgData name="Helen Woodhead" userId="a20b558725e10394" providerId="LiveId" clId="{BE21F1E5-50E2-4619-B744-0850E5CA178E}" dt="2020-01-21T12:52:08.551" v="144" actId="478"/>
          <ac:picMkLst>
            <pc:docMk/>
            <pc:sldMk cId="799869967" sldId="419"/>
            <ac:picMk id="29" creationId="{074F6FFF-CA04-45C1-AE9B-A56019C0E920}"/>
          </ac:picMkLst>
        </pc:picChg>
        <pc:picChg chg="del mod">
          <ac:chgData name="Helen Woodhead" userId="a20b558725e10394" providerId="LiveId" clId="{BE21F1E5-50E2-4619-B744-0850E5CA178E}" dt="2020-01-21T12:52:08.551" v="144" actId="478"/>
          <ac:picMkLst>
            <pc:docMk/>
            <pc:sldMk cId="799869967" sldId="419"/>
            <ac:picMk id="32" creationId="{D9948C55-EABF-4C8C-8C8F-772267379653}"/>
          </ac:picMkLst>
        </pc:picChg>
        <pc:picChg chg="del">
          <ac:chgData name="Helen Woodhead" userId="a20b558725e10394" providerId="LiveId" clId="{BE21F1E5-50E2-4619-B744-0850E5CA178E}" dt="2020-01-21T12:52:08.551" v="144" actId="478"/>
          <ac:picMkLst>
            <pc:docMk/>
            <pc:sldMk cId="799869967" sldId="419"/>
            <ac:picMk id="33" creationId="{48504F9F-5E61-4E71-A7F3-4255F6827D2F}"/>
          </ac:picMkLst>
        </pc:picChg>
        <pc:picChg chg="del mod">
          <ac:chgData name="Helen Woodhead" userId="a20b558725e10394" providerId="LiveId" clId="{BE21F1E5-50E2-4619-B744-0850E5CA178E}" dt="2020-01-21T12:52:08.551" v="144" actId="478"/>
          <ac:picMkLst>
            <pc:docMk/>
            <pc:sldMk cId="799869967" sldId="419"/>
            <ac:picMk id="34" creationId="{1B75EA14-6B62-4A63-BA9F-70390F204D9A}"/>
          </ac:picMkLst>
        </pc:picChg>
        <pc:picChg chg="del mod">
          <ac:chgData name="Helen Woodhead" userId="a20b558725e10394" providerId="LiveId" clId="{BE21F1E5-50E2-4619-B744-0850E5CA178E}" dt="2020-01-21T12:52:08.551" v="144" actId="478"/>
          <ac:picMkLst>
            <pc:docMk/>
            <pc:sldMk cId="799869967" sldId="419"/>
            <ac:picMk id="37" creationId="{58724923-F021-4E13-A776-EBCC3B500643}"/>
          </ac:picMkLst>
        </pc:picChg>
        <pc:picChg chg="del mod">
          <ac:chgData name="Helen Woodhead" userId="a20b558725e10394" providerId="LiveId" clId="{BE21F1E5-50E2-4619-B744-0850E5CA178E}" dt="2020-01-21T12:52:08.551" v="144" actId="478"/>
          <ac:picMkLst>
            <pc:docMk/>
            <pc:sldMk cId="799869967" sldId="419"/>
            <ac:picMk id="46" creationId="{72189BF4-2717-4C4A-8916-BC2ACBF53616}"/>
          </ac:picMkLst>
        </pc:picChg>
        <pc:picChg chg="del mod">
          <ac:chgData name="Helen Woodhead" userId="a20b558725e10394" providerId="LiveId" clId="{BE21F1E5-50E2-4619-B744-0850E5CA178E}" dt="2020-01-21T12:52:08.551" v="144" actId="478"/>
          <ac:picMkLst>
            <pc:docMk/>
            <pc:sldMk cId="799869967" sldId="419"/>
            <ac:picMk id="49" creationId="{4B1AD787-91AE-40AF-A290-46C173CA4030}"/>
          </ac:picMkLst>
        </pc:picChg>
        <pc:picChg chg="del">
          <ac:chgData name="Helen Woodhead" userId="a20b558725e10394" providerId="LiveId" clId="{BE21F1E5-50E2-4619-B744-0850E5CA178E}" dt="2020-01-21T12:52:08.551" v="144" actId="478"/>
          <ac:picMkLst>
            <pc:docMk/>
            <pc:sldMk cId="799869967" sldId="419"/>
            <ac:picMk id="50" creationId="{97D5D05D-CFA4-4B21-A476-5A02B8944CBA}"/>
          </ac:picMkLst>
        </pc:picChg>
        <pc:picChg chg="del mod">
          <ac:chgData name="Helen Woodhead" userId="a20b558725e10394" providerId="LiveId" clId="{BE21F1E5-50E2-4619-B744-0850E5CA178E}" dt="2020-01-21T12:52:08.551" v="144" actId="478"/>
          <ac:picMkLst>
            <pc:docMk/>
            <pc:sldMk cId="799869967" sldId="419"/>
            <ac:picMk id="51" creationId="{3E247FEE-70AD-4B0E-971B-B46DDDB351C7}"/>
          </ac:picMkLst>
        </pc:picChg>
      </pc:sldChg>
      <pc:sldChg chg="delSp modSp del">
        <pc:chgData name="Helen Woodhead" userId="a20b558725e10394" providerId="LiveId" clId="{BE21F1E5-50E2-4619-B744-0850E5CA178E}" dt="2020-01-21T12:53:26.444" v="160" actId="47"/>
        <pc:sldMkLst>
          <pc:docMk/>
          <pc:sldMk cId="2169802366" sldId="420"/>
        </pc:sldMkLst>
        <pc:spChg chg="del">
          <ac:chgData name="Helen Woodhead" userId="a20b558725e10394" providerId="LiveId" clId="{BE21F1E5-50E2-4619-B744-0850E5CA178E}" dt="2020-01-21T12:52:53.696" v="151" actId="21"/>
          <ac:spMkLst>
            <pc:docMk/>
            <pc:sldMk cId="2169802366" sldId="420"/>
            <ac:spMk id="55" creationId="{CB4C44EE-8AD2-4C7D-81EE-6052F99FF735}"/>
          </ac:spMkLst>
        </pc:spChg>
        <pc:spChg chg="del">
          <ac:chgData name="Helen Woodhead" userId="a20b558725e10394" providerId="LiveId" clId="{BE21F1E5-50E2-4619-B744-0850E5CA178E}" dt="2020-01-21T12:52:53.696" v="151" actId="21"/>
          <ac:spMkLst>
            <pc:docMk/>
            <pc:sldMk cId="2169802366" sldId="420"/>
            <ac:spMk id="56" creationId="{7CF8094B-96F5-499A-80F6-1DD27AC171C9}"/>
          </ac:spMkLst>
        </pc:spChg>
        <pc:spChg chg="del">
          <ac:chgData name="Helen Woodhead" userId="a20b558725e10394" providerId="LiveId" clId="{BE21F1E5-50E2-4619-B744-0850E5CA178E}" dt="2020-01-21T12:52:53.696" v="151" actId="21"/>
          <ac:spMkLst>
            <pc:docMk/>
            <pc:sldMk cId="2169802366" sldId="420"/>
            <ac:spMk id="57" creationId="{C2E752C1-FF3C-41CD-A9FD-31DEBA88E7F7}"/>
          </ac:spMkLst>
        </pc:spChg>
        <pc:spChg chg="del">
          <ac:chgData name="Helen Woodhead" userId="a20b558725e10394" providerId="LiveId" clId="{BE21F1E5-50E2-4619-B744-0850E5CA178E}" dt="2020-01-21T12:53:08.193" v="154" actId="21"/>
          <ac:spMkLst>
            <pc:docMk/>
            <pc:sldMk cId="2169802366" sldId="420"/>
            <ac:spMk id="58" creationId="{FD023492-D517-4AA1-BD4A-2FE221019994}"/>
          </ac:spMkLst>
        </pc:spChg>
        <pc:spChg chg="del">
          <ac:chgData name="Helen Woodhead" userId="a20b558725e10394" providerId="LiveId" clId="{BE21F1E5-50E2-4619-B744-0850E5CA178E}" dt="2020-01-21T12:53:08.193" v="154" actId="21"/>
          <ac:spMkLst>
            <pc:docMk/>
            <pc:sldMk cId="2169802366" sldId="420"/>
            <ac:spMk id="59" creationId="{5F3D6FBD-2903-4208-970C-97C768B53A47}"/>
          </ac:spMkLst>
        </pc:spChg>
        <pc:spChg chg="del">
          <ac:chgData name="Helen Woodhead" userId="a20b558725e10394" providerId="LiveId" clId="{BE21F1E5-50E2-4619-B744-0850E5CA178E}" dt="2020-01-21T12:53:08.193" v="154" actId="21"/>
          <ac:spMkLst>
            <pc:docMk/>
            <pc:sldMk cId="2169802366" sldId="420"/>
            <ac:spMk id="60" creationId="{61B27C9B-DF15-4808-AB9C-B448E3D61133}"/>
          </ac:spMkLst>
        </pc:spChg>
        <pc:graphicFrameChg chg="mod">
          <ac:chgData name="Helen Woodhead" userId="a20b558725e10394" providerId="LiveId" clId="{BE21F1E5-50E2-4619-B744-0850E5CA178E}" dt="2020-01-21T12:53:02.703" v="153" actId="1076"/>
          <ac:graphicFrameMkLst>
            <pc:docMk/>
            <pc:sldMk cId="2169802366" sldId="420"/>
            <ac:graphicFrameMk id="15" creationId="{C581ED85-6DFC-4AB8-9A18-A2743AD980B4}"/>
          </ac:graphicFrameMkLst>
        </pc:graphicFrameChg>
        <pc:cxnChg chg="del mod">
          <ac:chgData name="Helen Woodhead" userId="a20b558725e10394" providerId="LiveId" clId="{BE21F1E5-50E2-4619-B744-0850E5CA178E}" dt="2020-01-21T12:53:08.193" v="154" actId="21"/>
          <ac:cxnSpMkLst>
            <pc:docMk/>
            <pc:sldMk cId="2169802366" sldId="420"/>
            <ac:cxnSpMk id="37" creationId="{408D8BAF-961B-4ECA-818B-D54C3CE0D844}"/>
          </ac:cxnSpMkLst>
        </pc:cxnChg>
        <pc:cxnChg chg="del mod">
          <ac:chgData name="Helen Woodhead" userId="a20b558725e10394" providerId="LiveId" clId="{BE21F1E5-50E2-4619-B744-0850E5CA178E}" dt="2020-01-21T12:53:08.193" v="154" actId="21"/>
          <ac:cxnSpMkLst>
            <pc:docMk/>
            <pc:sldMk cId="2169802366" sldId="420"/>
            <ac:cxnSpMk id="53" creationId="{6884457E-7FE0-4C8D-A747-F97936922F7F}"/>
          </ac:cxnSpMkLst>
        </pc:cxnChg>
        <pc:cxnChg chg="del mod">
          <ac:chgData name="Helen Woodhead" userId="a20b558725e10394" providerId="LiveId" clId="{BE21F1E5-50E2-4619-B744-0850E5CA178E}" dt="2020-01-21T12:53:08.193" v="154" actId="21"/>
          <ac:cxnSpMkLst>
            <pc:docMk/>
            <pc:sldMk cId="2169802366" sldId="420"/>
            <ac:cxnSpMk id="54" creationId="{E30B40FE-4BB4-45B0-9B30-6C57E9F64B07}"/>
          </ac:cxnSpMkLst>
        </pc:cxnChg>
      </pc:sldChg>
      <pc:sldChg chg="delSp modSp del">
        <pc:chgData name="Helen Woodhead" userId="a20b558725e10394" providerId="LiveId" clId="{BE21F1E5-50E2-4619-B744-0850E5CA178E}" dt="2020-01-21T12:54:05.921" v="198" actId="47"/>
        <pc:sldMkLst>
          <pc:docMk/>
          <pc:sldMk cId="2161583269" sldId="421"/>
        </pc:sldMkLst>
        <pc:spChg chg="del mod">
          <ac:chgData name="Helen Woodhead" userId="a20b558725e10394" providerId="LiveId" clId="{BE21F1E5-50E2-4619-B744-0850E5CA178E}" dt="2020-01-21T12:54:03.459" v="196" actId="21"/>
          <ac:spMkLst>
            <pc:docMk/>
            <pc:sldMk cId="2161583269" sldId="421"/>
            <ac:spMk id="19" creationId="{5252A847-DE45-4FA3-A1F8-EEBEB845FF8E}"/>
          </ac:spMkLst>
        </pc:spChg>
        <pc:picChg chg="del">
          <ac:chgData name="Helen Woodhead" userId="a20b558725e10394" providerId="LiveId" clId="{BE21F1E5-50E2-4619-B744-0850E5CA178E}" dt="2020-01-21T12:53:58.362" v="193" actId="478"/>
          <ac:picMkLst>
            <pc:docMk/>
            <pc:sldMk cId="2161583269" sldId="421"/>
            <ac:picMk id="38" creationId="{ABFE81A8-3D1A-4496-B3BF-0D8719C92F07}"/>
          </ac:picMkLst>
        </pc:picChg>
        <pc:picChg chg="del">
          <ac:chgData name="Helen Woodhead" userId="a20b558725e10394" providerId="LiveId" clId="{BE21F1E5-50E2-4619-B744-0850E5CA178E}" dt="2020-01-21T12:53:58.362" v="193" actId="478"/>
          <ac:picMkLst>
            <pc:docMk/>
            <pc:sldMk cId="2161583269" sldId="421"/>
            <ac:picMk id="39" creationId="{1FE33EEB-03C1-4F97-8244-296510039990}"/>
          </ac:picMkLst>
        </pc:picChg>
        <pc:picChg chg="del">
          <ac:chgData name="Helen Woodhead" userId="a20b558725e10394" providerId="LiveId" clId="{BE21F1E5-50E2-4619-B744-0850E5CA178E}" dt="2020-01-21T12:53:58.362" v="193" actId="478"/>
          <ac:picMkLst>
            <pc:docMk/>
            <pc:sldMk cId="2161583269" sldId="421"/>
            <ac:picMk id="40" creationId="{C74EC06B-6106-456D-A1D6-73EB76E270BD}"/>
          </ac:picMkLst>
        </pc:picChg>
        <pc:picChg chg="del">
          <ac:chgData name="Helen Woodhead" userId="a20b558725e10394" providerId="LiveId" clId="{BE21F1E5-50E2-4619-B744-0850E5CA178E}" dt="2020-01-21T12:53:58.362" v="193" actId="478"/>
          <ac:picMkLst>
            <pc:docMk/>
            <pc:sldMk cId="2161583269" sldId="421"/>
            <ac:picMk id="64" creationId="{BCDDFA7D-6A96-4891-8E29-9626DBB87B53}"/>
          </ac:picMkLst>
        </pc:picChg>
      </pc:sldChg>
      <pc:sldChg chg="delSp modSp del">
        <pc:chgData name="Helen Woodhead" userId="a20b558725e10394" providerId="LiveId" clId="{BE21F1E5-50E2-4619-B744-0850E5CA178E}" dt="2020-01-21T12:54:37.689" v="235" actId="47"/>
        <pc:sldMkLst>
          <pc:docMk/>
          <pc:sldMk cId="2701956090" sldId="422"/>
        </pc:sldMkLst>
        <pc:spChg chg="del mod">
          <ac:chgData name="Helen Woodhead" userId="a20b558725e10394" providerId="LiveId" clId="{BE21F1E5-50E2-4619-B744-0850E5CA178E}" dt="2020-01-21T12:54:35.479" v="233" actId="21"/>
          <ac:spMkLst>
            <pc:docMk/>
            <pc:sldMk cId="2701956090" sldId="422"/>
            <ac:spMk id="19" creationId="{5252A847-DE45-4FA3-A1F8-EEBEB845FF8E}"/>
          </ac:spMkLst>
        </pc:spChg>
        <pc:picChg chg="del">
          <ac:chgData name="Helen Woodhead" userId="a20b558725e10394" providerId="LiveId" clId="{BE21F1E5-50E2-4619-B744-0850E5CA178E}" dt="2020-01-21T12:54:32.758" v="230" actId="478"/>
          <ac:picMkLst>
            <pc:docMk/>
            <pc:sldMk cId="2701956090" sldId="422"/>
            <ac:picMk id="38" creationId="{ABFE81A8-3D1A-4496-B3BF-0D8719C92F07}"/>
          </ac:picMkLst>
        </pc:picChg>
        <pc:picChg chg="del">
          <ac:chgData name="Helen Woodhead" userId="a20b558725e10394" providerId="LiveId" clId="{BE21F1E5-50E2-4619-B744-0850E5CA178E}" dt="2020-01-21T12:54:32.758" v="230" actId="478"/>
          <ac:picMkLst>
            <pc:docMk/>
            <pc:sldMk cId="2701956090" sldId="422"/>
            <ac:picMk id="39" creationId="{1FE33EEB-03C1-4F97-8244-296510039990}"/>
          </ac:picMkLst>
        </pc:picChg>
        <pc:picChg chg="del">
          <ac:chgData name="Helen Woodhead" userId="a20b558725e10394" providerId="LiveId" clId="{BE21F1E5-50E2-4619-B744-0850E5CA178E}" dt="2020-01-21T12:54:32.758" v="230" actId="478"/>
          <ac:picMkLst>
            <pc:docMk/>
            <pc:sldMk cId="2701956090" sldId="422"/>
            <ac:picMk id="40" creationId="{C74EC06B-6106-456D-A1D6-73EB76E270BD}"/>
          </ac:picMkLst>
        </pc:picChg>
        <pc:picChg chg="del">
          <ac:chgData name="Helen Woodhead" userId="a20b558725e10394" providerId="LiveId" clId="{BE21F1E5-50E2-4619-B744-0850E5CA178E}" dt="2020-01-21T12:54:32.758" v="230" actId="478"/>
          <ac:picMkLst>
            <pc:docMk/>
            <pc:sldMk cId="2701956090" sldId="422"/>
            <ac:picMk id="64" creationId="{BCDDFA7D-6A96-4891-8E29-9626DBB87B53}"/>
          </ac:picMkLst>
        </pc:picChg>
      </pc:sldChg>
      <pc:sldChg chg="delSp modSp del">
        <pc:chgData name="Helen Woodhead" userId="a20b558725e10394" providerId="LiveId" clId="{BE21F1E5-50E2-4619-B744-0850E5CA178E}" dt="2020-01-21T12:55:15.031" v="273" actId="47"/>
        <pc:sldMkLst>
          <pc:docMk/>
          <pc:sldMk cId="756105132" sldId="423"/>
        </pc:sldMkLst>
        <pc:spChg chg="del mod">
          <ac:chgData name="Helen Woodhead" userId="a20b558725e10394" providerId="LiveId" clId="{BE21F1E5-50E2-4619-B744-0850E5CA178E}" dt="2020-01-21T12:55:12.742" v="271" actId="21"/>
          <ac:spMkLst>
            <pc:docMk/>
            <pc:sldMk cId="756105132" sldId="423"/>
            <ac:spMk id="19" creationId="{5252A847-DE45-4FA3-A1F8-EEBEB845FF8E}"/>
          </ac:spMkLst>
        </pc:spChg>
        <pc:graphicFrameChg chg="del">
          <ac:chgData name="Helen Woodhead" userId="a20b558725e10394" providerId="LiveId" clId="{BE21F1E5-50E2-4619-B744-0850E5CA178E}" dt="2020-01-21T12:55:12.742" v="271" actId="21"/>
          <ac:graphicFrameMkLst>
            <pc:docMk/>
            <pc:sldMk cId="756105132" sldId="423"/>
            <ac:graphicFrameMk id="28" creationId="{1C2FFE3D-01CF-4C96-A84D-C02590C1EF91}"/>
          </ac:graphicFrameMkLst>
        </pc:graphicFrameChg>
        <pc:picChg chg="del">
          <ac:chgData name="Helen Woodhead" userId="a20b558725e10394" providerId="LiveId" clId="{BE21F1E5-50E2-4619-B744-0850E5CA178E}" dt="2020-01-21T12:55:07.888" v="268" actId="478"/>
          <ac:picMkLst>
            <pc:docMk/>
            <pc:sldMk cId="756105132" sldId="423"/>
            <ac:picMk id="11" creationId="{86B9B9D1-8FA3-431F-94C7-FDE78766CD96}"/>
          </ac:picMkLst>
        </pc:picChg>
        <pc:picChg chg="del">
          <ac:chgData name="Helen Woodhead" userId="a20b558725e10394" providerId="LiveId" clId="{BE21F1E5-50E2-4619-B744-0850E5CA178E}" dt="2020-01-21T12:55:07.888" v="268" actId="478"/>
          <ac:picMkLst>
            <pc:docMk/>
            <pc:sldMk cId="756105132" sldId="423"/>
            <ac:picMk id="30" creationId="{0F56A3ED-211F-4946-B0CA-DE22E56A107C}"/>
          </ac:picMkLst>
        </pc:picChg>
        <pc:picChg chg="del">
          <ac:chgData name="Helen Woodhead" userId="a20b558725e10394" providerId="LiveId" clId="{BE21F1E5-50E2-4619-B744-0850E5CA178E}" dt="2020-01-21T12:55:07.888" v="268" actId="478"/>
          <ac:picMkLst>
            <pc:docMk/>
            <pc:sldMk cId="756105132" sldId="423"/>
            <ac:picMk id="31" creationId="{1203CA6D-1E0A-49A5-8FB1-35C42371353E}"/>
          </ac:picMkLst>
        </pc:picChg>
      </pc:sldChg>
      <pc:sldChg chg="delSp modSp del">
        <pc:chgData name="Helen Woodhead" userId="a20b558725e10394" providerId="LiveId" clId="{BE21F1E5-50E2-4619-B744-0850E5CA178E}" dt="2020-01-21T12:56:04.227" v="315" actId="47"/>
        <pc:sldMkLst>
          <pc:docMk/>
          <pc:sldMk cId="1276636106" sldId="424"/>
        </pc:sldMkLst>
        <pc:spChg chg="del mod">
          <ac:chgData name="Helen Woodhead" userId="a20b558725e10394" providerId="LiveId" clId="{BE21F1E5-50E2-4619-B744-0850E5CA178E}" dt="2020-01-21T12:56:02.194" v="313" actId="21"/>
          <ac:spMkLst>
            <pc:docMk/>
            <pc:sldMk cId="1276636106" sldId="424"/>
            <ac:spMk id="19" creationId="{5252A847-DE45-4FA3-A1F8-EEBEB845FF8E}"/>
          </ac:spMkLst>
        </pc:spChg>
        <pc:graphicFrameChg chg="del">
          <ac:chgData name="Helen Woodhead" userId="a20b558725e10394" providerId="LiveId" clId="{BE21F1E5-50E2-4619-B744-0850E5CA178E}" dt="2020-01-21T12:56:02.194" v="313" actId="21"/>
          <ac:graphicFrameMkLst>
            <pc:docMk/>
            <pc:sldMk cId="1276636106" sldId="424"/>
            <ac:graphicFrameMk id="28" creationId="{1C2FFE3D-01CF-4C96-A84D-C02590C1EF91}"/>
          </ac:graphicFrameMkLst>
        </pc:graphicFrameChg>
        <pc:picChg chg="del">
          <ac:chgData name="Helen Woodhead" userId="a20b558725e10394" providerId="LiveId" clId="{BE21F1E5-50E2-4619-B744-0850E5CA178E}" dt="2020-01-21T12:55:57.995" v="310" actId="478"/>
          <ac:picMkLst>
            <pc:docMk/>
            <pc:sldMk cId="1276636106" sldId="424"/>
            <ac:picMk id="11" creationId="{BAECFBEE-ED85-4A9C-BB4C-6EEC9E8492BC}"/>
          </ac:picMkLst>
        </pc:picChg>
        <pc:picChg chg="del">
          <ac:chgData name="Helen Woodhead" userId="a20b558725e10394" providerId="LiveId" clId="{BE21F1E5-50E2-4619-B744-0850E5CA178E}" dt="2020-01-21T12:55:57.995" v="310" actId="478"/>
          <ac:picMkLst>
            <pc:docMk/>
            <pc:sldMk cId="1276636106" sldId="424"/>
            <ac:picMk id="30" creationId="{0F56A3ED-211F-4946-B0CA-DE22E56A107C}"/>
          </ac:picMkLst>
        </pc:picChg>
        <pc:picChg chg="del">
          <ac:chgData name="Helen Woodhead" userId="a20b558725e10394" providerId="LiveId" clId="{BE21F1E5-50E2-4619-B744-0850E5CA178E}" dt="2020-01-21T12:55:57.995" v="310" actId="478"/>
          <ac:picMkLst>
            <pc:docMk/>
            <pc:sldMk cId="1276636106" sldId="424"/>
            <ac:picMk id="31" creationId="{1203CA6D-1E0A-49A5-8FB1-35C42371353E}"/>
          </ac:picMkLst>
        </pc:picChg>
      </pc:sldChg>
      <pc:sldChg chg="delSp modSp del">
        <pc:chgData name="Helen Woodhead" userId="a20b558725e10394" providerId="LiveId" clId="{BE21F1E5-50E2-4619-B744-0850E5CA178E}" dt="2020-01-21T12:57:24.757" v="354" actId="47"/>
        <pc:sldMkLst>
          <pc:docMk/>
          <pc:sldMk cId="1308779996" sldId="425"/>
        </pc:sldMkLst>
        <pc:spChg chg="del mod">
          <ac:chgData name="Helen Woodhead" userId="a20b558725e10394" providerId="LiveId" clId="{BE21F1E5-50E2-4619-B744-0850E5CA178E}" dt="2020-01-21T12:57:20.445" v="352" actId="21"/>
          <ac:spMkLst>
            <pc:docMk/>
            <pc:sldMk cId="1308779996" sldId="425"/>
            <ac:spMk id="19" creationId="{5252A847-DE45-4FA3-A1F8-EEBEB845FF8E}"/>
          </ac:spMkLst>
        </pc:spChg>
        <pc:spChg chg="del">
          <ac:chgData name="Helen Woodhead" userId="a20b558725e10394" providerId="LiveId" clId="{BE21F1E5-50E2-4619-B744-0850E5CA178E}" dt="2020-01-21T12:57:20.445" v="352" actId="21"/>
          <ac:spMkLst>
            <pc:docMk/>
            <pc:sldMk cId="1308779996" sldId="425"/>
            <ac:spMk id="20" creationId="{B7521EA5-891D-4E8D-8821-9187745BA3E9}"/>
          </ac:spMkLst>
        </pc:spChg>
        <pc:spChg chg="del">
          <ac:chgData name="Helen Woodhead" userId="a20b558725e10394" providerId="LiveId" clId="{BE21F1E5-50E2-4619-B744-0850E5CA178E}" dt="2020-01-21T12:57:20.445" v="352" actId="21"/>
          <ac:spMkLst>
            <pc:docMk/>
            <pc:sldMk cId="1308779996" sldId="425"/>
            <ac:spMk id="21" creationId="{043A71C7-C308-49A3-8A30-53D6FF6980C8}"/>
          </ac:spMkLst>
        </pc:spChg>
        <pc:spChg chg="del">
          <ac:chgData name="Helen Woodhead" userId="a20b558725e10394" providerId="LiveId" clId="{BE21F1E5-50E2-4619-B744-0850E5CA178E}" dt="2020-01-21T12:57:20.445" v="352" actId="21"/>
          <ac:spMkLst>
            <pc:docMk/>
            <pc:sldMk cId="1308779996" sldId="425"/>
            <ac:spMk id="22" creationId="{EA917051-1355-4CB8-9B92-AE522E3FF496}"/>
          </ac:spMkLst>
        </pc:spChg>
        <pc:spChg chg="del">
          <ac:chgData name="Helen Woodhead" userId="a20b558725e10394" providerId="LiveId" clId="{BE21F1E5-50E2-4619-B744-0850E5CA178E}" dt="2020-01-21T12:57:20.445" v="352" actId="21"/>
          <ac:spMkLst>
            <pc:docMk/>
            <pc:sldMk cId="1308779996" sldId="425"/>
            <ac:spMk id="34" creationId="{98A16F72-55A6-48B6-98C2-8C51C53118CE}"/>
          </ac:spMkLst>
        </pc:spChg>
        <pc:spChg chg="del">
          <ac:chgData name="Helen Woodhead" userId="a20b558725e10394" providerId="LiveId" clId="{BE21F1E5-50E2-4619-B744-0850E5CA178E}" dt="2020-01-21T12:57:20.445" v="352" actId="21"/>
          <ac:spMkLst>
            <pc:docMk/>
            <pc:sldMk cId="1308779996" sldId="425"/>
            <ac:spMk id="36" creationId="{2F91636E-1742-4224-849D-71F291D62287}"/>
          </ac:spMkLst>
        </pc:spChg>
        <pc:spChg chg="del">
          <ac:chgData name="Helen Woodhead" userId="a20b558725e10394" providerId="LiveId" clId="{BE21F1E5-50E2-4619-B744-0850E5CA178E}" dt="2020-01-21T12:57:14.673" v="351" actId="478"/>
          <ac:spMkLst>
            <pc:docMk/>
            <pc:sldMk cId="1308779996" sldId="425"/>
            <ac:spMk id="37" creationId="{DB47D9A9-E605-4382-BC02-753A1D4F7282}"/>
          </ac:spMkLst>
        </pc:spChg>
        <pc:graphicFrameChg chg="del">
          <ac:chgData name="Helen Woodhead" userId="a20b558725e10394" providerId="LiveId" clId="{BE21F1E5-50E2-4619-B744-0850E5CA178E}" dt="2020-01-21T12:57:20.445" v="352" actId="21"/>
          <ac:graphicFrameMkLst>
            <pc:docMk/>
            <pc:sldMk cId="1308779996" sldId="425"/>
            <ac:graphicFrameMk id="35" creationId="{715675FC-0F86-4170-B890-4C1DE0F6DC16}"/>
          </ac:graphicFrameMkLst>
        </pc:graphicFrameChg>
        <pc:picChg chg="del">
          <ac:chgData name="Helen Woodhead" userId="a20b558725e10394" providerId="LiveId" clId="{BE21F1E5-50E2-4619-B744-0850E5CA178E}" dt="2020-01-21T12:57:14.673" v="351" actId="478"/>
          <ac:picMkLst>
            <pc:docMk/>
            <pc:sldMk cId="1308779996" sldId="425"/>
            <ac:picMk id="26" creationId="{940B6340-273E-48E1-9CBF-8A911B294DB5}"/>
          </ac:picMkLst>
        </pc:picChg>
        <pc:picChg chg="del">
          <ac:chgData name="Helen Woodhead" userId="a20b558725e10394" providerId="LiveId" clId="{BE21F1E5-50E2-4619-B744-0850E5CA178E}" dt="2020-01-21T12:57:14.673" v="351" actId="478"/>
          <ac:picMkLst>
            <pc:docMk/>
            <pc:sldMk cId="1308779996" sldId="425"/>
            <ac:picMk id="27" creationId="{F465751B-F1F1-4EC1-BC58-3A41FDF60591}"/>
          </ac:picMkLst>
        </pc:picChg>
        <pc:picChg chg="del">
          <ac:chgData name="Helen Woodhead" userId="a20b558725e10394" providerId="LiveId" clId="{BE21F1E5-50E2-4619-B744-0850E5CA178E}" dt="2020-01-21T12:57:14.673" v="351" actId="478"/>
          <ac:picMkLst>
            <pc:docMk/>
            <pc:sldMk cId="1308779996" sldId="425"/>
            <ac:picMk id="32" creationId="{057D7074-3DA3-4B23-80BB-7C95509B5598}"/>
          </ac:picMkLst>
        </pc:picChg>
        <pc:picChg chg="del">
          <ac:chgData name="Helen Woodhead" userId="a20b558725e10394" providerId="LiveId" clId="{BE21F1E5-50E2-4619-B744-0850E5CA178E}" dt="2020-01-21T12:57:14.673" v="351" actId="478"/>
          <ac:picMkLst>
            <pc:docMk/>
            <pc:sldMk cId="1308779996" sldId="425"/>
            <ac:picMk id="33" creationId="{350C6FDA-6B73-4198-8FF9-2CED91C4615E}"/>
          </ac:picMkLst>
        </pc:picChg>
        <pc:picChg chg="del">
          <ac:chgData name="Helen Woodhead" userId="a20b558725e10394" providerId="LiveId" clId="{BE21F1E5-50E2-4619-B744-0850E5CA178E}" dt="2020-01-21T12:57:14.673" v="351" actId="478"/>
          <ac:picMkLst>
            <pc:docMk/>
            <pc:sldMk cId="1308779996" sldId="425"/>
            <ac:picMk id="38" creationId="{2CFDC4A0-C38A-455E-A6EB-0B7F7BEF33F7}"/>
          </ac:picMkLst>
        </pc:picChg>
      </pc:sldChg>
      <pc:sldChg chg="delSp modSp del">
        <pc:chgData name="Helen Woodhead" userId="a20b558725e10394" providerId="LiveId" clId="{BE21F1E5-50E2-4619-B744-0850E5CA178E}" dt="2020-01-21T12:58:18.811" v="391" actId="47"/>
        <pc:sldMkLst>
          <pc:docMk/>
          <pc:sldMk cId="1119441037" sldId="426"/>
        </pc:sldMkLst>
        <pc:spChg chg="del mod">
          <ac:chgData name="Helen Woodhead" userId="a20b558725e10394" providerId="LiveId" clId="{BE21F1E5-50E2-4619-B744-0850E5CA178E}" dt="2020-01-21T12:58:16.082" v="389" actId="21"/>
          <ac:spMkLst>
            <pc:docMk/>
            <pc:sldMk cId="1119441037" sldId="426"/>
            <ac:spMk id="19" creationId="{5252A847-DE45-4FA3-A1F8-EEBEB845FF8E}"/>
          </ac:spMkLst>
        </pc:spChg>
        <pc:spChg chg="del">
          <ac:chgData name="Helen Woodhead" userId="a20b558725e10394" providerId="LiveId" clId="{BE21F1E5-50E2-4619-B744-0850E5CA178E}" dt="2020-01-21T12:58:16.082" v="389" actId="21"/>
          <ac:spMkLst>
            <pc:docMk/>
            <pc:sldMk cId="1119441037" sldId="426"/>
            <ac:spMk id="20" creationId="{B7521EA5-891D-4E8D-8821-9187745BA3E9}"/>
          </ac:spMkLst>
        </pc:spChg>
        <pc:spChg chg="del">
          <ac:chgData name="Helen Woodhead" userId="a20b558725e10394" providerId="LiveId" clId="{BE21F1E5-50E2-4619-B744-0850E5CA178E}" dt="2020-01-21T12:58:16.082" v="389" actId="21"/>
          <ac:spMkLst>
            <pc:docMk/>
            <pc:sldMk cId="1119441037" sldId="426"/>
            <ac:spMk id="21" creationId="{043A71C7-C308-49A3-8A30-53D6FF6980C8}"/>
          </ac:spMkLst>
        </pc:spChg>
        <pc:spChg chg="del">
          <ac:chgData name="Helen Woodhead" userId="a20b558725e10394" providerId="LiveId" clId="{BE21F1E5-50E2-4619-B744-0850E5CA178E}" dt="2020-01-21T12:58:16.082" v="389" actId="21"/>
          <ac:spMkLst>
            <pc:docMk/>
            <pc:sldMk cId="1119441037" sldId="426"/>
            <ac:spMk id="22" creationId="{EA917051-1355-4CB8-9B92-AE522E3FF496}"/>
          </ac:spMkLst>
        </pc:spChg>
        <pc:spChg chg="del">
          <ac:chgData name="Helen Woodhead" userId="a20b558725e10394" providerId="LiveId" clId="{BE21F1E5-50E2-4619-B744-0850E5CA178E}" dt="2020-01-21T12:58:16.082" v="389" actId="21"/>
          <ac:spMkLst>
            <pc:docMk/>
            <pc:sldMk cId="1119441037" sldId="426"/>
            <ac:spMk id="34" creationId="{98A16F72-55A6-48B6-98C2-8C51C53118CE}"/>
          </ac:spMkLst>
        </pc:spChg>
        <pc:spChg chg="del">
          <ac:chgData name="Helen Woodhead" userId="a20b558725e10394" providerId="LiveId" clId="{BE21F1E5-50E2-4619-B744-0850E5CA178E}" dt="2020-01-21T12:58:16.082" v="389" actId="21"/>
          <ac:spMkLst>
            <pc:docMk/>
            <pc:sldMk cId="1119441037" sldId="426"/>
            <ac:spMk id="36" creationId="{2F91636E-1742-4224-849D-71F291D62287}"/>
          </ac:spMkLst>
        </pc:spChg>
        <pc:spChg chg="del">
          <ac:chgData name="Helen Woodhead" userId="a20b558725e10394" providerId="LiveId" clId="{BE21F1E5-50E2-4619-B744-0850E5CA178E}" dt="2020-01-21T12:58:09.455" v="386" actId="478"/>
          <ac:spMkLst>
            <pc:docMk/>
            <pc:sldMk cId="1119441037" sldId="426"/>
            <ac:spMk id="37" creationId="{DB47D9A9-E605-4382-BC02-753A1D4F7282}"/>
          </ac:spMkLst>
        </pc:spChg>
        <pc:graphicFrameChg chg="del">
          <ac:chgData name="Helen Woodhead" userId="a20b558725e10394" providerId="LiveId" clId="{BE21F1E5-50E2-4619-B744-0850E5CA178E}" dt="2020-01-21T12:58:16.082" v="389" actId="21"/>
          <ac:graphicFrameMkLst>
            <pc:docMk/>
            <pc:sldMk cId="1119441037" sldId="426"/>
            <ac:graphicFrameMk id="35" creationId="{715675FC-0F86-4170-B890-4C1DE0F6DC16}"/>
          </ac:graphicFrameMkLst>
        </pc:graphicFrameChg>
        <pc:picChg chg="del">
          <ac:chgData name="Helen Woodhead" userId="a20b558725e10394" providerId="LiveId" clId="{BE21F1E5-50E2-4619-B744-0850E5CA178E}" dt="2020-01-21T12:58:09.455" v="386" actId="478"/>
          <ac:picMkLst>
            <pc:docMk/>
            <pc:sldMk cId="1119441037" sldId="426"/>
            <ac:picMk id="23" creationId="{D3B6A8F6-55A1-4E0F-B4DB-FFC460ABCBE5}"/>
          </ac:picMkLst>
        </pc:picChg>
        <pc:picChg chg="del">
          <ac:chgData name="Helen Woodhead" userId="a20b558725e10394" providerId="LiveId" clId="{BE21F1E5-50E2-4619-B744-0850E5CA178E}" dt="2020-01-21T12:58:09.455" v="386" actId="478"/>
          <ac:picMkLst>
            <pc:docMk/>
            <pc:sldMk cId="1119441037" sldId="426"/>
            <ac:picMk id="26" creationId="{48530B6A-7CF8-469C-A234-C3B47A092145}"/>
          </ac:picMkLst>
        </pc:picChg>
        <pc:picChg chg="del">
          <ac:chgData name="Helen Woodhead" userId="a20b558725e10394" providerId="LiveId" clId="{BE21F1E5-50E2-4619-B744-0850E5CA178E}" dt="2020-01-21T12:58:09.455" v="386" actId="478"/>
          <ac:picMkLst>
            <pc:docMk/>
            <pc:sldMk cId="1119441037" sldId="426"/>
            <ac:picMk id="27" creationId="{797062D6-2A5E-41C5-A2AA-B6FD89FFA331}"/>
          </ac:picMkLst>
        </pc:picChg>
        <pc:picChg chg="del">
          <ac:chgData name="Helen Woodhead" userId="a20b558725e10394" providerId="LiveId" clId="{BE21F1E5-50E2-4619-B744-0850E5CA178E}" dt="2020-01-21T12:58:09.455" v="386" actId="478"/>
          <ac:picMkLst>
            <pc:docMk/>
            <pc:sldMk cId="1119441037" sldId="426"/>
            <ac:picMk id="28" creationId="{6C1E79F3-2F91-4040-BDE7-D159211EDD15}"/>
          </ac:picMkLst>
        </pc:picChg>
        <pc:picChg chg="del">
          <ac:chgData name="Helen Woodhead" userId="a20b558725e10394" providerId="LiveId" clId="{BE21F1E5-50E2-4619-B744-0850E5CA178E}" dt="2020-01-21T12:58:09.455" v="386" actId="478"/>
          <ac:picMkLst>
            <pc:docMk/>
            <pc:sldMk cId="1119441037" sldId="426"/>
            <ac:picMk id="32" creationId="{057D7074-3DA3-4B23-80BB-7C95509B5598}"/>
          </ac:picMkLst>
        </pc:picChg>
      </pc:sldChg>
      <pc:sldChg chg="delSp modSp del">
        <pc:chgData name="Helen Woodhead" userId="a20b558725e10394" providerId="LiveId" clId="{BE21F1E5-50E2-4619-B744-0850E5CA178E}" dt="2020-01-21T12:58:51.574" v="427" actId="47"/>
        <pc:sldMkLst>
          <pc:docMk/>
          <pc:sldMk cId="3705853540" sldId="428"/>
        </pc:sldMkLst>
        <pc:spChg chg="del mod">
          <ac:chgData name="Helen Woodhead" userId="a20b558725e10394" providerId="LiveId" clId="{BE21F1E5-50E2-4619-B744-0850E5CA178E}" dt="2020-01-21T12:58:49.562" v="425" actId="21"/>
          <ac:spMkLst>
            <pc:docMk/>
            <pc:sldMk cId="3705853540" sldId="428"/>
            <ac:spMk id="19" creationId="{5252A847-DE45-4FA3-A1F8-EEBEB845FF8E}"/>
          </ac:spMkLst>
        </pc:spChg>
        <pc:picChg chg="del">
          <ac:chgData name="Helen Woodhead" userId="a20b558725e10394" providerId="LiveId" clId="{BE21F1E5-50E2-4619-B744-0850E5CA178E}" dt="2020-01-21T12:58:44.868" v="422" actId="478"/>
          <ac:picMkLst>
            <pc:docMk/>
            <pc:sldMk cId="3705853540" sldId="428"/>
            <ac:picMk id="10" creationId="{44E90CEE-2137-47E4-83DB-551D72B279C6}"/>
          </ac:picMkLst>
        </pc:picChg>
      </pc:sldChg>
      <pc:sldChg chg="delSp modSp del">
        <pc:chgData name="Helen Woodhead" userId="a20b558725e10394" providerId="LiveId" clId="{BE21F1E5-50E2-4619-B744-0850E5CA178E}" dt="2020-01-21T12:59:31.125" v="463" actId="47"/>
        <pc:sldMkLst>
          <pc:docMk/>
          <pc:sldMk cId="1812858129" sldId="429"/>
        </pc:sldMkLst>
        <pc:spChg chg="del mod">
          <ac:chgData name="Helen Woodhead" userId="a20b558725e10394" providerId="LiveId" clId="{BE21F1E5-50E2-4619-B744-0850E5CA178E}" dt="2020-01-21T12:59:26.803" v="461" actId="21"/>
          <ac:spMkLst>
            <pc:docMk/>
            <pc:sldMk cId="1812858129" sldId="429"/>
            <ac:spMk id="19" creationId="{5252A847-DE45-4FA3-A1F8-EEBEB845FF8E}"/>
          </ac:spMkLst>
        </pc:spChg>
        <pc:grpChg chg="del">
          <ac:chgData name="Helen Woodhead" userId="a20b558725e10394" providerId="LiveId" clId="{BE21F1E5-50E2-4619-B744-0850E5CA178E}" dt="2020-01-21T12:59:22.379" v="458" actId="478"/>
          <ac:grpSpMkLst>
            <pc:docMk/>
            <pc:sldMk cId="1812858129" sldId="429"/>
            <ac:grpSpMk id="16" creationId="{6C86075C-C91B-48E7-B2B4-CED01E515E3F}"/>
          </ac:grpSpMkLst>
        </pc:grpChg>
        <pc:picChg chg="del">
          <ac:chgData name="Helen Woodhead" userId="a20b558725e10394" providerId="LiveId" clId="{BE21F1E5-50E2-4619-B744-0850E5CA178E}" dt="2020-01-21T12:59:22.379" v="458" actId="478"/>
          <ac:picMkLst>
            <pc:docMk/>
            <pc:sldMk cId="1812858129" sldId="429"/>
            <ac:picMk id="15" creationId="{EA9DFEF8-25C9-47A0-BAD0-47DE77D8740D}"/>
          </ac:picMkLst>
        </pc:picChg>
      </pc:sldChg>
      <pc:sldChg chg="delSp modSp del">
        <pc:chgData name="Helen Woodhead" userId="a20b558725e10394" providerId="LiveId" clId="{BE21F1E5-50E2-4619-B744-0850E5CA178E}" dt="2020-01-21T13:00:23.581" v="501" actId="47"/>
        <pc:sldMkLst>
          <pc:docMk/>
          <pc:sldMk cId="4066885151" sldId="430"/>
        </pc:sldMkLst>
        <pc:spChg chg="del mod">
          <ac:chgData name="Helen Woodhead" userId="a20b558725e10394" providerId="LiveId" clId="{BE21F1E5-50E2-4619-B744-0850E5CA178E}" dt="2020-01-21T13:00:20.686" v="499" actId="21"/>
          <ac:spMkLst>
            <pc:docMk/>
            <pc:sldMk cId="4066885151" sldId="430"/>
            <ac:spMk id="19" creationId="{5252A847-DE45-4FA3-A1F8-EEBEB845FF8E}"/>
          </ac:spMkLst>
        </pc:spChg>
        <pc:spChg chg="del">
          <ac:chgData name="Helen Woodhead" userId="a20b558725e10394" providerId="LiveId" clId="{BE21F1E5-50E2-4619-B744-0850E5CA178E}" dt="2020-01-21T13:00:20.686" v="499" actId="21"/>
          <ac:spMkLst>
            <pc:docMk/>
            <pc:sldMk cId="4066885151" sldId="430"/>
            <ac:spMk id="24" creationId="{58146015-79A7-471E-A2BA-3C4B8E1FB3CD}"/>
          </ac:spMkLst>
        </pc:spChg>
        <pc:spChg chg="del">
          <ac:chgData name="Helen Woodhead" userId="a20b558725e10394" providerId="LiveId" clId="{BE21F1E5-50E2-4619-B744-0850E5CA178E}" dt="2020-01-21T13:00:20.686" v="499" actId="21"/>
          <ac:spMkLst>
            <pc:docMk/>
            <pc:sldMk cId="4066885151" sldId="430"/>
            <ac:spMk id="25" creationId="{0BB1CA93-9EB3-4F80-9A72-4736B5930D18}"/>
          </ac:spMkLst>
        </pc:spChg>
        <pc:grpChg chg="del">
          <ac:chgData name="Helen Woodhead" userId="a20b558725e10394" providerId="LiveId" clId="{BE21F1E5-50E2-4619-B744-0850E5CA178E}" dt="2020-01-21T13:00:14.832" v="496" actId="478"/>
          <ac:grpSpMkLst>
            <pc:docMk/>
            <pc:sldMk cId="4066885151" sldId="430"/>
            <ac:grpSpMk id="2" creationId="{370771E2-699C-477C-B11F-D7DC93FAC9D8}"/>
          </ac:grpSpMkLst>
        </pc:grpChg>
        <pc:graphicFrameChg chg="del">
          <ac:chgData name="Helen Woodhead" userId="a20b558725e10394" providerId="LiveId" clId="{BE21F1E5-50E2-4619-B744-0850E5CA178E}" dt="2020-01-21T13:00:20.686" v="499" actId="21"/>
          <ac:graphicFrameMkLst>
            <pc:docMk/>
            <pc:sldMk cId="4066885151" sldId="430"/>
            <ac:graphicFrameMk id="22" creationId="{D9E54CCB-ACC5-4D44-8AEC-7A68D5C182BB}"/>
          </ac:graphicFrameMkLst>
        </pc:graphicFrameChg>
        <pc:graphicFrameChg chg="del">
          <ac:chgData name="Helen Woodhead" userId="a20b558725e10394" providerId="LiveId" clId="{BE21F1E5-50E2-4619-B744-0850E5CA178E}" dt="2020-01-21T13:00:20.686" v="499" actId="21"/>
          <ac:graphicFrameMkLst>
            <pc:docMk/>
            <pc:sldMk cId="4066885151" sldId="430"/>
            <ac:graphicFrameMk id="23" creationId="{7B15CAB6-B6B9-45DC-AC8E-8A3AE9D95786}"/>
          </ac:graphicFrameMkLst>
        </pc:graphicFrameChg>
        <pc:picChg chg="del">
          <ac:chgData name="Helen Woodhead" userId="a20b558725e10394" providerId="LiveId" clId="{BE21F1E5-50E2-4619-B744-0850E5CA178E}" dt="2020-01-21T13:00:14.832" v="496" actId="478"/>
          <ac:picMkLst>
            <pc:docMk/>
            <pc:sldMk cId="4066885151" sldId="430"/>
            <ac:picMk id="21" creationId="{1913284C-694C-4DAA-A9E2-76381CBD5696}"/>
          </ac:picMkLst>
        </pc:picChg>
        <pc:picChg chg="del">
          <ac:chgData name="Helen Woodhead" userId="a20b558725e10394" providerId="LiveId" clId="{BE21F1E5-50E2-4619-B744-0850E5CA178E}" dt="2020-01-21T13:00:14.832" v="496" actId="478"/>
          <ac:picMkLst>
            <pc:docMk/>
            <pc:sldMk cId="4066885151" sldId="430"/>
            <ac:picMk id="34" creationId="{48EA28F0-E975-4F5F-8B19-A016F0F5DF95}"/>
          </ac:picMkLst>
        </pc:picChg>
        <pc:picChg chg="del">
          <ac:chgData name="Helen Woodhead" userId="a20b558725e10394" providerId="LiveId" clId="{BE21F1E5-50E2-4619-B744-0850E5CA178E}" dt="2020-01-21T13:00:14.832" v="496" actId="478"/>
          <ac:picMkLst>
            <pc:docMk/>
            <pc:sldMk cId="4066885151" sldId="430"/>
            <ac:picMk id="35" creationId="{643F537F-B4AA-48AF-8C92-8D1080883E07}"/>
          </ac:picMkLst>
        </pc:picChg>
      </pc:sldChg>
      <pc:sldChg chg="modSp del">
        <pc:chgData name="Helen Woodhead" userId="a20b558725e10394" providerId="LiveId" clId="{BE21F1E5-50E2-4619-B744-0850E5CA178E}" dt="2020-01-21T13:01:00.691" v="510" actId="47"/>
        <pc:sldMkLst>
          <pc:docMk/>
          <pc:sldMk cId="1426146638" sldId="431"/>
        </pc:sldMkLst>
        <pc:spChg chg="mod">
          <ac:chgData name="Helen Woodhead" userId="a20b558725e10394" providerId="LiveId" clId="{BE21F1E5-50E2-4619-B744-0850E5CA178E}" dt="2020-01-21T13:00:46.181" v="505" actId="21"/>
          <ac:spMkLst>
            <pc:docMk/>
            <pc:sldMk cId="1426146638" sldId="431"/>
            <ac:spMk id="19" creationId="{5252A847-DE45-4FA3-A1F8-EEBEB845FF8E}"/>
          </ac:spMkLst>
        </pc:spChg>
      </pc:sldChg>
      <pc:sldChg chg="del">
        <pc:chgData name="Helen Woodhead" userId="a20b558725e10394" providerId="LiveId" clId="{BE21F1E5-50E2-4619-B744-0850E5CA178E}" dt="2020-01-21T13:01:13.038" v="513" actId="47"/>
        <pc:sldMkLst>
          <pc:docMk/>
          <pc:sldMk cId="174388617" sldId="432"/>
        </pc:sldMkLst>
      </pc:sldChg>
      <pc:sldChg chg="delSp modSp del">
        <pc:chgData name="Helen Woodhead" userId="a20b558725e10394" providerId="LiveId" clId="{BE21F1E5-50E2-4619-B744-0850E5CA178E}" dt="2020-01-21T12:49:51.513" v="107" actId="47"/>
        <pc:sldMkLst>
          <pc:docMk/>
          <pc:sldMk cId="3735237392" sldId="436"/>
        </pc:sldMkLst>
        <pc:spChg chg="del mod">
          <ac:chgData name="Helen Woodhead" userId="a20b558725e10394" providerId="LiveId" clId="{BE21F1E5-50E2-4619-B744-0850E5CA178E}" dt="2020-01-21T12:49:47.816" v="105" actId="21"/>
          <ac:spMkLst>
            <pc:docMk/>
            <pc:sldMk cId="3735237392" sldId="436"/>
            <ac:spMk id="19" creationId="{5252A847-DE45-4FA3-A1F8-EEBEB845FF8E}"/>
          </ac:spMkLst>
        </pc:spChg>
        <pc:spChg chg="del mod topLvl">
          <ac:chgData name="Helen Woodhead" userId="a20b558725e10394" providerId="LiveId" clId="{BE21F1E5-50E2-4619-B744-0850E5CA178E}" dt="2020-01-21T12:49:47.816" v="105" actId="21"/>
          <ac:spMkLst>
            <pc:docMk/>
            <pc:sldMk cId="3735237392" sldId="436"/>
            <ac:spMk id="20" creationId="{84E11CD8-2367-4B11-B3E2-18D221444094}"/>
          </ac:spMkLst>
        </pc:spChg>
        <pc:spChg chg="del mod topLvl">
          <ac:chgData name="Helen Woodhead" userId="a20b558725e10394" providerId="LiveId" clId="{BE21F1E5-50E2-4619-B744-0850E5CA178E}" dt="2020-01-21T12:49:47.816" v="105" actId="21"/>
          <ac:spMkLst>
            <pc:docMk/>
            <pc:sldMk cId="3735237392" sldId="436"/>
            <ac:spMk id="28" creationId="{E05BF43B-1FB3-4BD8-9668-C3F1DE5F6026}"/>
          </ac:spMkLst>
        </pc:spChg>
        <pc:spChg chg="del mod topLvl">
          <ac:chgData name="Helen Woodhead" userId="a20b558725e10394" providerId="LiveId" clId="{BE21F1E5-50E2-4619-B744-0850E5CA178E}" dt="2020-01-21T12:49:47.816" v="105" actId="21"/>
          <ac:spMkLst>
            <pc:docMk/>
            <pc:sldMk cId="3735237392" sldId="436"/>
            <ac:spMk id="29" creationId="{0AEE1E77-CCAA-4700-B4DB-7C8A5789DEA3}"/>
          </ac:spMkLst>
        </pc:spChg>
        <pc:spChg chg="del mod topLvl">
          <ac:chgData name="Helen Woodhead" userId="a20b558725e10394" providerId="LiveId" clId="{BE21F1E5-50E2-4619-B744-0850E5CA178E}" dt="2020-01-21T12:49:47.816" v="105" actId="21"/>
          <ac:spMkLst>
            <pc:docMk/>
            <pc:sldMk cId="3735237392" sldId="436"/>
            <ac:spMk id="30" creationId="{7027DE19-5CE8-458A-A173-429670D40DA6}"/>
          </ac:spMkLst>
        </pc:spChg>
        <pc:spChg chg="del mod topLvl">
          <ac:chgData name="Helen Woodhead" userId="a20b558725e10394" providerId="LiveId" clId="{BE21F1E5-50E2-4619-B744-0850E5CA178E}" dt="2020-01-21T12:49:47.816" v="105" actId="21"/>
          <ac:spMkLst>
            <pc:docMk/>
            <pc:sldMk cId="3735237392" sldId="436"/>
            <ac:spMk id="31" creationId="{333C6422-4CB4-4893-BC6E-8DE7C2501E97}"/>
          </ac:spMkLst>
        </pc:spChg>
        <pc:spChg chg="del mod topLvl">
          <ac:chgData name="Helen Woodhead" userId="a20b558725e10394" providerId="LiveId" clId="{BE21F1E5-50E2-4619-B744-0850E5CA178E}" dt="2020-01-21T12:49:47.816" v="105" actId="21"/>
          <ac:spMkLst>
            <pc:docMk/>
            <pc:sldMk cId="3735237392" sldId="436"/>
            <ac:spMk id="33" creationId="{913FE39E-0774-463F-94BF-8CB52919BA73}"/>
          </ac:spMkLst>
        </pc:spChg>
        <pc:spChg chg="del mod topLvl">
          <ac:chgData name="Helen Woodhead" userId="a20b558725e10394" providerId="LiveId" clId="{BE21F1E5-50E2-4619-B744-0850E5CA178E}" dt="2020-01-21T12:49:47.816" v="105" actId="21"/>
          <ac:spMkLst>
            <pc:docMk/>
            <pc:sldMk cId="3735237392" sldId="436"/>
            <ac:spMk id="35" creationId="{5542FEF0-976D-40B5-90EC-3C6759F3C480}"/>
          </ac:spMkLst>
        </pc:spChg>
        <pc:spChg chg="del mod topLvl">
          <ac:chgData name="Helen Woodhead" userId="a20b558725e10394" providerId="LiveId" clId="{BE21F1E5-50E2-4619-B744-0850E5CA178E}" dt="2020-01-21T12:49:47.816" v="105" actId="21"/>
          <ac:spMkLst>
            <pc:docMk/>
            <pc:sldMk cId="3735237392" sldId="436"/>
            <ac:spMk id="36" creationId="{A1BCE9BF-4374-421C-B796-063DBCC01236}"/>
          </ac:spMkLst>
        </pc:spChg>
        <pc:spChg chg="del mod topLvl">
          <ac:chgData name="Helen Woodhead" userId="a20b558725e10394" providerId="LiveId" clId="{BE21F1E5-50E2-4619-B744-0850E5CA178E}" dt="2020-01-21T12:49:47.816" v="105" actId="21"/>
          <ac:spMkLst>
            <pc:docMk/>
            <pc:sldMk cId="3735237392" sldId="436"/>
            <ac:spMk id="37" creationId="{6E398694-B973-4FE3-902C-0B37A7CB71E4}"/>
          </ac:spMkLst>
        </pc:spChg>
        <pc:spChg chg="del mod topLvl">
          <ac:chgData name="Helen Woodhead" userId="a20b558725e10394" providerId="LiveId" clId="{BE21F1E5-50E2-4619-B744-0850E5CA178E}" dt="2020-01-21T12:49:47.816" v="105" actId="21"/>
          <ac:spMkLst>
            <pc:docMk/>
            <pc:sldMk cId="3735237392" sldId="436"/>
            <ac:spMk id="59" creationId="{6ECC34F1-0C9D-4EF4-A243-522DF4AE6375}"/>
          </ac:spMkLst>
        </pc:spChg>
        <pc:spChg chg="del mod topLvl">
          <ac:chgData name="Helen Woodhead" userId="a20b558725e10394" providerId="LiveId" clId="{BE21F1E5-50E2-4619-B744-0850E5CA178E}" dt="2020-01-21T12:49:47.816" v="105" actId="21"/>
          <ac:spMkLst>
            <pc:docMk/>
            <pc:sldMk cId="3735237392" sldId="436"/>
            <ac:spMk id="61" creationId="{0006562F-2A43-4A01-A45D-E31C0EEE77F0}"/>
          </ac:spMkLst>
        </pc:spChg>
        <pc:grpChg chg="del">
          <ac:chgData name="Helen Woodhead" userId="a20b558725e10394" providerId="LiveId" clId="{BE21F1E5-50E2-4619-B744-0850E5CA178E}" dt="2020-01-21T12:49:31.167" v="101" actId="165"/>
          <ac:grpSpMkLst>
            <pc:docMk/>
            <pc:sldMk cId="3735237392" sldId="436"/>
            <ac:grpSpMk id="2" creationId="{FBA0AAFF-55FD-4966-A24C-CC61C7CA4762}"/>
          </ac:grpSpMkLst>
        </pc:grpChg>
        <pc:grpChg chg="del">
          <ac:chgData name="Helen Woodhead" userId="a20b558725e10394" providerId="LiveId" clId="{BE21F1E5-50E2-4619-B744-0850E5CA178E}" dt="2020-01-21T12:49:31.167" v="101" actId="165"/>
          <ac:grpSpMkLst>
            <pc:docMk/>
            <pc:sldMk cId="3735237392" sldId="436"/>
            <ac:grpSpMk id="4" creationId="{18A04762-0B94-4ECA-8095-6B1BB7DA364F}"/>
          </ac:grpSpMkLst>
        </pc:grpChg>
        <pc:grpChg chg="del">
          <ac:chgData name="Helen Woodhead" userId="a20b558725e10394" providerId="LiveId" clId="{BE21F1E5-50E2-4619-B744-0850E5CA178E}" dt="2020-01-21T12:49:31.167" v="101" actId="165"/>
          <ac:grpSpMkLst>
            <pc:docMk/>
            <pc:sldMk cId="3735237392" sldId="436"/>
            <ac:grpSpMk id="5" creationId="{4F22498F-E51B-482E-AB28-935DEADDF445}"/>
          </ac:grpSpMkLst>
        </pc:grpChg>
        <pc:grpChg chg="del">
          <ac:chgData name="Helen Woodhead" userId="a20b558725e10394" providerId="LiveId" clId="{BE21F1E5-50E2-4619-B744-0850E5CA178E}" dt="2020-01-21T12:49:31.167" v="101" actId="165"/>
          <ac:grpSpMkLst>
            <pc:docMk/>
            <pc:sldMk cId="3735237392" sldId="436"/>
            <ac:grpSpMk id="6" creationId="{ED734F6A-489B-43E6-971D-BC071C7D9554}"/>
          </ac:grpSpMkLst>
        </pc:grpChg>
        <pc:grpChg chg="del">
          <ac:chgData name="Helen Woodhead" userId="a20b558725e10394" providerId="LiveId" clId="{BE21F1E5-50E2-4619-B744-0850E5CA178E}" dt="2020-01-21T12:49:31.167" v="101" actId="165"/>
          <ac:grpSpMkLst>
            <pc:docMk/>
            <pc:sldMk cId="3735237392" sldId="436"/>
            <ac:grpSpMk id="10" creationId="{8D20B7F2-FB8F-4E6A-ADDC-FF8D97D8CF39}"/>
          </ac:grpSpMkLst>
        </pc:grpChg>
        <pc:grpChg chg="del">
          <ac:chgData name="Helen Woodhead" userId="a20b558725e10394" providerId="LiveId" clId="{BE21F1E5-50E2-4619-B744-0850E5CA178E}" dt="2020-01-21T12:49:22.882" v="100" actId="165"/>
          <ac:grpSpMkLst>
            <pc:docMk/>
            <pc:sldMk cId="3735237392" sldId="436"/>
            <ac:grpSpMk id="11" creationId="{6501CD24-CD76-4EEC-8CFF-5D959B171084}"/>
          </ac:grpSpMkLst>
        </pc:grpChg>
        <pc:grpChg chg="del">
          <ac:chgData name="Helen Woodhead" userId="a20b558725e10394" providerId="LiveId" clId="{BE21F1E5-50E2-4619-B744-0850E5CA178E}" dt="2020-01-21T12:49:31.167" v="101" actId="165"/>
          <ac:grpSpMkLst>
            <pc:docMk/>
            <pc:sldMk cId="3735237392" sldId="436"/>
            <ac:grpSpMk id="12" creationId="{9DCDD641-9EAE-4FBC-89BC-A9BB93C13EBE}"/>
          </ac:grpSpMkLst>
        </pc:grpChg>
        <pc:grpChg chg="del">
          <ac:chgData name="Helen Woodhead" userId="a20b558725e10394" providerId="LiveId" clId="{BE21F1E5-50E2-4619-B744-0850E5CA178E}" dt="2020-01-21T12:49:31.167" v="101" actId="165"/>
          <ac:grpSpMkLst>
            <pc:docMk/>
            <pc:sldMk cId="3735237392" sldId="436"/>
            <ac:grpSpMk id="13" creationId="{57248D68-7959-4009-A79B-B74DA8876B9D}"/>
          </ac:grpSpMkLst>
        </pc:grpChg>
        <pc:grpChg chg="del">
          <ac:chgData name="Helen Woodhead" userId="a20b558725e10394" providerId="LiveId" clId="{BE21F1E5-50E2-4619-B744-0850E5CA178E}" dt="2020-01-21T12:49:31.167" v="101" actId="165"/>
          <ac:grpSpMkLst>
            <pc:docMk/>
            <pc:sldMk cId="3735237392" sldId="436"/>
            <ac:grpSpMk id="14" creationId="{22E89090-934A-454E-8923-431D597D012E}"/>
          </ac:grpSpMkLst>
        </pc:grpChg>
        <pc:grpChg chg="del">
          <ac:chgData name="Helen Woodhead" userId="a20b558725e10394" providerId="LiveId" clId="{BE21F1E5-50E2-4619-B744-0850E5CA178E}" dt="2020-01-21T12:49:31.167" v="101" actId="165"/>
          <ac:grpSpMkLst>
            <pc:docMk/>
            <pc:sldMk cId="3735237392" sldId="436"/>
            <ac:grpSpMk id="57" creationId="{67DF49FD-A484-491F-A23D-213CD6631239}"/>
          </ac:grpSpMkLst>
        </pc:grpChg>
        <pc:grpChg chg="del">
          <ac:chgData name="Helen Woodhead" userId="a20b558725e10394" providerId="LiveId" clId="{BE21F1E5-50E2-4619-B744-0850E5CA178E}" dt="2020-01-21T12:49:31.167" v="101" actId="165"/>
          <ac:grpSpMkLst>
            <pc:docMk/>
            <pc:sldMk cId="3735237392" sldId="436"/>
            <ac:grpSpMk id="60" creationId="{0C030BE5-5D99-4CC9-86BC-9C24DEBD6619}"/>
          </ac:grpSpMkLst>
        </pc:grpChg>
        <pc:picChg chg="del mod topLvl">
          <ac:chgData name="Helen Woodhead" userId="a20b558725e10394" providerId="LiveId" clId="{BE21F1E5-50E2-4619-B744-0850E5CA178E}" dt="2020-01-21T12:49:38.776" v="102" actId="478"/>
          <ac:picMkLst>
            <pc:docMk/>
            <pc:sldMk cId="3735237392" sldId="436"/>
            <ac:picMk id="21" creationId="{3F673722-6477-4B6C-8B31-8749D7B8AD71}"/>
          </ac:picMkLst>
        </pc:picChg>
        <pc:picChg chg="del mod topLvl">
          <ac:chgData name="Helen Woodhead" userId="a20b558725e10394" providerId="LiveId" clId="{BE21F1E5-50E2-4619-B744-0850E5CA178E}" dt="2020-01-21T12:49:38.776" v="102" actId="478"/>
          <ac:picMkLst>
            <pc:docMk/>
            <pc:sldMk cId="3735237392" sldId="436"/>
            <ac:picMk id="23" creationId="{CCEFE132-97D5-4507-8D1D-1EB6EDA64D52}"/>
          </ac:picMkLst>
        </pc:picChg>
        <pc:picChg chg="del mod topLvl">
          <ac:chgData name="Helen Woodhead" userId="a20b558725e10394" providerId="LiveId" clId="{BE21F1E5-50E2-4619-B744-0850E5CA178E}" dt="2020-01-21T12:49:38.776" v="102" actId="478"/>
          <ac:picMkLst>
            <pc:docMk/>
            <pc:sldMk cId="3735237392" sldId="436"/>
            <ac:picMk id="25" creationId="{0F8162A2-791D-4192-85DB-222EB21ACEFB}"/>
          </ac:picMkLst>
        </pc:picChg>
        <pc:picChg chg="del mod topLvl">
          <ac:chgData name="Helen Woodhead" userId="a20b558725e10394" providerId="LiveId" clId="{BE21F1E5-50E2-4619-B744-0850E5CA178E}" dt="2020-01-21T12:49:38.776" v="102" actId="478"/>
          <ac:picMkLst>
            <pc:docMk/>
            <pc:sldMk cId="3735237392" sldId="436"/>
            <ac:picMk id="27" creationId="{024718C3-2A10-4E09-90A0-D27A6B93B929}"/>
          </ac:picMkLst>
        </pc:picChg>
        <pc:picChg chg="del mod topLvl">
          <ac:chgData name="Helen Woodhead" userId="a20b558725e10394" providerId="LiveId" clId="{BE21F1E5-50E2-4619-B744-0850E5CA178E}" dt="2020-01-21T12:49:38.776" v="102" actId="478"/>
          <ac:picMkLst>
            <pc:docMk/>
            <pc:sldMk cId="3735237392" sldId="436"/>
            <ac:picMk id="40" creationId="{F5DF6D90-B1A8-4462-80AE-B6B29FA4C964}"/>
          </ac:picMkLst>
        </pc:picChg>
        <pc:picChg chg="del mod topLvl">
          <ac:chgData name="Helen Woodhead" userId="a20b558725e10394" providerId="LiveId" clId="{BE21F1E5-50E2-4619-B744-0850E5CA178E}" dt="2020-01-21T12:49:38.776" v="102" actId="478"/>
          <ac:picMkLst>
            <pc:docMk/>
            <pc:sldMk cId="3735237392" sldId="436"/>
            <ac:picMk id="41" creationId="{237EA272-8A80-45F7-8EBB-C7DC8DE71ACC}"/>
          </ac:picMkLst>
        </pc:picChg>
        <pc:picChg chg="del mod topLvl">
          <ac:chgData name="Helen Woodhead" userId="a20b558725e10394" providerId="LiveId" clId="{BE21F1E5-50E2-4619-B744-0850E5CA178E}" dt="2020-01-21T12:49:38.776" v="102" actId="478"/>
          <ac:picMkLst>
            <pc:docMk/>
            <pc:sldMk cId="3735237392" sldId="436"/>
            <ac:picMk id="42" creationId="{8CC88EB1-BBD4-45D1-AFEC-22C2857B9E0F}"/>
          </ac:picMkLst>
        </pc:picChg>
        <pc:picChg chg="del mod topLvl">
          <ac:chgData name="Helen Woodhead" userId="a20b558725e10394" providerId="LiveId" clId="{BE21F1E5-50E2-4619-B744-0850E5CA178E}" dt="2020-01-21T12:49:38.776" v="102" actId="478"/>
          <ac:picMkLst>
            <pc:docMk/>
            <pc:sldMk cId="3735237392" sldId="436"/>
            <ac:picMk id="45" creationId="{E068C5F5-CE94-45A1-A19E-46EE1FB5366F}"/>
          </ac:picMkLst>
        </pc:picChg>
        <pc:picChg chg="del mod topLvl">
          <ac:chgData name="Helen Woodhead" userId="a20b558725e10394" providerId="LiveId" clId="{BE21F1E5-50E2-4619-B744-0850E5CA178E}" dt="2020-01-21T12:49:38.776" v="102" actId="478"/>
          <ac:picMkLst>
            <pc:docMk/>
            <pc:sldMk cId="3735237392" sldId="436"/>
            <ac:picMk id="46" creationId="{D350E88F-9933-4759-9567-90AC95D8F419}"/>
          </ac:picMkLst>
        </pc:picChg>
        <pc:picChg chg="del mod topLvl">
          <ac:chgData name="Helen Woodhead" userId="a20b558725e10394" providerId="LiveId" clId="{BE21F1E5-50E2-4619-B744-0850E5CA178E}" dt="2020-01-21T12:49:38.776" v="102" actId="478"/>
          <ac:picMkLst>
            <pc:docMk/>
            <pc:sldMk cId="3735237392" sldId="436"/>
            <ac:picMk id="58" creationId="{7F1CEF1F-7FE9-404B-AC4D-48A7C41A0480}"/>
          </ac:picMkLst>
        </pc:picChg>
        <pc:picChg chg="del mod topLvl">
          <ac:chgData name="Helen Woodhead" userId="a20b558725e10394" providerId="LiveId" clId="{BE21F1E5-50E2-4619-B744-0850E5CA178E}" dt="2020-01-21T12:49:38.776" v="102" actId="478"/>
          <ac:picMkLst>
            <pc:docMk/>
            <pc:sldMk cId="3735237392" sldId="436"/>
            <ac:picMk id="62" creationId="{3A8545DE-D788-4FB4-BEAF-0979EA4DF20E}"/>
          </ac:picMkLst>
        </pc:picChg>
      </pc:sldChg>
      <pc:sldChg chg="delSp modSp del">
        <pc:chgData name="Helen Woodhead" userId="a20b558725e10394" providerId="LiveId" clId="{BE21F1E5-50E2-4619-B744-0850E5CA178E}" dt="2020-01-21T12:47:24.029" v="43" actId="47"/>
        <pc:sldMkLst>
          <pc:docMk/>
          <pc:sldMk cId="4068471346" sldId="439"/>
        </pc:sldMkLst>
        <pc:spChg chg="del mod">
          <ac:chgData name="Helen Woodhead" userId="a20b558725e10394" providerId="LiveId" clId="{BE21F1E5-50E2-4619-B744-0850E5CA178E}" dt="2020-01-21T12:47:20.114" v="41" actId="21"/>
          <ac:spMkLst>
            <pc:docMk/>
            <pc:sldMk cId="4068471346" sldId="439"/>
            <ac:spMk id="19" creationId="{5252A847-DE45-4FA3-A1F8-EEBEB845FF8E}"/>
          </ac:spMkLst>
        </pc:spChg>
        <pc:grpChg chg="del">
          <ac:chgData name="Helen Woodhead" userId="a20b558725e10394" providerId="LiveId" clId="{BE21F1E5-50E2-4619-B744-0850E5CA178E}" dt="2020-01-21T12:47:20.114" v="41" actId="21"/>
          <ac:grpSpMkLst>
            <pc:docMk/>
            <pc:sldMk cId="4068471346" sldId="439"/>
            <ac:grpSpMk id="2" creationId="{E04A30B2-E53F-4DA6-B57D-E3442363B52F}"/>
          </ac:grpSpMkLst>
        </pc:grpChg>
        <pc:picChg chg="del">
          <ac:chgData name="Helen Woodhead" userId="a20b558725e10394" providerId="LiveId" clId="{BE21F1E5-50E2-4619-B744-0850E5CA178E}" dt="2020-01-21T12:47:12.753" v="38" actId="478"/>
          <ac:picMkLst>
            <pc:docMk/>
            <pc:sldMk cId="4068471346" sldId="439"/>
            <ac:picMk id="21" creationId="{3F673722-6477-4B6C-8B31-8749D7B8AD71}"/>
          </ac:picMkLst>
        </pc:picChg>
        <pc:picChg chg="del">
          <ac:chgData name="Helen Woodhead" userId="a20b558725e10394" providerId="LiveId" clId="{BE21F1E5-50E2-4619-B744-0850E5CA178E}" dt="2020-01-21T12:47:12.753" v="38" actId="478"/>
          <ac:picMkLst>
            <pc:docMk/>
            <pc:sldMk cId="4068471346" sldId="439"/>
            <ac:picMk id="22" creationId="{508072A6-3D2D-4480-852A-DE6ECD611C47}"/>
          </ac:picMkLst>
        </pc:picChg>
        <pc:picChg chg="del">
          <ac:chgData name="Helen Woodhead" userId="a20b558725e10394" providerId="LiveId" clId="{BE21F1E5-50E2-4619-B744-0850E5CA178E}" dt="2020-01-21T12:47:12.753" v="38" actId="478"/>
          <ac:picMkLst>
            <pc:docMk/>
            <pc:sldMk cId="4068471346" sldId="439"/>
            <ac:picMk id="23" creationId="{CCEFE132-97D5-4507-8D1D-1EB6EDA64D52}"/>
          </ac:picMkLst>
        </pc:picChg>
        <pc:picChg chg="del">
          <ac:chgData name="Helen Woodhead" userId="a20b558725e10394" providerId="LiveId" clId="{BE21F1E5-50E2-4619-B744-0850E5CA178E}" dt="2020-01-21T12:47:12.753" v="38" actId="478"/>
          <ac:picMkLst>
            <pc:docMk/>
            <pc:sldMk cId="4068471346" sldId="439"/>
            <ac:picMk id="34" creationId="{50380F44-4AF2-4518-8956-87D8597FB7CE}"/>
          </ac:picMkLst>
        </pc:picChg>
        <pc:picChg chg="del">
          <ac:chgData name="Helen Woodhead" userId="a20b558725e10394" providerId="LiveId" clId="{BE21F1E5-50E2-4619-B744-0850E5CA178E}" dt="2020-01-21T12:47:12.753" v="38" actId="478"/>
          <ac:picMkLst>
            <pc:docMk/>
            <pc:sldMk cId="4068471346" sldId="439"/>
            <ac:picMk id="38" creationId="{A5C850AD-948C-412D-80BC-147DFCFB2A83}"/>
          </ac:picMkLst>
        </pc:picChg>
        <pc:picChg chg="del">
          <ac:chgData name="Helen Woodhead" userId="a20b558725e10394" providerId="LiveId" clId="{BE21F1E5-50E2-4619-B744-0850E5CA178E}" dt="2020-01-21T12:47:12.753" v="38" actId="478"/>
          <ac:picMkLst>
            <pc:docMk/>
            <pc:sldMk cId="4068471346" sldId="439"/>
            <ac:picMk id="39" creationId="{1BA29CBB-9C7C-443D-AF92-08F6C101FDAB}"/>
          </ac:picMkLst>
        </pc:picChg>
        <pc:picChg chg="del">
          <ac:chgData name="Helen Woodhead" userId="a20b558725e10394" providerId="LiveId" clId="{BE21F1E5-50E2-4619-B744-0850E5CA178E}" dt="2020-01-21T12:47:12.753" v="38" actId="478"/>
          <ac:picMkLst>
            <pc:docMk/>
            <pc:sldMk cId="4068471346" sldId="439"/>
            <ac:picMk id="40" creationId="{F5CEB66D-D187-46D3-AB21-CFFC136136FA}"/>
          </ac:picMkLst>
        </pc:picChg>
        <pc:picChg chg="del">
          <ac:chgData name="Helen Woodhead" userId="a20b558725e10394" providerId="LiveId" clId="{BE21F1E5-50E2-4619-B744-0850E5CA178E}" dt="2020-01-21T12:47:12.753" v="38" actId="478"/>
          <ac:picMkLst>
            <pc:docMk/>
            <pc:sldMk cId="4068471346" sldId="439"/>
            <ac:picMk id="41" creationId="{148AE94E-F81E-480A-A47E-81A32A6876B5}"/>
          </ac:picMkLst>
        </pc:picChg>
        <pc:picChg chg="del">
          <ac:chgData name="Helen Woodhead" userId="a20b558725e10394" providerId="LiveId" clId="{BE21F1E5-50E2-4619-B744-0850E5CA178E}" dt="2020-01-21T12:47:12.753" v="38" actId="478"/>
          <ac:picMkLst>
            <pc:docMk/>
            <pc:sldMk cId="4068471346" sldId="439"/>
            <ac:picMk id="42" creationId="{EEBA7604-20EC-4ADF-8D53-02AA2DF2E7DC}"/>
          </ac:picMkLst>
        </pc:picChg>
        <pc:picChg chg="del">
          <ac:chgData name="Helen Woodhead" userId="a20b558725e10394" providerId="LiveId" clId="{BE21F1E5-50E2-4619-B744-0850E5CA178E}" dt="2020-01-21T12:47:12.753" v="38" actId="478"/>
          <ac:picMkLst>
            <pc:docMk/>
            <pc:sldMk cId="4068471346" sldId="439"/>
            <ac:picMk id="43" creationId="{2D65F60C-C3E0-4EFC-9BCC-438AAAE9F83B}"/>
          </ac:picMkLst>
        </pc:picChg>
        <pc:picChg chg="del">
          <ac:chgData name="Helen Woodhead" userId="a20b558725e10394" providerId="LiveId" clId="{BE21F1E5-50E2-4619-B744-0850E5CA178E}" dt="2020-01-21T12:47:12.753" v="38" actId="478"/>
          <ac:picMkLst>
            <pc:docMk/>
            <pc:sldMk cId="4068471346" sldId="439"/>
            <ac:picMk id="45" creationId="{E068C5F5-CE94-45A1-A19E-46EE1FB5366F}"/>
          </ac:picMkLst>
        </pc:picChg>
      </pc:sldChg>
      <pc:sldChg chg="modSp del">
        <pc:chgData name="Helen Woodhead" userId="a20b558725e10394" providerId="LiveId" clId="{BE21F1E5-50E2-4619-B744-0850E5CA178E}" dt="2020-01-21T12:48:09.431" v="65" actId="47"/>
        <pc:sldMkLst>
          <pc:docMk/>
          <pc:sldMk cId="1151660321" sldId="440"/>
        </pc:sldMkLst>
        <pc:spChg chg="mod">
          <ac:chgData name="Helen Woodhead" userId="a20b558725e10394" providerId="LiveId" clId="{BE21F1E5-50E2-4619-B744-0850E5CA178E}" dt="2020-01-21T12:47:55.799" v="47" actId="21"/>
          <ac:spMkLst>
            <pc:docMk/>
            <pc:sldMk cId="1151660321" sldId="440"/>
            <ac:spMk id="19" creationId="{5252A847-DE45-4FA3-A1F8-EEBEB845FF8E}"/>
          </ac:spMkLst>
        </pc:spChg>
      </pc:sldChg>
      <pc:sldChg chg="addSp delSp modSp add">
        <pc:chgData name="Helen Woodhead" userId="a20b558725e10394" providerId="LiveId" clId="{BE21F1E5-50E2-4619-B744-0850E5CA178E}" dt="2020-01-21T12:47:22.056" v="42"/>
        <pc:sldMkLst>
          <pc:docMk/>
          <pc:sldMk cId="42568063" sldId="441"/>
        </pc:sldMkLst>
        <pc:spChg chg="del mod">
          <ac:chgData name="Helen Woodhead" userId="a20b558725e10394" providerId="LiveId" clId="{BE21F1E5-50E2-4619-B744-0850E5CA178E}" dt="2020-01-21T12:47:07.412" v="36" actId="478"/>
          <ac:spMkLst>
            <pc:docMk/>
            <pc:sldMk cId="42568063" sldId="441"/>
            <ac:spMk id="19" creationId="{5252A847-DE45-4FA3-A1F8-EEBEB845FF8E}"/>
          </ac:spMkLst>
        </pc:spChg>
        <pc:spChg chg="add">
          <ac:chgData name="Helen Woodhead" userId="a20b558725e10394" providerId="LiveId" clId="{BE21F1E5-50E2-4619-B744-0850E5CA178E}" dt="2020-01-21T12:47:22.056" v="42"/>
          <ac:spMkLst>
            <pc:docMk/>
            <pc:sldMk cId="42568063" sldId="441"/>
            <ac:spMk id="33" creationId="{148B509F-9701-4708-93CF-3DBD2114615A}"/>
          </ac:spMkLst>
        </pc:spChg>
        <pc:grpChg chg="del">
          <ac:chgData name="Helen Woodhead" userId="a20b558725e10394" providerId="LiveId" clId="{BE21F1E5-50E2-4619-B744-0850E5CA178E}" dt="2020-01-21T12:46:31.379" v="1" actId="478"/>
          <ac:grpSpMkLst>
            <pc:docMk/>
            <pc:sldMk cId="42568063" sldId="441"/>
            <ac:grpSpMk id="2" creationId="{E04A30B2-E53F-4DA6-B57D-E3442363B52F}"/>
          </ac:grpSpMkLst>
        </pc:grpChg>
        <pc:grpChg chg="add">
          <ac:chgData name="Helen Woodhead" userId="a20b558725e10394" providerId="LiveId" clId="{BE21F1E5-50E2-4619-B744-0850E5CA178E}" dt="2020-01-21T12:47:22.056" v="42"/>
          <ac:grpSpMkLst>
            <pc:docMk/>
            <pc:sldMk cId="42568063" sldId="441"/>
            <ac:grpSpMk id="35" creationId="{320151CB-3DE4-4644-A235-204AF810EF27}"/>
          </ac:grpSpMkLst>
        </pc:grpChg>
        <pc:picChg chg="add del mod">
          <ac:chgData name="Helen Woodhead" userId="a20b558725e10394" providerId="LiveId" clId="{BE21F1E5-50E2-4619-B744-0850E5CA178E}" dt="2020-01-21T12:46:50.255" v="8"/>
          <ac:picMkLst>
            <pc:docMk/>
            <pc:sldMk cId="42568063" sldId="441"/>
            <ac:picMk id="3" creationId="{668D9A6B-7DF2-4B00-988D-C50CEC8EBDD4}"/>
          </ac:picMkLst>
        </pc:picChg>
        <pc:picChg chg="add del mod">
          <ac:chgData name="Helen Woodhead" userId="a20b558725e10394" providerId="LiveId" clId="{BE21F1E5-50E2-4619-B744-0850E5CA178E}" dt="2020-01-21T12:47:03.949" v="34" actId="21"/>
          <ac:picMkLst>
            <pc:docMk/>
            <pc:sldMk cId="42568063" sldId="441"/>
            <ac:picMk id="4" creationId="{7468EC52-EA38-4F7C-B79C-7A582264FBD8}"/>
          </ac:picMkLst>
        </pc:picChg>
        <pc:picChg chg="del">
          <ac:chgData name="Helen Woodhead" userId="a20b558725e10394" providerId="LiveId" clId="{BE21F1E5-50E2-4619-B744-0850E5CA178E}" dt="2020-01-21T12:47:06.759" v="35" actId="478"/>
          <ac:picMkLst>
            <pc:docMk/>
            <pc:sldMk cId="42568063" sldId="441"/>
            <ac:picMk id="21" creationId="{3F673722-6477-4B6C-8B31-8749D7B8AD71}"/>
          </ac:picMkLst>
        </pc:picChg>
        <pc:picChg chg="del">
          <ac:chgData name="Helen Woodhead" userId="a20b558725e10394" providerId="LiveId" clId="{BE21F1E5-50E2-4619-B744-0850E5CA178E}" dt="2020-01-21T12:47:06.759" v="35" actId="478"/>
          <ac:picMkLst>
            <pc:docMk/>
            <pc:sldMk cId="42568063" sldId="441"/>
            <ac:picMk id="22" creationId="{508072A6-3D2D-4480-852A-DE6ECD611C47}"/>
          </ac:picMkLst>
        </pc:picChg>
        <pc:picChg chg="del">
          <ac:chgData name="Helen Woodhead" userId="a20b558725e10394" providerId="LiveId" clId="{BE21F1E5-50E2-4619-B744-0850E5CA178E}" dt="2020-01-21T12:47:06.759" v="35" actId="478"/>
          <ac:picMkLst>
            <pc:docMk/>
            <pc:sldMk cId="42568063" sldId="441"/>
            <ac:picMk id="23" creationId="{CCEFE132-97D5-4507-8D1D-1EB6EDA64D52}"/>
          </ac:picMkLst>
        </pc:picChg>
        <pc:picChg chg="add">
          <ac:chgData name="Helen Woodhead" userId="a20b558725e10394" providerId="LiveId" clId="{BE21F1E5-50E2-4619-B744-0850E5CA178E}" dt="2020-01-21T12:47:08.408" v="37"/>
          <ac:picMkLst>
            <pc:docMk/>
            <pc:sldMk cId="42568063" sldId="441"/>
            <ac:picMk id="32" creationId="{752CDF68-C69B-4837-8A7B-A4E4A23CA177}"/>
          </ac:picMkLst>
        </pc:picChg>
        <pc:picChg chg="del">
          <ac:chgData name="Helen Woodhead" userId="a20b558725e10394" providerId="LiveId" clId="{BE21F1E5-50E2-4619-B744-0850E5CA178E}" dt="2020-01-21T12:47:06.759" v="35" actId="478"/>
          <ac:picMkLst>
            <pc:docMk/>
            <pc:sldMk cId="42568063" sldId="441"/>
            <ac:picMk id="34" creationId="{50380F44-4AF2-4518-8956-87D8597FB7CE}"/>
          </ac:picMkLst>
        </pc:picChg>
        <pc:picChg chg="del">
          <ac:chgData name="Helen Woodhead" userId="a20b558725e10394" providerId="LiveId" clId="{BE21F1E5-50E2-4619-B744-0850E5CA178E}" dt="2020-01-21T12:47:06.759" v="35" actId="478"/>
          <ac:picMkLst>
            <pc:docMk/>
            <pc:sldMk cId="42568063" sldId="441"/>
            <ac:picMk id="38" creationId="{A5C850AD-948C-412D-80BC-147DFCFB2A83}"/>
          </ac:picMkLst>
        </pc:picChg>
        <pc:picChg chg="del">
          <ac:chgData name="Helen Woodhead" userId="a20b558725e10394" providerId="LiveId" clId="{BE21F1E5-50E2-4619-B744-0850E5CA178E}" dt="2020-01-21T12:47:06.759" v="35" actId="478"/>
          <ac:picMkLst>
            <pc:docMk/>
            <pc:sldMk cId="42568063" sldId="441"/>
            <ac:picMk id="39" creationId="{1BA29CBB-9C7C-443D-AF92-08F6C101FDAB}"/>
          </ac:picMkLst>
        </pc:picChg>
        <pc:picChg chg="del">
          <ac:chgData name="Helen Woodhead" userId="a20b558725e10394" providerId="LiveId" clId="{BE21F1E5-50E2-4619-B744-0850E5CA178E}" dt="2020-01-21T12:47:06.759" v="35" actId="478"/>
          <ac:picMkLst>
            <pc:docMk/>
            <pc:sldMk cId="42568063" sldId="441"/>
            <ac:picMk id="40" creationId="{F5CEB66D-D187-46D3-AB21-CFFC136136FA}"/>
          </ac:picMkLst>
        </pc:picChg>
        <pc:picChg chg="del">
          <ac:chgData name="Helen Woodhead" userId="a20b558725e10394" providerId="LiveId" clId="{BE21F1E5-50E2-4619-B744-0850E5CA178E}" dt="2020-01-21T12:47:06.759" v="35" actId="478"/>
          <ac:picMkLst>
            <pc:docMk/>
            <pc:sldMk cId="42568063" sldId="441"/>
            <ac:picMk id="41" creationId="{148AE94E-F81E-480A-A47E-81A32A6876B5}"/>
          </ac:picMkLst>
        </pc:picChg>
        <pc:picChg chg="del">
          <ac:chgData name="Helen Woodhead" userId="a20b558725e10394" providerId="LiveId" clId="{BE21F1E5-50E2-4619-B744-0850E5CA178E}" dt="2020-01-21T12:47:06.759" v="35" actId="478"/>
          <ac:picMkLst>
            <pc:docMk/>
            <pc:sldMk cId="42568063" sldId="441"/>
            <ac:picMk id="42" creationId="{EEBA7604-20EC-4ADF-8D53-02AA2DF2E7DC}"/>
          </ac:picMkLst>
        </pc:picChg>
        <pc:picChg chg="del">
          <ac:chgData name="Helen Woodhead" userId="a20b558725e10394" providerId="LiveId" clId="{BE21F1E5-50E2-4619-B744-0850E5CA178E}" dt="2020-01-21T12:47:06.759" v="35" actId="478"/>
          <ac:picMkLst>
            <pc:docMk/>
            <pc:sldMk cId="42568063" sldId="441"/>
            <ac:picMk id="43" creationId="{2D65F60C-C3E0-4EFC-9BCC-438AAAE9F83B}"/>
          </ac:picMkLst>
        </pc:picChg>
        <pc:picChg chg="del">
          <ac:chgData name="Helen Woodhead" userId="a20b558725e10394" providerId="LiveId" clId="{BE21F1E5-50E2-4619-B744-0850E5CA178E}" dt="2020-01-21T12:47:06.759" v="35" actId="478"/>
          <ac:picMkLst>
            <pc:docMk/>
            <pc:sldMk cId="42568063" sldId="441"/>
            <ac:picMk id="45" creationId="{E068C5F5-CE94-45A1-A19E-46EE1FB5366F}"/>
          </ac:picMkLst>
        </pc:picChg>
      </pc:sldChg>
      <pc:sldChg chg="addSp delSp modSp add">
        <pc:chgData name="Helen Woodhead" userId="a20b558725e10394" providerId="LiveId" clId="{BE21F1E5-50E2-4619-B744-0850E5CA178E}" dt="2020-01-21T12:48:05.726" v="64" actId="20577"/>
        <pc:sldMkLst>
          <pc:docMk/>
          <pc:sldMk cId="1031852934" sldId="442"/>
        </pc:sldMkLst>
        <pc:spChg chg="add">
          <ac:chgData name="Helen Woodhead" userId="a20b558725e10394" providerId="LiveId" clId="{BE21F1E5-50E2-4619-B744-0850E5CA178E}" dt="2020-01-21T12:47:44.196" v="46"/>
          <ac:spMkLst>
            <pc:docMk/>
            <pc:sldMk cId="1031852934" sldId="442"/>
            <ac:spMk id="20" creationId="{D640ED24-6AB1-4F97-BD43-BB8B5E91D7D1}"/>
          </ac:spMkLst>
        </pc:spChg>
        <pc:spChg chg="add">
          <ac:chgData name="Helen Woodhead" userId="a20b558725e10394" providerId="LiveId" clId="{BE21F1E5-50E2-4619-B744-0850E5CA178E}" dt="2020-01-21T12:47:44.196" v="46"/>
          <ac:spMkLst>
            <pc:docMk/>
            <pc:sldMk cId="1031852934" sldId="442"/>
            <ac:spMk id="21" creationId="{0E7D2868-A8D5-45C6-92BF-1DB5A1B04E0D}"/>
          </ac:spMkLst>
        </pc:spChg>
        <pc:spChg chg="add">
          <ac:chgData name="Helen Woodhead" userId="a20b558725e10394" providerId="LiveId" clId="{BE21F1E5-50E2-4619-B744-0850E5CA178E}" dt="2020-01-21T12:47:44.196" v="46"/>
          <ac:spMkLst>
            <pc:docMk/>
            <pc:sldMk cId="1031852934" sldId="442"/>
            <ac:spMk id="22" creationId="{E50C702A-7CAC-4053-B1C4-B1D51F039B55}"/>
          </ac:spMkLst>
        </pc:spChg>
        <pc:spChg chg="add">
          <ac:chgData name="Helen Woodhead" userId="a20b558725e10394" providerId="LiveId" clId="{BE21F1E5-50E2-4619-B744-0850E5CA178E}" dt="2020-01-21T12:47:44.196" v="46"/>
          <ac:spMkLst>
            <pc:docMk/>
            <pc:sldMk cId="1031852934" sldId="442"/>
            <ac:spMk id="23" creationId="{ED1EB38B-6409-4556-8A10-45CE1E5A0B8E}"/>
          </ac:spMkLst>
        </pc:spChg>
        <pc:spChg chg="add">
          <ac:chgData name="Helen Woodhead" userId="a20b558725e10394" providerId="LiveId" clId="{BE21F1E5-50E2-4619-B744-0850E5CA178E}" dt="2020-01-21T12:47:44.196" v="46"/>
          <ac:spMkLst>
            <pc:docMk/>
            <pc:sldMk cId="1031852934" sldId="442"/>
            <ac:spMk id="24" creationId="{AA7A1C57-C25C-452D-8D85-68B2035B5021}"/>
          </ac:spMkLst>
        </pc:spChg>
        <pc:spChg chg="add">
          <ac:chgData name="Helen Woodhead" userId="a20b558725e10394" providerId="LiveId" clId="{BE21F1E5-50E2-4619-B744-0850E5CA178E}" dt="2020-01-21T12:47:44.196" v="46"/>
          <ac:spMkLst>
            <pc:docMk/>
            <pc:sldMk cId="1031852934" sldId="442"/>
            <ac:spMk id="25" creationId="{C78D67E2-3580-4B57-AD41-97BFD83DA4B6}"/>
          </ac:spMkLst>
        </pc:spChg>
        <pc:spChg chg="add">
          <ac:chgData name="Helen Woodhead" userId="a20b558725e10394" providerId="LiveId" clId="{BE21F1E5-50E2-4619-B744-0850E5CA178E}" dt="2020-01-21T12:47:44.196" v="46"/>
          <ac:spMkLst>
            <pc:docMk/>
            <pc:sldMk cId="1031852934" sldId="442"/>
            <ac:spMk id="26" creationId="{0A3EF50A-5EDB-4C14-9AF4-A3B9A6E1964B}"/>
          </ac:spMkLst>
        </pc:spChg>
        <pc:spChg chg="add">
          <ac:chgData name="Helen Woodhead" userId="a20b558725e10394" providerId="LiveId" clId="{BE21F1E5-50E2-4619-B744-0850E5CA178E}" dt="2020-01-21T12:47:44.196" v="46"/>
          <ac:spMkLst>
            <pc:docMk/>
            <pc:sldMk cId="1031852934" sldId="442"/>
            <ac:spMk id="27" creationId="{1893255D-A5F1-4D90-AF9C-B24764AD580E}"/>
          </ac:spMkLst>
        </pc:spChg>
        <pc:spChg chg="add">
          <ac:chgData name="Helen Woodhead" userId="a20b558725e10394" providerId="LiveId" clId="{BE21F1E5-50E2-4619-B744-0850E5CA178E}" dt="2020-01-21T12:47:44.196" v="46"/>
          <ac:spMkLst>
            <pc:docMk/>
            <pc:sldMk cId="1031852934" sldId="442"/>
            <ac:spMk id="28" creationId="{85226E0F-E7F0-42DC-9A32-40578916488F}"/>
          </ac:spMkLst>
        </pc:spChg>
        <pc:spChg chg="add">
          <ac:chgData name="Helen Woodhead" userId="a20b558725e10394" providerId="LiveId" clId="{BE21F1E5-50E2-4619-B744-0850E5CA178E}" dt="2020-01-21T12:47:44.196" v="46"/>
          <ac:spMkLst>
            <pc:docMk/>
            <pc:sldMk cId="1031852934" sldId="442"/>
            <ac:spMk id="29" creationId="{4566C94B-4C8D-4D24-94DD-04F316F7C0DD}"/>
          </ac:spMkLst>
        </pc:spChg>
        <pc:spChg chg="add">
          <ac:chgData name="Helen Woodhead" userId="a20b558725e10394" providerId="LiveId" clId="{BE21F1E5-50E2-4619-B744-0850E5CA178E}" dt="2020-01-21T12:47:44.196" v="46"/>
          <ac:spMkLst>
            <pc:docMk/>
            <pc:sldMk cId="1031852934" sldId="442"/>
            <ac:spMk id="30" creationId="{DCD2FFA5-2884-4BEA-83B0-BD2ED54ED05E}"/>
          </ac:spMkLst>
        </pc:spChg>
        <pc:spChg chg="mod">
          <ac:chgData name="Helen Woodhead" userId="a20b558725e10394" providerId="LiveId" clId="{BE21F1E5-50E2-4619-B744-0850E5CA178E}" dt="2020-01-21T12:48:05.726" v="64" actId="20577"/>
          <ac:spMkLst>
            <pc:docMk/>
            <pc:sldMk cId="1031852934" sldId="442"/>
            <ac:spMk id="33" creationId="{148B509F-9701-4708-93CF-3DBD2114615A}"/>
          </ac:spMkLst>
        </pc:spChg>
        <pc:grpChg chg="del">
          <ac:chgData name="Helen Woodhead" userId="a20b558725e10394" providerId="LiveId" clId="{BE21F1E5-50E2-4619-B744-0850E5CA178E}" dt="2020-01-21T12:47:34.107" v="45" actId="478"/>
          <ac:grpSpMkLst>
            <pc:docMk/>
            <pc:sldMk cId="1031852934" sldId="442"/>
            <ac:grpSpMk id="35" creationId="{320151CB-3DE4-4644-A235-204AF810EF27}"/>
          </ac:grpSpMkLst>
        </pc:grpChg>
      </pc:sldChg>
      <pc:sldChg chg="addSp delSp modSp add">
        <pc:chgData name="Helen Woodhead" userId="a20b558725e10394" providerId="LiveId" clId="{BE21F1E5-50E2-4619-B744-0850E5CA178E}" dt="2020-01-21T12:49:50.106" v="106"/>
        <pc:sldMkLst>
          <pc:docMk/>
          <pc:sldMk cId="661643156" sldId="443"/>
        </pc:sldMkLst>
        <pc:spChg chg="del mod">
          <ac:chgData name="Helen Woodhead" userId="a20b558725e10394" providerId="LiveId" clId="{BE21F1E5-50E2-4619-B744-0850E5CA178E}" dt="2020-01-21T12:49:07.100" v="98" actId="478"/>
          <ac:spMkLst>
            <pc:docMk/>
            <pc:sldMk cId="661643156" sldId="443"/>
            <ac:spMk id="19" creationId="{5252A847-DE45-4FA3-A1F8-EEBEB845FF8E}"/>
          </ac:spMkLst>
        </pc:spChg>
        <pc:spChg chg="del mod topLvl">
          <ac:chgData name="Helen Woodhead" userId="a20b558725e10394" providerId="LiveId" clId="{BE21F1E5-50E2-4619-B744-0850E5CA178E}" dt="2020-01-21T12:48:32.347" v="69" actId="478"/>
          <ac:spMkLst>
            <pc:docMk/>
            <pc:sldMk cId="661643156" sldId="443"/>
            <ac:spMk id="20" creationId="{84E11CD8-2367-4B11-B3E2-18D221444094}"/>
          </ac:spMkLst>
        </pc:spChg>
        <pc:spChg chg="del topLvl">
          <ac:chgData name="Helen Woodhead" userId="a20b558725e10394" providerId="LiveId" clId="{BE21F1E5-50E2-4619-B744-0850E5CA178E}" dt="2020-01-21T12:48:19.797" v="67" actId="478"/>
          <ac:spMkLst>
            <pc:docMk/>
            <pc:sldMk cId="661643156" sldId="443"/>
            <ac:spMk id="28" creationId="{E05BF43B-1FB3-4BD8-9668-C3F1DE5F6026}"/>
          </ac:spMkLst>
        </pc:spChg>
        <pc:spChg chg="del mod topLvl">
          <ac:chgData name="Helen Woodhead" userId="a20b558725e10394" providerId="LiveId" clId="{BE21F1E5-50E2-4619-B744-0850E5CA178E}" dt="2020-01-21T12:48:32.347" v="69" actId="478"/>
          <ac:spMkLst>
            <pc:docMk/>
            <pc:sldMk cId="661643156" sldId="443"/>
            <ac:spMk id="29" creationId="{0AEE1E77-CCAA-4700-B4DB-7C8A5789DEA3}"/>
          </ac:spMkLst>
        </pc:spChg>
        <pc:spChg chg="del mod topLvl">
          <ac:chgData name="Helen Woodhead" userId="a20b558725e10394" providerId="LiveId" clId="{BE21F1E5-50E2-4619-B744-0850E5CA178E}" dt="2020-01-21T12:48:32.347" v="69" actId="478"/>
          <ac:spMkLst>
            <pc:docMk/>
            <pc:sldMk cId="661643156" sldId="443"/>
            <ac:spMk id="30" creationId="{7027DE19-5CE8-458A-A173-429670D40DA6}"/>
          </ac:spMkLst>
        </pc:spChg>
        <pc:spChg chg="del mod topLvl">
          <ac:chgData name="Helen Woodhead" userId="a20b558725e10394" providerId="LiveId" clId="{BE21F1E5-50E2-4619-B744-0850E5CA178E}" dt="2020-01-21T12:48:32.347" v="69" actId="478"/>
          <ac:spMkLst>
            <pc:docMk/>
            <pc:sldMk cId="661643156" sldId="443"/>
            <ac:spMk id="31" creationId="{333C6422-4CB4-4893-BC6E-8DE7C2501E97}"/>
          </ac:spMkLst>
        </pc:spChg>
        <pc:spChg chg="del mod topLvl">
          <ac:chgData name="Helen Woodhead" userId="a20b558725e10394" providerId="LiveId" clId="{BE21F1E5-50E2-4619-B744-0850E5CA178E}" dt="2020-01-21T12:48:32.347" v="69" actId="478"/>
          <ac:spMkLst>
            <pc:docMk/>
            <pc:sldMk cId="661643156" sldId="443"/>
            <ac:spMk id="33" creationId="{913FE39E-0774-463F-94BF-8CB52919BA73}"/>
          </ac:spMkLst>
        </pc:spChg>
        <pc:spChg chg="del mod topLvl">
          <ac:chgData name="Helen Woodhead" userId="a20b558725e10394" providerId="LiveId" clId="{BE21F1E5-50E2-4619-B744-0850E5CA178E}" dt="2020-01-21T12:48:32.347" v="69" actId="478"/>
          <ac:spMkLst>
            <pc:docMk/>
            <pc:sldMk cId="661643156" sldId="443"/>
            <ac:spMk id="35" creationId="{5542FEF0-976D-40B5-90EC-3C6759F3C480}"/>
          </ac:spMkLst>
        </pc:spChg>
        <pc:spChg chg="del mod topLvl">
          <ac:chgData name="Helen Woodhead" userId="a20b558725e10394" providerId="LiveId" clId="{BE21F1E5-50E2-4619-B744-0850E5CA178E}" dt="2020-01-21T12:48:32.347" v="69" actId="478"/>
          <ac:spMkLst>
            <pc:docMk/>
            <pc:sldMk cId="661643156" sldId="443"/>
            <ac:spMk id="36" creationId="{A1BCE9BF-4374-421C-B796-063DBCC01236}"/>
          </ac:spMkLst>
        </pc:spChg>
        <pc:spChg chg="del mod topLvl">
          <ac:chgData name="Helen Woodhead" userId="a20b558725e10394" providerId="LiveId" clId="{BE21F1E5-50E2-4619-B744-0850E5CA178E}" dt="2020-01-21T12:48:32.347" v="69" actId="478"/>
          <ac:spMkLst>
            <pc:docMk/>
            <pc:sldMk cId="661643156" sldId="443"/>
            <ac:spMk id="37" creationId="{6E398694-B973-4FE3-902C-0B37A7CB71E4}"/>
          </ac:spMkLst>
        </pc:spChg>
        <pc:spChg chg="add">
          <ac:chgData name="Helen Woodhead" userId="a20b558725e10394" providerId="LiveId" clId="{BE21F1E5-50E2-4619-B744-0850E5CA178E}" dt="2020-01-21T12:49:50.106" v="106"/>
          <ac:spMkLst>
            <pc:docMk/>
            <pc:sldMk cId="661643156" sldId="443"/>
            <ac:spMk id="44" creationId="{D90E019F-86B0-4570-A735-4A0580A8AE0B}"/>
          </ac:spMkLst>
        </pc:spChg>
        <pc:spChg chg="add">
          <ac:chgData name="Helen Woodhead" userId="a20b558725e10394" providerId="LiveId" clId="{BE21F1E5-50E2-4619-B744-0850E5CA178E}" dt="2020-01-21T12:49:50.106" v="106"/>
          <ac:spMkLst>
            <pc:docMk/>
            <pc:sldMk cId="661643156" sldId="443"/>
            <ac:spMk id="47" creationId="{428D803B-422C-4191-B1A5-97E4442B1EDE}"/>
          </ac:spMkLst>
        </pc:spChg>
        <pc:spChg chg="add">
          <ac:chgData name="Helen Woodhead" userId="a20b558725e10394" providerId="LiveId" clId="{BE21F1E5-50E2-4619-B744-0850E5CA178E}" dt="2020-01-21T12:49:50.106" v="106"/>
          <ac:spMkLst>
            <pc:docMk/>
            <pc:sldMk cId="661643156" sldId="443"/>
            <ac:spMk id="48" creationId="{EAA0A52C-8BDE-4E49-B575-BFD985578447}"/>
          </ac:spMkLst>
        </pc:spChg>
        <pc:spChg chg="add">
          <ac:chgData name="Helen Woodhead" userId="a20b558725e10394" providerId="LiveId" clId="{BE21F1E5-50E2-4619-B744-0850E5CA178E}" dt="2020-01-21T12:49:50.106" v="106"/>
          <ac:spMkLst>
            <pc:docMk/>
            <pc:sldMk cId="661643156" sldId="443"/>
            <ac:spMk id="49" creationId="{3424BD22-A56E-4CC0-8481-BCF8E1CE4530}"/>
          </ac:spMkLst>
        </pc:spChg>
        <pc:spChg chg="add">
          <ac:chgData name="Helen Woodhead" userId="a20b558725e10394" providerId="LiveId" clId="{BE21F1E5-50E2-4619-B744-0850E5CA178E}" dt="2020-01-21T12:49:50.106" v="106"/>
          <ac:spMkLst>
            <pc:docMk/>
            <pc:sldMk cId="661643156" sldId="443"/>
            <ac:spMk id="50" creationId="{1F54DC3C-FB0A-4653-9572-A4E89709719A}"/>
          </ac:spMkLst>
        </pc:spChg>
        <pc:spChg chg="add">
          <ac:chgData name="Helen Woodhead" userId="a20b558725e10394" providerId="LiveId" clId="{BE21F1E5-50E2-4619-B744-0850E5CA178E}" dt="2020-01-21T12:49:50.106" v="106"/>
          <ac:spMkLst>
            <pc:docMk/>
            <pc:sldMk cId="661643156" sldId="443"/>
            <ac:spMk id="51" creationId="{6862B1AA-E0C0-4F62-A46D-5B40DFC12614}"/>
          </ac:spMkLst>
        </pc:spChg>
        <pc:spChg chg="add">
          <ac:chgData name="Helen Woodhead" userId="a20b558725e10394" providerId="LiveId" clId="{BE21F1E5-50E2-4619-B744-0850E5CA178E}" dt="2020-01-21T12:49:50.106" v="106"/>
          <ac:spMkLst>
            <pc:docMk/>
            <pc:sldMk cId="661643156" sldId="443"/>
            <ac:spMk id="52" creationId="{6C498464-4704-4B54-BF44-6676B45E4693}"/>
          </ac:spMkLst>
        </pc:spChg>
        <pc:spChg chg="add">
          <ac:chgData name="Helen Woodhead" userId="a20b558725e10394" providerId="LiveId" clId="{BE21F1E5-50E2-4619-B744-0850E5CA178E}" dt="2020-01-21T12:49:50.106" v="106"/>
          <ac:spMkLst>
            <pc:docMk/>
            <pc:sldMk cId="661643156" sldId="443"/>
            <ac:spMk id="53" creationId="{7C590E8E-183A-4F97-86F6-7709DF13FAC2}"/>
          </ac:spMkLst>
        </pc:spChg>
        <pc:spChg chg="add">
          <ac:chgData name="Helen Woodhead" userId="a20b558725e10394" providerId="LiveId" clId="{BE21F1E5-50E2-4619-B744-0850E5CA178E}" dt="2020-01-21T12:49:50.106" v="106"/>
          <ac:spMkLst>
            <pc:docMk/>
            <pc:sldMk cId="661643156" sldId="443"/>
            <ac:spMk id="54" creationId="{89F6E04F-7473-499B-A105-ABAA96598062}"/>
          </ac:spMkLst>
        </pc:spChg>
        <pc:spChg chg="add">
          <ac:chgData name="Helen Woodhead" userId="a20b558725e10394" providerId="LiveId" clId="{BE21F1E5-50E2-4619-B744-0850E5CA178E}" dt="2020-01-21T12:49:50.106" v="106"/>
          <ac:spMkLst>
            <pc:docMk/>
            <pc:sldMk cId="661643156" sldId="443"/>
            <ac:spMk id="55" creationId="{540AA1BF-E81D-4FC4-91CD-B66504BDD3C7}"/>
          </ac:spMkLst>
        </pc:spChg>
        <pc:spChg chg="add">
          <ac:chgData name="Helen Woodhead" userId="a20b558725e10394" providerId="LiveId" clId="{BE21F1E5-50E2-4619-B744-0850E5CA178E}" dt="2020-01-21T12:49:50.106" v="106"/>
          <ac:spMkLst>
            <pc:docMk/>
            <pc:sldMk cId="661643156" sldId="443"/>
            <ac:spMk id="56" creationId="{0F288FD4-697D-4396-AF36-AEC8B161CAAD}"/>
          </ac:spMkLst>
        </pc:spChg>
        <pc:spChg chg="del mod topLvl">
          <ac:chgData name="Helen Woodhead" userId="a20b558725e10394" providerId="LiveId" clId="{BE21F1E5-50E2-4619-B744-0850E5CA178E}" dt="2020-01-21T12:48:32.347" v="69" actId="478"/>
          <ac:spMkLst>
            <pc:docMk/>
            <pc:sldMk cId="661643156" sldId="443"/>
            <ac:spMk id="59" creationId="{6ECC34F1-0C9D-4EF4-A243-522DF4AE6375}"/>
          </ac:spMkLst>
        </pc:spChg>
        <pc:spChg chg="del mod topLvl">
          <ac:chgData name="Helen Woodhead" userId="a20b558725e10394" providerId="LiveId" clId="{BE21F1E5-50E2-4619-B744-0850E5CA178E}" dt="2020-01-21T12:48:32.347" v="69" actId="478"/>
          <ac:spMkLst>
            <pc:docMk/>
            <pc:sldMk cId="661643156" sldId="443"/>
            <ac:spMk id="61" creationId="{0006562F-2A43-4A01-A45D-E31C0EEE77F0}"/>
          </ac:spMkLst>
        </pc:spChg>
        <pc:spChg chg="add">
          <ac:chgData name="Helen Woodhead" userId="a20b558725e10394" providerId="LiveId" clId="{BE21F1E5-50E2-4619-B744-0850E5CA178E}" dt="2020-01-21T12:49:50.106" v="106"/>
          <ac:spMkLst>
            <pc:docMk/>
            <pc:sldMk cId="661643156" sldId="443"/>
            <ac:spMk id="63" creationId="{1D7F52A5-607B-4714-B126-A00E242B10C1}"/>
          </ac:spMkLst>
        </pc:spChg>
        <pc:grpChg chg="del">
          <ac:chgData name="Helen Woodhead" userId="a20b558725e10394" providerId="LiveId" clId="{BE21F1E5-50E2-4619-B744-0850E5CA178E}" dt="2020-01-21T12:48:23.317" v="68" actId="165"/>
          <ac:grpSpMkLst>
            <pc:docMk/>
            <pc:sldMk cId="661643156" sldId="443"/>
            <ac:grpSpMk id="2" creationId="{FBA0AAFF-55FD-4966-A24C-CC61C7CA4762}"/>
          </ac:grpSpMkLst>
        </pc:grpChg>
        <pc:grpChg chg="del">
          <ac:chgData name="Helen Woodhead" userId="a20b558725e10394" providerId="LiveId" clId="{BE21F1E5-50E2-4619-B744-0850E5CA178E}" dt="2020-01-21T12:48:23.317" v="68" actId="165"/>
          <ac:grpSpMkLst>
            <pc:docMk/>
            <pc:sldMk cId="661643156" sldId="443"/>
            <ac:grpSpMk id="4" creationId="{18A04762-0B94-4ECA-8095-6B1BB7DA364F}"/>
          </ac:grpSpMkLst>
        </pc:grpChg>
        <pc:grpChg chg="del">
          <ac:chgData name="Helen Woodhead" userId="a20b558725e10394" providerId="LiveId" clId="{BE21F1E5-50E2-4619-B744-0850E5CA178E}" dt="2020-01-21T12:48:23.317" v="68" actId="165"/>
          <ac:grpSpMkLst>
            <pc:docMk/>
            <pc:sldMk cId="661643156" sldId="443"/>
            <ac:grpSpMk id="5" creationId="{4F22498F-E51B-482E-AB28-935DEADDF445}"/>
          </ac:grpSpMkLst>
        </pc:grpChg>
        <pc:grpChg chg="del">
          <ac:chgData name="Helen Woodhead" userId="a20b558725e10394" providerId="LiveId" clId="{BE21F1E5-50E2-4619-B744-0850E5CA178E}" dt="2020-01-21T12:48:19.797" v="67" actId="478"/>
          <ac:grpSpMkLst>
            <pc:docMk/>
            <pc:sldMk cId="661643156" sldId="443"/>
            <ac:grpSpMk id="6" creationId="{ED734F6A-489B-43E6-971D-BC071C7D9554}"/>
          </ac:grpSpMkLst>
        </pc:grpChg>
        <pc:grpChg chg="del">
          <ac:chgData name="Helen Woodhead" userId="a20b558725e10394" providerId="LiveId" clId="{BE21F1E5-50E2-4619-B744-0850E5CA178E}" dt="2020-01-21T12:48:23.317" v="68" actId="165"/>
          <ac:grpSpMkLst>
            <pc:docMk/>
            <pc:sldMk cId="661643156" sldId="443"/>
            <ac:grpSpMk id="10" creationId="{8D20B7F2-FB8F-4E6A-ADDC-FF8D97D8CF39}"/>
          </ac:grpSpMkLst>
        </pc:grpChg>
        <pc:grpChg chg="del">
          <ac:chgData name="Helen Woodhead" userId="a20b558725e10394" providerId="LiveId" clId="{BE21F1E5-50E2-4619-B744-0850E5CA178E}" dt="2020-01-21T12:48:23.317" v="68" actId="165"/>
          <ac:grpSpMkLst>
            <pc:docMk/>
            <pc:sldMk cId="661643156" sldId="443"/>
            <ac:grpSpMk id="11" creationId="{6501CD24-CD76-4EEC-8CFF-5D959B171084}"/>
          </ac:grpSpMkLst>
        </pc:grpChg>
        <pc:grpChg chg="del">
          <ac:chgData name="Helen Woodhead" userId="a20b558725e10394" providerId="LiveId" clId="{BE21F1E5-50E2-4619-B744-0850E5CA178E}" dt="2020-01-21T12:48:23.317" v="68" actId="165"/>
          <ac:grpSpMkLst>
            <pc:docMk/>
            <pc:sldMk cId="661643156" sldId="443"/>
            <ac:grpSpMk id="12" creationId="{9DCDD641-9EAE-4FBC-89BC-A9BB93C13EBE}"/>
          </ac:grpSpMkLst>
        </pc:grpChg>
        <pc:grpChg chg="del">
          <ac:chgData name="Helen Woodhead" userId="a20b558725e10394" providerId="LiveId" clId="{BE21F1E5-50E2-4619-B744-0850E5CA178E}" dt="2020-01-21T12:48:23.317" v="68" actId="165"/>
          <ac:grpSpMkLst>
            <pc:docMk/>
            <pc:sldMk cId="661643156" sldId="443"/>
            <ac:grpSpMk id="13" creationId="{57248D68-7959-4009-A79B-B74DA8876B9D}"/>
          </ac:grpSpMkLst>
        </pc:grpChg>
        <pc:grpChg chg="del">
          <ac:chgData name="Helen Woodhead" userId="a20b558725e10394" providerId="LiveId" clId="{BE21F1E5-50E2-4619-B744-0850E5CA178E}" dt="2020-01-21T12:48:23.317" v="68" actId="165"/>
          <ac:grpSpMkLst>
            <pc:docMk/>
            <pc:sldMk cId="661643156" sldId="443"/>
            <ac:grpSpMk id="14" creationId="{22E89090-934A-454E-8923-431D597D012E}"/>
          </ac:grpSpMkLst>
        </pc:grpChg>
        <pc:grpChg chg="del">
          <ac:chgData name="Helen Woodhead" userId="a20b558725e10394" providerId="LiveId" clId="{BE21F1E5-50E2-4619-B744-0850E5CA178E}" dt="2020-01-21T12:48:23.317" v="68" actId="165"/>
          <ac:grpSpMkLst>
            <pc:docMk/>
            <pc:sldMk cId="661643156" sldId="443"/>
            <ac:grpSpMk id="57" creationId="{67DF49FD-A484-491F-A23D-213CD6631239}"/>
          </ac:grpSpMkLst>
        </pc:grpChg>
        <pc:grpChg chg="del">
          <ac:chgData name="Helen Woodhead" userId="a20b558725e10394" providerId="LiveId" clId="{BE21F1E5-50E2-4619-B744-0850E5CA178E}" dt="2020-01-21T12:48:23.317" v="68" actId="165"/>
          <ac:grpSpMkLst>
            <pc:docMk/>
            <pc:sldMk cId="661643156" sldId="443"/>
            <ac:grpSpMk id="60" creationId="{0C030BE5-5D99-4CC9-86BC-9C24DEBD6619}"/>
          </ac:grpSpMkLst>
        </pc:grpChg>
        <pc:picChg chg="add del mod">
          <ac:chgData name="Helen Woodhead" userId="a20b558725e10394" providerId="LiveId" clId="{BE21F1E5-50E2-4619-B744-0850E5CA178E}" dt="2020-01-21T12:49:00.763" v="96" actId="21"/>
          <ac:picMkLst>
            <pc:docMk/>
            <pc:sldMk cId="661643156" sldId="443"/>
            <ac:picMk id="3" creationId="{18E79C55-11D2-4EF3-912A-D9CFACC358BF}"/>
          </ac:picMkLst>
        </pc:picChg>
        <pc:picChg chg="del mod topLvl">
          <ac:chgData name="Helen Woodhead" userId="a20b558725e10394" providerId="LiveId" clId="{BE21F1E5-50E2-4619-B744-0850E5CA178E}" dt="2020-01-21T12:49:04.036" v="97" actId="478"/>
          <ac:picMkLst>
            <pc:docMk/>
            <pc:sldMk cId="661643156" sldId="443"/>
            <ac:picMk id="21" creationId="{3F673722-6477-4B6C-8B31-8749D7B8AD71}"/>
          </ac:picMkLst>
        </pc:picChg>
        <pc:picChg chg="del topLvl">
          <ac:chgData name="Helen Woodhead" userId="a20b558725e10394" providerId="LiveId" clId="{BE21F1E5-50E2-4619-B744-0850E5CA178E}" dt="2020-01-21T12:49:04.036" v="97" actId="478"/>
          <ac:picMkLst>
            <pc:docMk/>
            <pc:sldMk cId="661643156" sldId="443"/>
            <ac:picMk id="23" creationId="{CCEFE132-97D5-4507-8D1D-1EB6EDA64D52}"/>
          </ac:picMkLst>
        </pc:picChg>
        <pc:picChg chg="del mod topLvl">
          <ac:chgData name="Helen Woodhead" userId="a20b558725e10394" providerId="LiveId" clId="{BE21F1E5-50E2-4619-B744-0850E5CA178E}" dt="2020-01-21T12:49:04.036" v="97" actId="478"/>
          <ac:picMkLst>
            <pc:docMk/>
            <pc:sldMk cId="661643156" sldId="443"/>
            <ac:picMk id="25" creationId="{0F8162A2-791D-4192-85DB-222EB21ACEFB}"/>
          </ac:picMkLst>
        </pc:picChg>
        <pc:picChg chg="del mod topLvl">
          <ac:chgData name="Helen Woodhead" userId="a20b558725e10394" providerId="LiveId" clId="{BE21F1E5-50E2-4619-B744-0850E5CA178E}" dt="2020-01-21T12:49:04.036" v="97" actId="478"/>
          <ac:picMkLst>
            <pc:docMk/>
            <pc:sldMk cId="661643156" sldId="443"/>
            <ac:picMk id="27" creationId="{024718C3-2A10-4E09-90A0-D27A6B93B929}"/>
          </ac:picMkLst>
        </pc:picChg>
        <pc:picChg chg="del mod topLvl">
          <ac:chgData name="Helen Woodhead" userId="a20b558725e10394" providerId="LiveId" clId="{BE21F1E5-50E2-4619-B744-0850E5CA178E}" dt="2020-01-21T12:49:04.036" v="97" actId="478"/>
          <ac:picMkLst>
            <pc:docMk/>
            <pc:sldMk cId="661643156" sldId="443"/>
            <ac:picMk id="40" creationId="{F5DF6D90-B1A8-4462-80AE-B6B29FA4C964}"/>
          </ac:picMkLst>
        </pc:picChg>
        <pc:picChg chg="del mod topLvl">
          <ac:chgData name="Helen Woodhead" userId="a20b558725e10394" providerId="LiveId" clId="{BE21F1E5-50E2-4619-B744-0850E5CA178E}" dt="2020-01-21T12:49:04.036" v="97" actId="478"/>
          <ac:picMkLst>
            <pc:docMk/>
            <pc:sldMk cId="661643156" sldId="443"/>
            <ac:picMk id="41" creationId="{237EA272-8A80-45F7-8EBB-C7DC8DE71ACC}"/>
          </ac:picMkLst>
        </pc:picChg>
        <pc:picChg chg="del mod topLvl">
          <ac:chgData name="Helen Woodhead" userId="a20b558725e10394" providerId="LiveId" clId="{BE21F1E5-50E2-4619-B744-0850E5CA178E}" dt="2020-01-21T12:49:04.036" v="97" actId="478"/>
          <ac:picMkLst>
            <pc:docMk/>
            <pc:sldMk cId="661643156" sldId="443"/>
            <ac:picMk id="42" creationId="{8CC88EB1-BBD4-45D1-AFEC-22C2857B9E0F}"/>
          </ac:picMkLst>
        </pc:picChg>
        <pc:picChg chg="add">
          <ac:chgData name="Helen Woodhead" userId="a20b558725e10394" providerId="LiveId" clId="{BE21F1E5-50E2-4619-B744-0850E5CA178E}" dt="2020-01-21T12:49:07.507" v="99"/>
          <ac:picMkLst>
            <pc:docMk/>
            <pc:sldMk cId="661643156" sldId="443"/>
            <ac:picMk id="43" creationId="{CB5ACAB7-5B48-4CB5-B04F-2C675388D610}"/>
          </ac:picMkLst>
        </pc:picChg>
        <pc:picChg chg="del mod topLvl">
          <ac:chgData name="Helen Woodhead" userId="a20b558725e10394" providerId="LiveId" clId="{BE21F1E5-50E2-4619-B744-0850E5CA178E}" dt="2020-01-21T12:49:04.036" v="97" actId="478"/>
          <ac:picMkLst>
            <pc:docMk/>
            <pc:sldMk cId="661643156" sldId="443"/>
            <ac:picMk id="45" creationId="{E068C5F5-CE94-45A1-A19E-46EE1FB5366F}"/>
          </ac:picMkLst>
        </pc:picChg>
        <pc:picChg chg="del mod topLvl">
          <ac:chgData name="Helen Woodhead" userId="a20b558725e10394" providerId="LiveId" clId="{BE21F1E5-50E2-4619-B744-0850E5CA178E}" dt="2020-01-21T12:49:04.036" v="97" actId="478"/>
          <ac:picMkLst>
            <pc:docMk/>
            <pc:sldMk cId="661643156" sldId="443"/>
            <ac:picMk id="46" creationId="{D350E88F-9933-4759-9567-90AC95D8F419}"/>
          </ac:picMkLst>
        </pc:picChg>
        <pc:picChg chg="del mod topLvl">
          <ac:chgData name="Helen Woodhead" userId="a20b558725e10394" providerId="LiveId" clId="{BE21F1E5-50E2-4619-B744-0850E5CA178E}" dt="2020-01-21T12:49:04.036" v="97" actId="478"/>
          <ac:picMkLst>
            <pc:docMk/>
            <pc:sldMk cId="661643156" sldId="443"/>
            <ac:picMk id="58" creationId="{7F1CEF1F-7FE9-404B-AC4D-48A7C41A0480}"/>
          </ac:picMkLst>
        </pc:picChg>
        <pc:picChg chg="del mod topLvl">
          <ac:chgData name="Helen Woodhead" userId="a20b558725e10394" providerId="LiveId" clId="{BE21F1E5-50E2-4619-B744-0850E5CA178E}" dt="2020-01-21T12:49:04.036" v="97" actId="478"/>
          <ac:picMkLst>
            <pc:docMk/>
            <pc:sldMk cId="661643156" sldId="443"/>
            <ac:picMk id="62" creationId="{3A8545DE-D788-4FB4-BEAF-0979EA4DF20E}"/>
          </ac:picMkLst>
        </pc:picChg>
      </pc:sldChg>
      <pc:sldChg chg="addSp delSp modSp add">
        <pc:chgData name="Helen Woodhead" userId="a20b558725e10394" providerId="LiveId" clId="{BE21F1E5-50E2-4619-B744-0850E5CA178E}" dt="2020-01-21T12:52:23.356" v="148"/>
        <pc:sldMkLst>
          <pc:docMk/>
          <pc:sldMk cId="3513978783" sldId="444"/>
        </pc:sldMkLst>
        <pc:spChg chg="del mod">
          <ac:chgData name="Helen Woodhead" userId="a20b558725e10394" providerId="LiveId" clId="{BE21F1E5-50E2-4619-B744-0850E5CA178E}" dt="2020-01-21T12:51:55.754" v="141" actId="478"/>
          <ac:spMkLst>
            <pc:docMk/>
            <pc:sldMk cId="3513978783" sldId="444"/>
            <ac:spMk id="19" creationId="{5252A847-DE45-4FA3-A1F8-EEBEB845FF8E}"/>
          </ac:spMkLst>
        </pc:spChg>
        <pc:spChg chg="del">
          <ac:chgData name="Helen Woodhead" userId="a20b558725e10394" providerId="LiveId" clId="{BE21F1E5-50E2-4619-B744-0850E5CA178E}" dt="2020-01-21T12:50:08.398" v="112" actId="478"/>
          <ac:spMkLst>
            <pc:docMk/>
            <pc:sldMk cId="3513978783" sldId="444"/>
            <ac:spMk id="25" creationId="{686D0C0A-FCFD-493A-98E0-A7BE0AFB1A22}"/>
          </ac:spMkLst>
        </pc:spChg>
        <pc:spChg chg="del">
          <ac:chgData name="Helen Woodhead" userId="a20b558725e10394" providerId="LiveId" clId="{BE21F1E5-50E2-4619-B744-0850E5CA178E}" dt="2020-01-21T12:50:07.673" v="111" actId="478"/>
          <ac:spMkLst>
            <pc:docMk/>
            <pc:sldMk cId="3513978783" sldId="444"/>
            <ac:spMk id="26" creationId="{3494C08A-291D-4379-8301-E1B715BB8832}"/>
          </ac:spMkLst>
        </pc:spChg>
        <pc:spChg chg="del">
          <ac:chgData name="Helen Woodhead" userId="a20b558725e10394" providerId="LiveId" clId="{BE21F1E5-50E2-4619-B744-0850E5CA178E}" dt="2020-01-21T12:50:09.121" v="113" actId="478"/>
          <ac:spMkLst>
            <pc:docMk/>
            <pc:sldMk cId="3513978783" sldId="444"/>
            <ac:spMk id="35" creationId="{BD000E78-D9F0-4D9D-ACF5-B8929A079892}"/>
          </ac:spMkLst>
        </pc:spChg>
        <pc:spChg chg="add">
          <ac:chgData name="Helen Woodhead" userId="a20b558725e10394" providerId="LiveId" clId="{BE21F1E5-50E2-4619-B744-0850E5CA178E}" dt="2020-01-21T12:52:23.356" v="148"/>
          <ac:spMkLst>
            <pc:docMk/>
            <pc:sldMk cId="3513978783" sldId="444"/>
            <ac:spMk id="38" creationId="{4641D268-DEE4-4194-9E0D-EEC69A66217C}"/>
          </ac:spMkLst>
        </pc:spChg>
        <pc:spChg chg="add">
          <ac:chgData name="Helen Woodhead" userId="a20b558725e10394" providerId="LiveId" clId="{BE21F1E5-50E2-4619-B744-0850E5CA178E}" dt="2020-01-21T12:52:23.356" v="148"/>
          <ac:spMkLst>
            <pc:docMk/>
            <pc:sldMk cId="3513978783" sldId="444"/>
            <ac:spMk id="40" creationId="{B3EBA579-6013-4412-B7D3-01BAACDEDDA4}"/>
          </ac:spMkLst>
        </pc:spChg>
        <pc:spChg chg="add">
          <ac:chgData name="Helen Woodhead" userId="a20b558725e10394" providerId="LiveId" clId="{BE21F1E5-50E2-4619-B744-0850E5CA178E}" dt="2020-01-21T12:52:23.356" v="148"/>
          <ac:spMkLst>
            <pc:docMk/>
            <pc:sldMk cId="3513978783" sldId="444"/>
            <ac:spMk id="41" creationId="{1392E6B9-5B5C-4917-A027-280AC91BFA90}"/>
          </ac:spMkLst>
        </pc:spChg>
        <pc:spChg chg="add">
          <ac:chgData name="Helen Woodhead" userId="a20b558725e10394" providerId="LiveId" clId="{BE21F1E5-50E2-4619-B744-0850E5CA178E}" dt="2020-01-21T12:52:23.356" v="148"/>
          <ac:spMkLst>
            <pc:docMk/>
            <pc:sldMk cId="3513978783" sldId="444"/>
            <ac:spMk id="42" creationId="{ADE20681-40EA-4872-A514-13FF6FA8BA6E}"/>
          </ac:spMkLst>
        </pc:spChg>
        <pc:grpChg chg="del">
          <ac:chgData name="Helen Woodhead" userId="a20b558725e10394" providerId="LiveId" clId="{BE21F1E5-50E2-4619-B744-0850E5CA178E}" dt="2020-01-21T12:51:55.754" v="141" actId="478"/>
          <ac:grpSpMkLst>
            <pc:docMk/>
            <pc:sldMk cId="3513978783" sldId="444"/>
            <ac:grpSpMk id="3" creationId="{68A344B0-5839-4B2E-980D-302B7C2175F3}"/>
          </ac:grpSpMkLst>
        </pc:grpChg>
        <pc:graphicFrameChg chg="del">
          <ac:chgData name="Helen Woodhead" userId="a20b558725e10394" providerId="LiveId" clId="{BE21F1E5-50E2-4619-B744-0850E5CA178E}" dt="2020-01-21T12:50:06.824" v="110" actId="478"/>
          <ac:graphicFrameMkLst>
            <pc:docMk/>
            <pc:sldMk cId="3513978783" sldId="444"/>
            <ac:graphicFrameMk id="15" creationId="{C581ED85-6DFC-4AB8-9A18-A2743AD980B4}"/>
          </ac:graphicFrameMkLst>
        </pc:graphicFrameChg>
        <pc:graphicFrameChg chg="del">
          <ac:chgData name="Helen Woodhead" userId="a20b558725e10394" providerId="LiveId" clId="{BE21F1E5-50E2-4619-B744-0850E5CA178E}" dt="2020-01-21T12:50:12.549" v="114" actId="478"/>
          <ac:graphicFrameMkLst>
            <pc:docMk/>
            <pc:sldMk cId="3513978783" sldId="444"/>
            <ac:graphicFrameMk id="20" creationId="{C7502C3F-8178-4733-9E2F-5A90A3647043}"/>
          </ac:graphicFrameMkLst>
        </pc:graphicFrameChg>
        <pc:graphicFrameChg chg="add">
          <ac:chgData name="Helen Woodhead" userId="a20b558725e10394" providerId="LiveId" clId="{BE21F1E5-50E2-4619-B744-0850E5CA178E}" dt="2020-01-21T12:52:23.356" v="148"/>
          <ac:graphicFrameMkLst>
            <pc:docMk/>
            <pc:sldMk cId="3513978783" sldId="444"/>
            <ac:graphicFrameMk id="39" creationId="{84554A7C-0489-4DAE-BCF4-BF9BA634B323}"/>
          </ac:graphicFrameMkLst>
        </pc:graphicFrameChg>
        <pc:graphicFrameChg chg="add">
          <ac:chgData name="Helen Woodhead" userId="a20b558725e10394" providerId="LiveId" clId="{BE21F1E5-50E2-4619-B744-0850E5CA178E}" dt="2020-01-21T12:52:23.356" v="148"/>
          <ac:graphicFrameMkLst>
            <pc:docMk/>
            <pc:sldMk cId="3513978783" sldId="444"/>
            <ac:graphicFrameMk id="43" creationId="{EC530734-129A-4EB8-93C5-19A11A86A4EB}"/>
          </ac:graphicFrameMkLst>
        </pc:graphicFrameChg>
        <pc:picChg chg="add del mod">
          <ac:chgData name="Helen Woodhead" userId="a20b558725e10394" providerId="LiveId" clId="{BE21F1E5-50E2-4619-B744-0850E5CA178E}" dt="2020-01-21T12:51:52.163" v="140" actId="21"/>
          <ac:picMkLst>
            <pc:docMk/>
            <pc:sldMk cId="3513978783" sldId="444"/>
            <ac:picMk id="2" creationId="{EADB5904-529B-4D5E-95AA-761EDD793D38}"/>
          </ac:picMkLst>
        </pc:picChg>
        <pc:picChg chg="del">
          <ac:chgData name="Helen Woodhead" userId="a20b558725e10394" providerId="LiveId" clId="{BE21F1E5-50E2-4619-B744-0850E5CA178E}" dt="2020-01-21T12:51:55.754" v="141" actId="478"/>
          <ac:picMkLst>
            <pc:docMk/>
            <pc:sldMk cId="3513978783" sldId="444"/>
            <ac:picMk id="27" creationId="{FC069DD2-E859-447C-B414-021A8CCAA0BF}"/>
          </ac:picMkLst>
        </pc:picChg>
        <pc:picChg chg="del">
          <ac:chgData name="Helen Woodhead" userId="a20b558725e10394" providerId="LiveId" clId="{BE21F1E5-50E2-4619-B744-0850E5CA178E}" dt="2020-01-21T12:51:55.754" v="141" actId="478"/>
          <ac:picMkLst>
            <pc:docMk/>
            <pc:sldMk cId="3513978783" sldId="444"/>
            <ac:picMk id="28" creationId="{C69992ED-0908-4076-9B2E-A38CD89DAE64}"/>
          </ac:picMkLst>
        </pc:picChg>
        <pc:picChg chg="del">
          <ac:chgData name="Helen Woodhead" userId="a20b558725e10394" providerId="LiveId" clId="{BE21F1E5-50E2-4619-B744-0850E5CA178E}" dt="2020-01-21T12:51:55.754" v="141" actId="478"/>
          <ac:picMkLst>
            <pc:docMk/>
            <pc:sldMk cId="3513978783" sldId="444"/>
            <ac:picMk id="29" creationId="{074F6FFF-CA04-45C1-AE9B-A56019C0E920}"/>
          </ac:picMkLst>
        </pc:picChg>
        <pc:picChg chg="del">
          <ac:chgData name="Helen Woodhead" userId="a20b558725e10394" providerId="LiveId" clId="{BE21F1E5-50E2-4619-B744-0850E5CA178E}" dt="2020-01-21T12:51:55.754" v="141" actId="478"/>
          <ac:picMkLst>
            <pc:docMk/>
            <pc:sldMk cId="3513978783" sldId="444"/>
            <ac:picMk id="32" creationId="{D9948C55-EABF-4C8C-8C8F-772267379653}"/>
          </ac:picMkLst>
        </pc:picChg>
        <pc:picChg chg="del">
          <ac:chgData name="Helen Woodhead" userId="a20b558725e10394" providerId="LiveId" clId="{BE21F1E5-50E2-4619-B744-0850E5CA178E}" dt="2020-01-21T12:51:55.754" v="141" actId="478"/>
          <ac:picMkLst>
            <pc:docMk/>
            <pc:sldMk cId="3513978783" sldId="444"/>
            <ac:picMk id="33" creationId="{48504F9F-5E61-4E71-A7F3-4255F6827D2F}"/>
          </ac:picMkLst>
        </pc:picChg>
        <pc:picChg chg="del">
          <ac:chgData name="Helen Woodhead" userId="a20b558725e10394" providerId="LiveId" clId="{BE21F1E5-50E2-4619-B744-0850E5CA178E}" dt="2020-01-21T12:51:55.754" v="141" actId="478"/>
          <ac:picMkLst>
            <pc:docMk/>
            <pc:sldMk cId="3513978783" sldId="444"/>
            <ac:picMk id="34" creationId="{1B75EA14-6B62-4A63-BA9F-70390F204D9A}"/>
          </ac:picMkLst>
        </pc:picChg>
        <pc:picChg chg="add">
          <ac:chgData name="Helen Woodhead" userId="a20b558725e10394" providerId="LiveId" clId="{BE21F1E5-50E2-4619-B744-0850E5CA178E}" dt="2020-01-21T12:51:56.153" v="142"/>
          <ac:picMkLst>
            <pc:docMk/>
            <pc:sldMk cId="3513978783" sldId="444"/>
            <ac:picMk id="36" creationId="{2DD7ED26-FE79-4DCC-A50A-FF4685CF6E0E}"/>
          </ac:picMkLst>
        </pc:picChg>
        <pc:picChg chg="del">
          <ac:chgData name="Helen Woodhead" userId="a20b558725e10394" providerId="LiveId" clId="{BE21F1E5-50E2-4619-B744-0850E5CA178E}" dt="2020-01-21T12:51:55.754" v="141" actId="478"/>
          <ac:picMkLst>
            <pc:docMk/>
            <pc:sldMk cId="3513978783" sldId="444"/>
            <ac:picMk id="37" creationId="{58724923-F021-4E13-A776-EBCC3B500643}"/>
          </ac:picMkLst>
        </pc:picChg>
        <pc:picChg chg="del">
          <ac:chgData name="Helen Woodhead" userId="a20b558725e10394" providerId="LiveId" clId="{BE21F1E5-50E2-4619-B744-0850E5CA178E}" dt="2020-01-21T12:51:55.754" v="141" actId="478"/>
          <ac:picMkLst>
            <pc:docMk/>
            <pc:sldMk cId="3513978783" sldId="444"/>
            <ac:picMk id="46" creationId="{72189BF4-2717-4C4A-8916-BC2ACBF53616}"/>
          </ac:picMkLst>
        </pc:picChg>
        <pc:picChg chg="del">
          <ac:chgData name="Helen Woodhead" userId="a20b558725e10394" providerId="LiveId" clId="{BE21F1E5-50E2-4619-B744-0850E5CA178E}" dt="2020-01-21T12:51:55.754" v="141" actId="478"/>
          <ac:picMkLst>
            <pc:docMk/>
            <pc:sldMk cId="3513978783" sldId="444"/>
            <ac:picMk id="49" creationId="{4B1AD787-91AE-40AF-A290-46C173CA4030}"/>
          </ac:picMkLst>
        </pc:picChg>
        <pc:picChg chg="del">
          <ac:chgData name="Helen Woodhead" userId="a20b558725e10394" providerId="LiveId" clId="{BE21F1E5-50E2-4619-B744-0850E5CA178E}" dt="2020-01-21T12:51:55.754" v="141" actId="478"/>
          <ac:picMkLst>
            <pc:docMk/>
            <pc:sldMk cId="3513978783" sldId="444"/>
            <ac:picMk id="50" creationId="{97D5D05D-CFA4-4B21-A476-5A02B8944CBA}"/>
          </ac:picMkLst>
        </pc:picChg>
        <pc:picChg chg="del">
          <ac:chgData name="Helen Woodhead" userId="a20b558725e10394" providerId="LiveId" clId="{BE21F1E5-50E2-4619-B744-0850E5CA178E}" dt="2020-01-21T12:51:55.754" v="141" actId="478"/>
          <ac:picMkLst>
            <pc:docMk/>
            <pc:sldMk cId="3513978783" sldId="444"/>
            <ac:picMk id="51" creationId="{3E247FEE-70AD-4B0E-971B-B46DDDB351C7}"/>
          </ac:picMkLst>
        </pc:picChg>
      </pc:sldChg>
      <pc:sldChg chg="addSp delSp modSp add">
        <pc:chgData name="Helen Woodhead" userId="a20b558725e10394" providerId="LiveId" clId="{BE21F1E5-50E2-4619-B744-0850E5CA178E}" dt="2020-01-21T12:53:22.934" v="159" actId="166"/>
        <pc:sldMkLst>
          <pc:docMk/>
          <pc:sldMk cId="200825801" sldId="445"/>
        </pc:sldMkLst>
        <pc:spChg chg="add">
          <ac:chgData name="Helen Woodhead" userId="a20b558725e10394" providerId="LiveId" clId="{BE21F1E5-50E2-4619-B744-0850E5CA178E}" dt="2020-01-21T12:52:55.809" v="152"/>
          <ac:spMkLst>
            <pc:docMk/>
            <pc:sldMk cId="200825801" sldId="445"/>
            <ac:spMk id="13" creationId="{C5C716FD-BBAD-4BDE-8B6B-48765414C3CD}"/>
          </ac:spMkLst>
        </pc:spChg>
        <pc:spChg chg="add">
          <ac:chgData name="Helen Woodhead" userId="a20b558725e10394" providerId="LiveId" clId="{BE21F1E5-50E2-4619-B744-0850E5CA178E}" dt="2020-01-21T12:52:55.809" v="152"/>
          <ac:spMkLst>
            <pc:docMk/>
            <pc:sldMk cId="200825801" sldId="445"/>
            <ac:spMk id="14" creationId="{956F620E-F145-48C5-81D9-BE5CF64B6C57}"/>
          </ac:spMkLst>
        </pc:spChg>
        <pc:spChg chg="add">
          <ac:chgData name="Helen Woodhead" userId="a20b558725e10394" providerId="LiveId" clId="{BE21F1E5-50E2-4619-B744-0850E5CA178E}" dt="2020-01-21T12:52:55.809" v="152"/>
          <ac:spMkLst>
            <pc:docMk/>
            <pc:sldMk cId="200825801" sldId="445"/>
            <ac:spMk id="15" creationId="{FB6995B3-80CB-43D6-9704-BF28526B3C27}"/>
          </ac:spMkLst>
        </pc:spChg>
        <pc:spChg chg="add del">
          <ac:chgData name="Helen Woodhead" userId="a20b558725e10394" providerId="LiveId" clId="{BE21F1E5-50E2-4619-B744-0850E5CA178E}" dt="2020-01-21T12:53:13.251" v="156"/>
          <ac:spMkLst>
            <pc:docMk/>
            <pc:sldMk cId="200825801" sldId="445"/>
            <ac:spMk id="22" creationId="{A854A164-B3B9-4E63-BAC8-65EF5CEC1658}"/>
          </ac:spMkLst>
        </pc:spChg>
        <pc:spChg chg="add del">
          <ac:chgData name="Helen Woodhead" userId="a20b558725e10394" providerId="LiveId" clId="{BE21F1E5-50E2-4619-B744-0850E5CA178E}" dt="2020-01-21T12:53:13.251" v="156"/>
          <ac:spMkLst>
            <pc:docMk/>
            <pc:sldMk cId="200825801" sldId="445"/>
            <ac:spMk id="23" creationId="{35F5EFB2-D1D5-4D7C-B9FA-3966F99BD5E0}"/>
          </ac:spMkLst>
        </pc:spChg>
        <pc:spChg chg="add del">
          <ac:chgData name="Helen Woodhead" userId="a20b558725e10394" providerId="LiveId" clId="{BE21F1E5-50E2-4619-B744-0850E5CA178E}" dt="2020-01-21T12:53:13.251" v="156"/>
          <ac:spMkLst>
            <pc:docMk/>
            <pc:sldMk cId="200825801" sldId="445"/>
            <ac:spMk id="24" creationId="{2AB166BA-8BF5-48C0-B285-7503307E5AD4}"/>
          </ac:spMkLst>
        </pc:spChg>
        <pc:spChg chg="add">
          <ac:chgData name="Helen Woodhead" userId="a20b558725e10394" providerId="LiveId" clId="{BE21F1E5-50E2-4619-B744-0850E5CA178E}" dt="2020-01-21T12:53:18.329" v="158"/>
          <ac:spMkLst>
            <pc:docMk/>
            <pc:sldMk cId="200825801" sldId="445"/>
            <ac:spMk id="28" creationId="{62EC60BB-9D4A-47F0-B4F7-89CAC020F63A}"/>
          </ac:spMkLst>
        </pc:spChg>
        <pc:spChg chg="add">
          <ac:chgData name="Helen Woodhead" userId="a20b558725e10394" providerId="LiveId" clId="{BE21F1E5-50E2-4619-B744-0850E5CA178E}" dt="2020-01-21T12:53:18.329" v="158"/>
          <ac:spMkLst>
            <pc:docMk/>
            <pc:sldMk cId="200825801" sldId="445"/>
            <ac:spMk id="29" creationId="{B7E6004B-FCFB-42B3-BD97-3E3FE975DB86}"/>
          </ac:spMkLst>
        </pc:spChg>
        <pc:spChg chg="add">
          <ac:chgData name="Helen Woodhead" userId="a20b558725e10394" providerId="LiveId" clId="{BE21F1E5-50E2-4619-B744-0850E5CA178E}" dt="2020-01-21T12:53:18.329" v="158"/>
          <ac:spMkLst>
            <pc:docMk/>
            <pc:sldMk cId="200825801" sldId="445"/>
            <ac:spMk id="30" creationId="{9A17D159-2D10-4CD4-A8C6-113AA0B44C9D}"/>
          </ac:spMkLst>
        </pc:spChg>
        <pc:spChg chg="del">
          <ac:chgData name="Helen Woodhead" userId="a20b558725e10394" providerId="LiveId" clId="{BE21F1E5-50E2-4619-B744-0850E5CA178E}" dt="2020-01-21T12:53:17.288" v="157" actId="478"/>
          <ac:spMkLst>
            <pc:docMk/>
            <pc:sldMk cId="200825801" sldId="445"/>
            <ac:spMk id="40" creationId="{B3EBA579-6013-4412-B7D3-01BAACDEDDA4}"/>
          </ac:spMkLst>
        </pc:spChg>
        <pc:spChg chg="del">
          <ac:chgData name="Helen Woodhead" userId="a20b558725e10394" providerId="LiveId" clId="{BE21F1E5-50E2-4619-B744-0850E5CA178E}" dt="2020-01-21T12:53:17.288" v="157" actId="478"/>
          <ac:spMkLst>
            <pc:docMk/>
            <pc:sldMk cId="200825801" sldId="445"/>
            <ac:spMk id="41" creationId="{1392E6B9-5B5C-4917-A027-280AC91BFA90}"/>
          </ac:spMkLst>
        </pc:spChg>
        <pc:spChg chg="del">
          <ac:chgData name="Helen Woodhead" userId="a20b558725e10394" providerId="LiveId" clId="{BE21F1E5-50E2-4619-B744-0850E5CA178E}" dt="2020-01-21T12:53:17.288" v="157" actId="478"/>
          <ac:spMkLst>
            <pc:docMk/>
            <pc:sldMk cId="200825801" sldId="445"/>
            <ac:spMk id="42" creationId="{ADE20681-40EA-4872-A514-13FF6FA8BA6E}"/>
          </ac:spMkLst>
        </pc:spChg>
        <pc:graphicFrameChg chg="ord">
          <ac:chgData name="Helen Woodhead" userId="a20b558725e10394" providerId="LiveId" clId="{BE21F1E5-50E2-4619-B744-0850E5CA178E}" dt="2020-01-21T12:53:22.934" v="159" actId="166"/>
          <ac:graphicFrameMkLst>
            <pc:docMk/>
            <pc:sldMk cId="200825801" sldId="445"/>
            <ac:graphicFrameMk id="43" creationId="{EC530734-129A-4EB8-93C5-19A11A86A4EB}"/>
          </ac:graphicFrameMkLst>
        </pc:graphicFrameChg>
        <pc:cxnChg chg="add del">
          <ac:chgData name="Helen Woodhead" userId="a20b558725e10394" providerId="LiveId" clId="{BE21F1E5-50E2-4619-B744-0850E5CA178E}" dt="2020-01-21T12:53:13.251" v="156"/>
          <ac:cxnSpMkLst>
            <pc:docMk/>
            <pc:sldMk cId="200825801" sldId="445"/>
            <ac:cxnSpMk id="19" creationId="{AAA6FE41-740D-4F84-B08C-C8D17330BBE4}"/>
          </ac:cxnSpMkLst>
        </pc:cxnChg>
        <pc:cxnChg chg="add del">
          <ac:chgData name="Helen Woodhead" userId="a20b558725e10394" providerId="LiveId" clId="{BE21F1E5-50E2-4619-B744-0850E5CA178E}" dt="2020-01-21T12:53:13.251" v="156"/>
          <ac:cxnSpMkLst>
            <pc:docMk/>
            <pc:sldMk cId="200825801" sldId="445"/>
            <ac:cxnSpMk id="20" creationId="{7A1A4310-3952-450D-BA72-6CF41D5E630A}"/>
          </ac:cxnSpMkLst>
        </pc:cxnChg>
        <pc:cxnChg chg="add del">
          <ac:chgData name="Helen Woodhead" userId="a20b558725e10394" providerId="LiveId" clId="{BE21F1E5-50E2-4619-B744-0850E5CA178E}" dt="2020-01-21T12:53:13.251" v="156"/>
          <ac:cxnSpMkLst>
            <pc:docMk/>
            <pc:sldMk cId="200825801" sldId="445"/>
            <ac:cxnSpMk id="21" creationId="{3A043EB7-B9BF-4719-B0E6-ADA6EE7B91FB}"/>
          </ac:cxnSpMkLst>
        </pc:cxnChg>
        <pc:cxnChg chg="add">
          <ac:chgData name="Helen Woodhead" userId="a20b558725e10394" providerId="LiveId" clId="{BE21F1E5-50E2-4619-B744-0850E5CA178E}" dt="2020-01-21T12:53:18.329" v="158"/>
          <ac:cxnSpMkLst>
            <pc:docMk/>
            <pc:sldMk cId="200825801" sldId="445"/>
            <ac:cxnSpMk id="25" creationId="{215C5797-8FAE-4CAD-9145-B1B46607B24F}"/>
          </ac:cxnSpMkLst>
        </pc:cxnChg>
        <pc:cxnChg chg="add">
          <ac:chgData name="Helen Woodhead" userId="a20b558725e10394" providerId="LiveId" clId="{BE21F1E5-50E2-4619-B744-0850E5CA178E}" dt="2020-01-21T12:53:18.329" v="158"/>
          <ac:cxnSpMkLst>
            <pc:docMk/>
            <pc:sldMk cId="200825801" sldId="445"/>
            <ac:cxnSpMk id="26" creationId="{E92815B5-FE76-447B-B7BE-FFE5E4C9918D}"/>
          </ac:cxnSpMkLst>
        </pc:cxnChg>
        <pc:cxnChg chg="add">
          <ac:chgData name="Helen Woodhead" userId="a20b558725e10394" providerId="LiveId" clId="{BE21F1E5-50E2-4619-B744-0850E5CA178E}" dt="2020-01-21T12:53:18.329" v="158"/>
          <ac:cxnSpMkLst>
            <pc:docMk/>
            <pc:sldMk cId="200825801" sldId="445"/>
            <ac:cxnSpMk id="27" creationId="{E8FCE8C9-2A95-4EB7-B84E-071BE2B4EE95}"/>
          </ac:cxnSpMkLst>
        </pc:cxnChg>
      </pc:sldChg>
      <pc:sldChg chg="addSp delSp modSp add">
        <pc:chgData name="Helen Woodhead" userId="a20b558725e10394" providerId="LiveId" clId="{BE21F1E5-50E2-4619-B744-0850E5CA178E}" dt="2020-01-21T12:54:04.940" v="197"/>
        <pc:sldMkLst>
          <pc:docMk/>
          <pc:sldMk cId="2684819813" sldId="446"/>
        </pc:sldMkLst>
        <pc:spChg chg="add">
          <ac:chgData name="Helen Woodhead" userId="a20b558725e10394" providerId="LiveId" clId="{BE21F1E5-50E2-4619-B744-0850E5CA178E}" dt="2020-01-21T12:54:04.940" v="197"/>
          <ac:spMkLst>
            <pc:docMk/>
            <pc:sldMk cId="2684819813" sldId="446"/>
            <ac:spMk id="13" creationId="{B9B3EAC8-02E8-4E3D-81B2-A393EFC05E5C}"/>
          </ac:spMkLst>
        </pc:spChg>
        <pc:spChg chg="del mod">
          <ac:chgData name="Helen Woodhead" userId="a20b558725e10394" providerId="LiveId" clId="{BE21F1E5-50E2-4619-B744-0850E5CA178E}" dt="2020-01-21T12:53:53.369" v="191" actId="478"/>
          <ac:spMkLst>
            <pc:docMk/>
            <pc:sldMk cId="2684819813" sldId="446"/>
            <ac:spMk id="19" creationId="{5252A847-DE45-4FA3-A1F8-EEBEB845FF8E}"/>
          </ac:spMkLst>
        </pc:spChg>
        <pc:picChg chg="add del mod">
          <ac:chgData name="Helen Woodhead" userId="a20b558725e10394" providerId="LiveId" clId="{BE21F1E5-50E2-4619-B744-0850E5CA178E}" dt="2020-01-21T12:53:50.045" v="190" actId="21"/>
          <ac:picMkLst>
            <pc:docMk/>
            <pc:sldMk cId="2684819813" sldId="446"/>
            <ac:picMk id="2" creationId="{D1334794-6A0C-4289-9C37-DC93EA96AD55}"/>
          </ac:picMkLst>
        </pc:picChg>
        <pc:picChg chg="add">
          <ac:chgData name="Helen Woodhead" userId="a20b558725e10394" providerId="LiveId" clId="{BE21F1E5-50E2-4619-B744-0850E5CA178E}" dt="2020-01-21T12:53:53.816" v="192"/>
          <ac:picMkLst>
            <pc:docMk/>
            <pc:sldMk cId="2684819813" sldId="446"/>
            <ac:picMk id="12" creationId="{41A7D878-923C-439E-9B55-0720C7AE8170}"/>
          </ac:picMkLst>
        </pc:picChg>
        <pc:picChg chg="del mod">
          <ac:chgData name="Helen Woodhead" userId="a20b558725e10394" providerId="LiveId" clId="{BE21F1E5-50E2-4619-B744-0850E5CA178E}" dt="2020-01-21T12:53:53.369" v="191" actId="478"/>
          <ac:picMkLst>
            <pc:docMk/>
            <pc:sldMk cId="2684819813" sldId="446"/>
            <ac:picMk id="38" creationId="{ABFE81A8-3D1A-4496-B3BF-0D8719C92F07}"/>
          </ac:picMkLst>
        </pc:picChg>
        <pc:picChg chg="del">
          <ac:chgData name="Helen Woodhead" userId="a20b558725e10394" providerId="LiveId" clId="{BE21F1E5-50E2-4619-B744-0850E5CA178E}" dt="2020-01-21T12:53:53.369" v="191" actId="478"/>
          <ac:picMkLst>
            <pc:docMk/>
            <pc:sldMk cId="2684819813" sldId="446"/>
            <ac:picMk id="39" creationId="{1FE33EEB-03C1-4F97-8244-296510039990}"/>
          </ac:picMkLst>
        </pc:picChg>
        <pc:picChg chg="del">
          <ac:chgData name="Helen Woodhead" userId="a20b558725e10394" providerId="LiveId" clId="{BE21F1E5-50E2-4619-B744-0850E5CA178E}" dt="2020-01-21T12:53:53.369" v="191" actId="478"/>
          <ac:picMkLst>
            <pc:docMk/>
            <pc:sldMk cId="2684819813" sldId="446"/>
            <ac:picMk id="40" creationId="{C74EC06B-6106-456D-A1D6-73EB76E270BD}"/>
          </ac:picMkLst>
        </pc:picChg>
        <pc:picChg chg="del">
          <ac:chgData name="Helen Woodhead" userId="a20b558725e10394" providerId="LiveId" clId="{BE21F1E5-50E2-4619-B744-0850E5CA178E}" dt="2020-01-21T12:53:53.369" v="191" actId="478"/>
          <ac:picMkLst>
            <pc:docMk/>
            <pc:sldMk cId="2684819813" sldId="446"/>
            <ac:picMk id="64" creationId="{BCDDFA7D-6A96-4891-8E29-9626DBB87B53}"/>
          </ac:picMkLst>
        </pc:picChg>
      </pc:sldChg>
      <pc:sldChg chg="addSp delSp modSp add">
        <pc:chgData name="Helen Woodhead" userId="a20b558725e10394" providerId="LiveId" clId="{BE21F1E5-50E2-4619-B744-0850E5CA178E}" dt="2020-01-21T12:54:36.638" v="234"/>
        <pc:sldMkLst>
          <pc:docMk/>
          <pc:sldMk cId="485223340" sldId="447"/>
        </pc:sldMkLst>
        <pc:spChg chg="add">
          <ac:chgData name="Helen Woodhead" userId="a20b558725e10394" providerId="LiveId" clId="{BE21F1E5-50E2-4619-B744-0850E5CA178E}" dt="2020-01-21T12:54:36.638" v="234"/>
          <ac:spMkLst>
            <pc:docMk/>
            <pc:sldMk cId="485223340" sldId="447"/>
            <ac:spMk id="13" creationId="{6484C93F-B10F-40E3-90FA-B0F0F9C7D46D}"/>
          </ac:spMkLst>
        </pc:spChg>
        <pc:spChg chg="del mod">
          <ac:chgData name="Helen Woodhead" userId="a20b558725e10394" providerId="LiveId" clId="{BE21F1E5-50E2-4619-B744-0850E5CA178E}" dt="2020-01-21T12:54:27.569" v="228" actId="478"/>
          <ac:spMkLst>
            <pc:docMk/>
            <pc:sldMk cId="485223340" sldId="447"/>
            <ac:spMk id="19" creationId="{5252A847-DE45-4FA3-A1F8-EEBEB845FF8E}"/>
          </ac:spMkLst>
        </pc:spChg>
        <pc:picChg chg="add del mod">
          <ac:chgData name="Helen Woodhead" userId="a20b558725e10394" providerId="LiveId" clId="{BE21F1E5-50E2-4619-B744-0850E5CA178E}" dt="2020-01-21T12:54:24.616" v="226" actId="21"/>
          <ac:picMkLst>
            <pc:docMk/>
            <pc:sldMk cId="485223340" sldId="447"/>
            <ac:picMk id="2" creationId="{B3FF7631-A486-4834-A81A-C426A30B6108}"/>
          </ac:picMkLst>
        </pc:picChg>
        <pc:picChg chg="add">
          <ac:chgData name="Helen Woodhead" userId="a20b558725e10394" providerId="LiveId" clId="{BE21F1E5-50E2-4619-B744-0850E5CA178E}" dt="2020-01-21T12:54:28.471" v="229"/>
          <ac:picMkLst>
            <pc:docMk/>
            <pc:sldMk cId="485223340" sldId="447"/>
            <ac:picMk id="12" creationId="{797D122B-CB56-4667-932B-CB5EEF982EC1}"/>
          </ac:picMkLst>
        </pc:picChg>
        <pc:picChg chg="del mod">
          <ac:chgData name="Helen Woodhead" userId="a20b558725e10394" providerId="LiveId" clId="{BE21F1E5-50E2-4619-B744-0850E5CA178E}" dt="2020-01-21T12:54:27.569" v="228" actId="478"/>
          <ac:picMkLst>
            <pc:docMk/>
            <pc:sldMk cId="485223340" sldId="447"/>
            <ac:picMk id="38" creationId="{ABFE81A8-3D1A-4496-B3BF-0D8719C92F07}"/>
          </ac:picMkLst>
        </pc:picChg>
        <pc:picChg chg="del mod">
          <ac:chgData name="Helen Woodhead" userId="a20b558725e10394" providerId="LiveId" clId="{BE21F1E5-50E2-4619-B744-0850E5CA178E}" dt="2020-01-21T12:54:27.569" v="228" actId="478"/>
          <ac:picMkLst>
            <pc:docMk/>
            <pc:sldMk cId="485223340" sldId="447"/>
            <ac:picMk id="39" creationId="{1FE33EEB-03C1-4F97-8244-296510039990}"/>
          </ac:picMkLst>
        </pc:picChg>
        <pc:picChg chg="del mod">
          <ac:chgData name="Helen Woodhead" userId="a20b558725e10394" providerId="LiveId" clId="{BE21F1E5-50E2-4619-B744-0850E5CA178E}" dt="2020-01-21T12:54:27.569" v="228" actId="478"/>
          <ac:picMkLst>
            <pc:docMk/>
            <pc:sldMk cId="485223340" sldId="447"/>
            <ac:picMk id="40" creationId="{C74EC06B-6106-456D-A1D6-73EB76E270BD}"/>
          </ac:picMkLst>
        </pc:picChg>
        <pc:picChg chg="del">
          <ac:chgData name="Helen Woodhead" userId="a20b558725e10394" providerId="LiveId" clId="{BE21F1E5-50E2-4619-B744-0850E5CA178E}" dt="2020-01-21T12:54:27.569" v="228" actId="478"/>
          <ac:picMkLst>
            <pc:docMk/>
            <pc:sldMk cId="485223340" sldId="447"/>
            <ac:picMk id="64" creationId="{BCDDFA7D-6A96-4891-8E29-9626DBB87B53}"/>
          </ac:picMkLst>
        </pc:picChg>
      </pc:sldChg>
      <pc:sldChg chg="addSp delSp modSp add">
        <pc:chgData name="Helen Woodhead" userId="a20b558725e10394" providerId="LiveId" clId="{BE21F1E5-50E2-4619-B744-0850E5CA178E}" dt="2020-01-21T12:55:14.192" v="272"/>
        <pc:sldMkLst>
          <pc:docMk/>
          <pc:sldMk cId="1098574918" sldId="448"/>
        </pc:sldMkLst>
        <pc:spChg chg="add">
          <ac:chgData name="Helen Woodhead" userId="a20b558725e10394" providerId="LiveId" clId="{BE21F1E5-50E2-4619-B744-0850E5CA178E}" dt="2020-01-21T12:55:14.192" v="272"/>
          <ac:spMkLst>
            <pc:docMk/>
            <pc:sldMk cId="1098574918" sldId="448"/>
            <ac:spMk id="13" creationId="{3E7305FF-B309-4638-8270-6825FEC85C38}"/>
          </ac:spMkLst>
        </pc:spChg>
        <pc:spChg chg="del mod">
          <ac:chgData name="Helen Woodhead" userId="a20b558725e10394" providerId="LiveId" clId="{BE21F1E5-50E2-4619-B744-0850E5CA178E}" dt="2020-01-21T12:55:03.972" v="266" actId="478"/>
          <ac:spMkLst>
            <pc:docMk/>
            <pc:sldMk cId="1098574918" sldId="448"/>
            <ac:spMk id="19" creationId="{5252A847-DE45-4FA3-A1F8-EEBEB845FF8E}"/>
          </ac:spMkLst>
        </pc:spChg>
        <pc:graphicFrameChg chg="add">
          <ac:chgData name="Helen Woodhead" userId="a20b558725e10394" providerId="LiveId" clId="{BE21F1E5-50E2-4619-B744-0850E5CA178E}" dt="2020-01-21T12:55:14.192" v="272"/>
          <ac:graphicFrameMkLst>
            <pc:docMk/>
            <pc:sldMk cId="1098574918" sldId="448"/>
            <ac:graphicFrameMk id="14" creationId="{6B692E95-D7CA-43B3-9480-098B6FDB437B}"/>
          </ac:graphicFrameMkLst>
        </pc:graphicFrameChg>
        <pc:graphicFrameChg chg="del modGraphic">
          <ac:chgData name="Helen Woodhead" userId="a20b558725e10394" providerId="LiveId" clId="{BE21F1E5-50E2-4619-B744-0850E5CA178E}" dt="2020-01-21T12:54:48.338" v="238" actId="478"/>
          <ac:graphicFrameMkLst>
            <pc:docMk/>
            <pc:sldMk cId="1098574918" sldId="448"/>
            <ac:graphicFrameMk id="28" creationId="{1C2FFE3D-01CF-4C96-A84D-C02590C1EF91}"/>
          </ac:graphicFrameMkLst>
        </pc:graphicFrameChg>
        <pc:picChg chg="add del mod">
          <ac:chgData name="Helen Woodhead" userId="a20b558725e10394" providerId="LiveId" clId="{BE21F1E5-50E2-4619-B744-0850E5CA178E}" dt="2020-01-21T12:55:01.302" v="265" actId="21"/>
          <ac:picMkLst>
            <pc:docMk/>
            <pc:sldMk cId="1098574918" sldId="448"/>
            <ac:picMk id="2" creationId="{D0528370-8CC8-4B35-A804-CE4F5E5247DA}"/>
          </ac:picMkLst>
        </pc:picChg>
        <pc:picChg chg="del">
          <ac:chgData name="Helen Woodhead" userId="a20b558725e10394" providerId="LiveId" clId="{BE21F1E5-50E2-4619-B744-0850E5CA178E}" dt="2020-01-21T12:55:03.972" v="266" actId="478"/>
          <ac:picMkLst>
            <pc:docMk/>
            <pc:sldMk cId="1098574918" sldId="448"/>
            <ac:picMk id="11" creationId="{86B9B9D1-8FA3-431F-94C7-FDE78766CD96}"/>
          </ac:picMkLst>
        </pc:picChg>
        <pc:picChg chg="add">
          <ac:chgData name="Helen Woodhead" userId="a20b558725e10394" providerId="LiveId" clId="{BE21F1E5-50E2-4619-B744-0850E5CA178E}" dt="2020-01-21T12:55:04.304" v="267"/>
          <ac:picMkLst>
            <pc:docMk/>
            <pc:sldMk cId="1098574918" sldId="448"/>
            <ac:picMk id="12" creationId="{C37D4D76-C261-4BDF-8FC2-F92FFC1421EC}"/>
          </ac:picMkLst>
        </pc:picChg>
        <pc:picChg chg="del">
          <ac:chgData name="Helen Woodhead" userId="a20b558725e10394" providerId="LiveId" clId="{BE21F1E5-50E2-4619-B744-0850E5CA178E}" dt="2020-01-21T12:55:03.972" v="266" actId="478"/>
          <ac:picMkLst>
            <pc:docMk/>
            <pc:sldMk cId="1098574918" sldId="448"/>
            <ac:picMk id="30" creationId="{0F56A3ED-211F-4946-B0CA-DE22E56A107C}"/>
          </ac:picMkLst>
        </pc:picChg>
        <pc:picChg chg="del">
          <ac:chgData name="Helen Woodhead" userId="a20b558725e10394" providerId="LiveId" clId="{BE21F1E5-50E2-4619-B744-0850E5CA178E}" dt="2020-01-21T12:55:03.972" v="266" actId="478"/>
          <ac:picMkLst>
            <pc:docMk/>
            <pc:sldMk cId="1098574918" sldId="448"/>
            <ac:picMk id="31" creationId="{1203CA6D-1E0A-49A5-8FB1-35C42371353E}"/>
          </ac:picMkLst>
        </pc:picChg>
      </pc:sldChg>
      <pc:sldChg chg="addSp delSp modSp add">
        <pc:chgData name="Helen Woodhead" userId="a20b558725e10394" providerId="LiveId" clId="{BE21F1E5-50E2-4619-B744-0850E5CA178E}" dt="2020-01-21T12:56:03.277" v="314"/>
        <pc:sldMkLst>
          <pc:docMk/>
          <pc:sldMk cId="2081104896" sldId="449"/>
        </pc:sldMkLst>
        <pc:spChg chg="add">
          <ac:chgData name="Helen Woodhead" userId="a20b558725e10394" providerId="LiveId" clId="{BE21F1E5-50E2-4619-B744-0850E5CA178E}" dt="2020-01-21T12:56:03.277" v="314"/>
          <ac:spMkLst>
            <pc:docMk/>
            <pc:sldMk cId="2081104896" sldId="449"/>
            <ac:spMk id="13" creationId="{F093649D-F106-4BD1-8203-0DDE70932633}"/>
          </ac:spMkLst>
        </pc:spChg>
        <pc:spChg chg="del mod">
          <ac:chgData name="Helen Woodhead" userId="a20b558725e10394" providerId="LiveId" clId="{BE21F1E5-50E2-4619-B744-0850E5CA178E}" dt="2020-01-21T12:55:52.439" v="308" actId="478"/>
          <ac:spMkLst>
            <pc:docMk/>
            <pc:sldMk cId="2081104896" sldId="449"/>
            <ac:spMk id="19" creationId="{5252A847-DE45-4FA3-A1F8-EEBEB845FF8E}"/>
          </ac:spMkLst>
        </pc:spChg>
        <pc:graphicFrameChg chg="add">
          <ac:chgData name="Helen Woodhead" userId="a20b558725e10394" providerId="LiveId" clId="{BE21F1E5-50E2-4619-B744-0850E5CA178E}" dt="2020-01-21T12:56:03.277" v="314"/>
          <ac:graphicFrameMkLst>
            <pc:docMk/>
            <pc:sldMk cId="2081104896" sldId="449"/>
            <ac:graphicFrameMk id="14" creationId="{67B6667C-2E0E-41D2-B9ED-C4B489032CD7}"/>
          </ac:graphicFrameMkLst>
        </pc:graphicFrameChg>
        <pc:graphicFrameChg chg="del">
          <ac:chgData name="Helen Woodhead" userId="a20b558725e10394" providerId="LiveId" clId="{BE21F1E5-50E2-4619-B744-0850E5CA178E}" dt="2020-01-21T12:55:21.896" v="275" actId="478"/>
          <ac:graphicFrameMkLst>
            <pc:docMk/>
            <pc:sldMk cId="2081104896" sldId="449"/>
            <ac:graphicFrameMk id="28" creationId="{1C2FFE3D-01CF-4C96-A84D-C02590C1EF91}"/>
          </ac:graphicFrameMkLst>
        </pc:graphicFrameChg>
        <pc:picChg chg="add del mod">
          <ac:chgData name="Helen Woodhead" userId="a20b558725e10394" providerId="LiveId" clId="{BE21F1E5-50E2-4619-B744-0850E5CA178E}" dt="2020-01-21T12:55:49.661" v="307" actId="21"/>
          <ac:picMkLst>
            <pc:docMk/>
            <pc:sldMk cId="2081104896" sldId="449"/>
            <ac:picMk id="2" creationId="{C69F0386-DF62-4533-A984-6CCCC4C5AB09}"/>
          </ac:picMkLst>
        </pc:picChg>
        <pc:picChg chg="del">
          <ac:chgData name="Helen Woodhead" userId="a20b558725e10394" providerId="LiveId" clId="{BE21F1E5-50E2-4619-B744-0850E5CA178E}" dt="2020-01-21T12:55:52.439" v="308" actId="478"/>
          <ac:picMkLst>
            <pc:docMk/>
            <pc:sldMk cId="2081104896" sldId="449"/>
            <ac:picMk id="11" creationId="{BAECFBEE-ED85-4A9C-BB4C-6EEC9E8492BC}"/>
          </ac:picMkLst>
        </pc:picChg>
        <pc:picChg chg="add">
          <ac:chgData name="Helen Woodhead" userId="a20b558725e10394" providerId="LiveId" clId="{BE21F1E5-50E2-4619-B744-0850E5CA178E}" dt="2020-01-21T12:55:53.388" v="309"/>
          <ac:picMkLst>
            <pc:docMk/>
            <pc:sldMk cId="2081104896" sldId="449"/>
            <ac:picMk id="12" creationId="{66440DCF-2A7C-4766-B87B-03CCCC538961}"/>
          </ac:picMkLst>
        </pc:picChg>
        <pc:picChg chg="del">
          <ac:chgData name="Helen Woodhead" userId="a20b558725e10394" providerId="LiveId" clId="{BE21F1E5-50E2-4619-B744-0850E5CA178E}" dt="2020-01-21T12:55:52.439" v="308" actId="478"/>
          <ac:picMkLst>
            <pc:docMk/>
            <pc:sldMk cId="2081104896" sldId="449"/>
            <ac:picMk id="30" creationId="{0F56A3ED-211F-4946-B0CA-DE22E56A107C}"/>
          </ac:picMkLst>
        </pc:picChg>
        <pc:picChg chg="del">
          <ac:chgData name="Helen Woodhead" userId="a20b558725e10394" providerId="LiveId" clId="{BE21F1E5-50E2-4619-B744-0850E5CA178E}" dt="2020-01-21T12:55:52.439" v="308" actId="478"/>
          <ac:picMkLst>
            <pc:docMk/>
            <pc:sldMk cId="2081104896" sldId="449"/>
            <ac:picMk id="31" creationId="{1203CA6D-1E0A-49A5-8FB1-35C42371353E}"/>
          </ac:picMkLst>
        </pc:picChg>
      </pc:sldChg>
      <pc:sldChg chg="addSp delSp modSp add">
        <pc:chgData name="Helen Woodhead" userId="a20b558725e10394" providerId="LiveId" clId="{BE21F1E5-50E2-4619-B744-0850E5CA178E}" dt="2020-01-21T12:57:21.801" v="353"/>
        <pc:sldMkLst>
          <pc:docMk/>
          <pc:sldMk cId="3518445360" sldId="450"/>
        </pc:sldMkLst>
        <pc:spChg chg="del mod">
          <ac:chgData name="Helen Woodhead" userId="a20b558725e10394" providerId="LiveId" clId="{BE21F1E5-50E2-4619-B744-0850E5CA178E}" dt="2020-01-21T12:57:06.359" v="347" actId="478"/>
          <ac:spMkLst>
            <pc:docMk/>
            <pc:sldMk cId="3518445360" sldId="450"/>
            <ac:spMk id="19" creationId="{5252A847-DE45-4FA3-A1F8-EEBEB845FF8E}"/>
          </ac:spMkLst>
        </pc:spChg>
        <pc:spChg chg="del">
          <ac:chgData name="Helen Woodhead" userId="a20b558725e10394" providerId="LiveId" clId="{BE21F1E5-50E2-4619-B744-0850E5CA178E}" dt="2020-01-21T12:57:05.097" v="346" actId="478"/>
          <ac:spMkLst>
            <pc:docMk/>
            <pc:sldMk cId="3518445360" sldId="450"/>
            <ac:spMk id="20" creationId="{B7521EA5-891D-4E8D-8821-9187745BA3E9}"/>
          </ac:spMkLst>
        </pc:spChg>
        <pc:spChg chg="del">
          <ac:chgData name="Helen Woodhead" userId="a20b558725e10394" providerId="LiveId" clId="{BE21F1E5-50E2-4619-B744-0850E5CA178E}" dt="2020-01-21T12:57:05.097" v="346" actId="478"/>
          <ac:spMkLst>
            <pc:docMk/>
            <pc:sldMk cId="3518445360" sldId="450"/>
            <ac:spMk id="21" creationId="{043A71C7-C308-49A3-8A30-53D6FF6980C8}"/>
          </ac:spMkLst>
        </pc:spChg>
        <pc:spChg chg="del">
          <ac:chgData name="Helen Woodhead" userId="a20b558725e10394" providerId="LiveId" clId="{BE21F1E5-50E2-4619-B744-0850E5CA178E}" dt="2020-01-21T12:57:05.097" v="346" actId="478"/>
          <ac:spMkLst>
            <pc:docMk/>
            <pc:sldMk cId="3518445360" sldId="450"/>
            <ac:spMk id="22" creationId="{EA917051-1355-4CB8-9B92-AE522E3FF496}"/>
          </ac:spMkLst>
        </pc:spChg>
        <pc:spChg chg="add del">
          <ac:chgData name="Helen Woodhead" userId="a20b558725e10394" providerId="LiveId" clId="{BE21F1E5-50E2-4619-B744-0850E5CA178E}" dt="2020-01-21T12:56:54.307" v="319"/>
          <ac:spMkLst>
            <pc:docMk/>
            <pc:sldMk cId="3518445360" sldId="450"/>
            <ac:spMk id="23" creationId="{E04837C6-E387-421B-BFBA-411AE77C88C7}"/>
          </ac:spMkLst>
        </pc:spChg>
        <pc:spChg chg="add del">
          <ac:chgData name="Helen Woodhead" userId="a20b558725e10394" providerId="LiveId" clId="{BE21F1E5-50E2-4619-B744-0850E5CA178E}" dt="2020-01-21T12:56:54.307" v="319"/>
          <ac:spMkLst>
            <pc:docMk/>
            <pc:sldMk cId="3518445360" sldId="450"/>
            <ac:spMk id="24" creationId="{34FDC68B-0A17-4E78-BA3C-CF01F5A3C117}"/>
          </ac:spMkLst>
        </pc:spChg>
        <pc:spChg chg="del">
          <ac:chgData name="Helen Woodhead" userId="a20b558725e10394" providerId="LiveId" clId="{BE21F1E5-50E2-4619-B744-0850E5CA178E}" dt="2020-01-21T12:57:05.097" v="346" actId="478"/>
          <ac:spMkLst>
            <pc:docMk/>
            <pc:sldMk cId="3518445360" sldId="450"/>
            <ac:spMk id="34" creationId="{98A16F72-55A6-48B6-98C2-8C51C53118CE}"/>
          </ac:spMkLst>
        </pc:spChg>
        <pc:spChg chg="del">
          <ac:chgData name="Helen Woodhead" userId="a20b558725e10394" providerId="LiveId" clId="{BE21F1E5-50E2-4619-B744-0850E5CA178E}" dt="2020-01-21T12:57:05.097" v="346" actId="478"/>
          <ac:spMkLst>
            <pc:docMk/>
            <pc:sldMk cId="3518445360" sldId="450"/>
            <ac:spMk id="36" creationId="{2F91636E-1742-4224-849D-71F291D62287}"/>
          </ac:spMkLst>
        </pc:spChg>
        <pc:spChg chg="del">
          <ac:chgData name="Helen Woodhead" userId="a20b558725e10394" providerId="LiveId" clId="{BE21F1E5-50E2-4619-B744-0850E5CA178E}" dt="2020-01-21T12:57:05.097" v="346" actId="478"/>
          <ac:spMkLst>
            <pc:docMk/>
            <pc:sldMk cId="3518445360" sldId="450"/>
            <ac:spMk id="37" creationId="{DB47D9A9-E605-4382-BC02-753A1D4F7282}"/>
          </ac:spMkLst>
        </pc:spChg>
        <pc:spChg chg="add">
          <ac:chgData name="Helen Woodhead" userId="a20b558725e10394" providerId="LiveId" clId="{BE21F1E5-50E2-4619-B744-0850E5CA178E}" dt="2020-01-21T12:57:21.801" v="353"/>
          <ac:spMkLst>
            <pc:docMk/>
            <pc:sldMk cId="3518445360" sldId="450"/>
            <ac:spMk id="40" creationId="{D3E952FB-7C37-42C3-B924-01211184F700}"/>
          </ac:spMkLst>
        </pc:spChg>
        <pc:spChg chg="add">
          <ac:chgData name="Helen Woodhead" userId="a20b558725e10394" providerId="LiveId" clId="{BE21F1E5-50E2-4619-B744-0850E5CA178E}" dt="2020-01-21T12:57:21.801" v="353"/>
          <ac:spMkLst>
            <pc:docMk/>
            <pc:sldMk cId="3518445360" sldId="450"/>
            <ac:spMk id="42" creationId="{ACEC0682-368B-452D-9E67-F247AFBFC384}"/>
          </ac:spMkLst>
        </pc:spChg>
        <pc:spChg chg="add">
          <ac:chgData name="Helen Woodhead" userId="a20b558725e10394" providerId="LiveId" clId="{BE21F1E5-50E2-4619-B744-0850E5CA178E}" dt="2020-01-21T12:57:21.801" v="353"/>
          <ac:spMkLst>
            <pc:docMk/>
            <pc:sldMk cId="3518445360" sldId="450"/>
            <ac:spMk id="43" creationId="{43BFD3BB-01B2-47BD-BC65-F6354391D0E3}"/>
          </ac:spMkLst>
        </pc:spChg>
        <pc:spChg chg="add">
          <ac:chgData name="Helen Woodhead" userId="a20b558725e10394" providerId="LiveId" clId="{BE21F1E5-50E2-4619-B744-0850E5CA178E}" dt="2020-01-21T12:57:21.801" v="353"/>
          <ac:spMkLst>
            <pc:docMk/>
            <pc:sldMk cId="3518445360" sldId="450"/>
            <ac:spMk id="44" creationId="{277E78B6-8999-42FA-8230-3CD30459B552}"/>
          </ac:spMkLst>
        </pc:spChg>
        <pc:spChg chg="add">
          <ac:chgData name="Helen Woodhead" userId="a20b558725e10394" providerId="LiveId" clId="{BE21F1E5-50E2-4619-B744-0850E5CA178E}" dt="2020-01-21T12:57:21.801" v="353"/>
          <ac:spMkLst>
            <pc:docMk/>
            <pc:sldMk cId="3518445360" sldId="450"/>
            <ac:spMk id="45" creationId="{5F9CFEB0-C535-48E5-ABD1-F04DF37908C9}"/>
          </ac:spMkLst>
        </pc:spChg>
        <pc:spChg chg="add">
          <ac:chgData name="Helen Woodhead" userId="a20b558725e10394" providerId="LiveId" clId="{BE21F1E5-50E2-4619-B744-0850E5CA178E}" dt="2020-01-21T12:57:21.801" v="353"/>
          <ac:spMkLst>
            <pc:docMk/>
            <pc:sldMk cId="3518445360" sldId="450"/>
            <ac:spMk id="46" creationId="{FC7CA10B-9621-4B9F-BB6A-BE963408426B}"/>
          </ac:spMkLst>
        </pc:spChg>
        <pc:graphicFrameChg chg="del">
          <ac:chgData name="Helen Woodhead" userId="a20b558725e10394" providerId="LiveId" clId="{BE21F1E5-50E2-4619-B744-0850E5CA178E}" dt="2020-01-21T12:57:05.097" v="346" actId="478"/>
          <ac:graphicFrameMkLst>
            <pc:docMk/>
            <pc:sldMk cId="3518445360" sldId="450"/>
            <ac:graphicFrameMk id="35" creationId="{715675FC-0F86-4170-B890-4C1DE0F6DC16}"/>
          </ac:graphicFrameMkLst>
        </pc:graphicFrameChg>
        <pc:graphicFrameChg chg="add">
          <ac:chgData name="Helen Woodhead" userId="a20b558725e10394" providerId="LiveId" clId="{BE21F1E5-50E2-4619-B744-0850E5CA178E}" dt="2020-01-21T12:57:21.801" v="353"/>
          <ac:graphicFrameMkLst>
            <pc:docMk/>
            <pc:sldMk cId="3518445360" sldId="450"/>
            <ac:graphicFrameMk id="41" creationId="{6887B33E-2FB4-4301-B04B-558A0F993AE4}"/>
          </ac:graphicFrameMkLst>
        </pc:graphicFrameChg>
        <pc:picChg chg="add del mod">
          <ac:chgData name="Helen Woodhead" userId="a20b558725e10394" providerId="LiveId" clId="{BE21F1E5-50E2-4619-B744-0850E5CA178E}" dt="2020-01-21T12:57:02.515" v="345" actId="21"/>
          <ac:picMkLst>
            <pc:docMk/>
            <pc:sldMk cId="3518445360" sldId="450"/>
            <ac:picMk id="2" creationId="{2398126C-7077-470C-A539-10CBA88CCE6D}"/>
          </ac:picMkLst>
        </pc:picChg>
        <pc:picChg chg="add del">
          <ac:chgData name="Helen Woodhead" userId="a20b558725e10394" providerId="LiveId" clId="{BE21F1E5-50E2-4619-B744-0850E5CA178E}" dt="2020-01-21T12:56:54.307" v="319"/>
          <ac:picMkLst>
            <pc:docMk/>
            <pc:sldMk cId="3518445360" sldId="450"/>
            <ac:picMk id="25" creationId="{C9685D6E-2410-47C4-B26E-287BD18E217D}"/>
          </ac:picMkLst>
        </pc:picChg>
        <pc:picChg chg="del">
          <ac:chgData name="Helen Woodhead" userId="a20b558725e10394" providerId="LiveId" clId="{BE21F1E5-50E2-4619-B744-0850E5CA178E}" dt="2020-01-21T12:57:05.097" v="346" actId="478"/>
          <ac:picMkLst>
            <pc:docMk/>
            <pc:sldMk cId="3518445360" sldId="450"/>
            <ac:picMk id="26" creationId="{940B6340-273E-48E1-9CBF-8A911B294DB5}"/>
          </ac:picMkLst>
        </pc:picChg>
        <pc:picChg chg="del">
          <ac:chgData name="Helen Woodhead" userId="a20b558725e10394" providerId="LiveId" clId="{BE21F1E5-50E2-4619-B744-0850E5CA178E}" dt="2020-01-21T12:57:05.097" v="346" actId="478"/>
          <ac:picMkLst>
            <pc:docMk/>
            <pc:sldMk cId="3518445360" sldId="450"/>
            <ac:picMk id="27" creationId="{F465751B-F1F1-4EC1-BC58-3A41FDF60591}"/>
          </ac:picMkLst>
        </pc:picChg>
        <pc:picChg chg="add del">
          <ac:chgData name="Helen Woodhead" userId="a20b558725e10394" providerId="LiveId" clId="{BE21F1E5-50E2-4619-B744-0850E5CA178E}" dt="2020-01-21T12:56:54.307" v="319"/>
          <ac:picMkLst>
            <pc:docMk/>
            <pc:sldMk cId="3518445360" sldId="450"/>
            <ac:picMk id="28" creationId="{40E3E81F-8C0C-41A1-9915-F325C9BB633F}"/>
          </ac:picMkLst>
        </pc:picChg>
        <pc:picChg chg="add del">
          <ac:chgData name="Helen Woodhead" userId="a20b558725e10394" providerId="LiveId" clId="{BE21F1E5-50E2-4619-B744-0850E5CA178E}" dt="2020-01-21T12:56:54.307" v="319"/>
          <ac:picMkLst>
            <pc:docMk/>
            <pc:sldMk cId="3518445360" sldId="450"/>
            <ac:picMk id="29" creationId="{BE9CB01B-6048-44CE-A942-0305553C65AB}"/>
          </ac:picMkLst>
        </pc:picChg>
        <pc:picChg chg="add del">
          <ac:chgData name="Helen Woodhead" userId="a20b558725e10394" providerId="LiveId" clId="{BE21F1E5-50E2-4619-B744-0850E5CA178E}" dt="2020-01-21T12:56:54.307" v="319"/>
          <ac:picMkLst>
            <pc:docMk/>
            <pc:sldMk cId="3518445360" sldId="450"/>
            <ac:picMk id="30" creationId="{BE57885A-1B91-4130-A756-31094B522517}"/>
          </ac:picMkLst>
        </pc:picChg>
        <pc:picChg chg="add del">
          <ac:chgData name="Helen Woodhead" userId="a20b558725e10394" providerId="LiveId" clId="{BE21F1E5-50E2-4619-B744-0850E5CA178E}" dt="2020-01-21T12:56:54.307" v="319"/>
          <ac:picMkLst>
            <pc:docMk/>
            <pc:sldMk cId="3518445360" sldId="450"/>
            <ac:picMk id="31" creationId="{01B8F9BE-7DFE-4033-8F3F-6E06F97987FD}"/>
          </ac:picMkLst>
        </pc:picChg>
        <pc:picChg chg="del">
          <ac:chgData name="Helen Woodhead" userId="a20b558725e10394" providerId="LiveId" clId="{BE21F1E5-50E2-4619-B744-0850E5CA178E}" dt="2020-01-21T12:57:05.097" v="346" actId="478"/>
          <ac:picMkLst>
            <pc:docMk/>
            <pc:sldMk cId="3518445360" sldId="450"/>
            <ac:picMk id="32" creationId="{057D7074-3DA3-4B23-80BB-7C95509B5598}"/>
          </ac:picMkLst>
        </pc:picChg>
        <pc:picChg chg="del">
          <ac:chgData name="Helen Woodhead" userId="a20b558725e10394" providerId="LiveId" clId="{BE21F1E5-50E2-4619-B744-0850E5CA178E}" dt="2020-01-21T12:57:05.097" v="346" actId="478"/>
          <ac:picMkLst>
            <pc:docMk/>
            <pc:sldMk cId="3518445360" sldId="450"/>
            <ac:picMk id="33" creationId="{350C6FDA-6B73-4198-8FF9-2CED91C4615E}"/>
          </ac:picMkLst>
        </pc:picChg>
        <pc:picChg chg="del">
          <ac:chgData name="Helen Woodhead" userId="a20b558725e10394" providerId="LiveId" clId="{BE21F1E5-50E2-4619-B744-0850E5CA178E}" dt="2020-01-21T12:57:05.097" v="346" actId="478"/>
          <ac:picMkLst>
            <pc:docMk/>
            <pc:sldMk cId="3518445360" sldId="450"/>
            <ac:picMk id="38" creationId="{2CFDC4A0-C38A-455E-A6EB-0B7F7BEF33F7}"/>
          </ac:picMkLst>
        </pc:picChg>
        <pc:picChg chg="add">
          <ac:chgData name="Helen Woodhead" userId="a20b558725e10394" providerId="LiveId" clId="{BE21F1E5-50E2-4619-B744-0850E5CA178E}" dt="2020-01-21T12:57:06.704" v="348"/>
          <ac:picMkLst>
            <pc:docMk/>
            <pc:sldMk cId="3518445360" sldId="450"/>
            <ac:picMk id="39" creationId="{15EC2B65-AC24-4B3D-B67F-3C3F33D46153}"/>
          </ac:picMkLst>
        </pc:picChg>
      </pc:sldChg>
      <pc:sldChg chg="addSp delSp modSp add">
        <pc:chgData name="Helen Woodhead" userId="a20b558725e10394" providerId="LiveId" clId="{BE21F1E5-50E2-4619-B744-0850E5CA178E}" dt="2020-01-21T12:58:17.611" v="390"/>
        <pc:sldMkLst>
          <pc:docMk/>
          <pc:sldMk cId="517823861" sldId="451"/>
        </pc:sldMkLst>
        <pc:spChg chg="del mod">
          <ac:chgData name="Helen Woodhead" userId="a20b558725e10394" providerId="LiveId" clId="{BE21F1E5-50E2-4619-B744-0850E5CA178E}" dt="2020-01-21T12:57:59.199" v="383" actId="478"/>
          <ac:spMkLst>
            <pc:docMk/>
            <pc:sldMk cId="517823861" sldId="451"/>
            <ac:spMk id="19" creationId="{5252A847-DE45-4FA3-A1F8-EEBEB845FF8E}"/>
          </ac:spMkLst>
        </pc:spChg>
        <pc:spChg chg="del">
          <ac:chgData name="Helen Woodhead" userId="a20b558725e10394" providerId="LiveId" clId="{BE21F1E5-50E2-4619-B744-0850E5CA178E}" dt="2020-01-21T12:58:02.971" v="384" actId="478"/>
          <ac:spMkLst>
            <pc:docMk/>
            <pc:sldMk cId="517823861" sldId="451"/>
            <ac:spMk id="20" creationId="{B7521EA5-891D-4E8D-8821-9187745BA3E9}"/>
          </ac:spMkLst>
        </pc:spChg>
        <pc:spChg chg="del">
          <ac:chgData name="Helen Woodhead" userId="a20b558725e10394" providerId="LiveId" clId="{BE21F1E5-50E2-4619-B744-0850E5CA178E}" dt="2020-01-21T12:58:02.971" v="384" actId="478"/>
          <ac:spMkLst>
            <pc:docMk/>
            <pc:sldMk cId="517823861" sldId="451"/>
            <ac:spMk id="21" creationId="{043A71C7-C308-49A3-8A30-53D6FF6980C8}"/>
          </ac:spMkLst>
        </pc:spChg>
        <pc:spChg chg="del">
          <ac:chgData name="Helen Woodhead" userId="a20b558725e10394" providerId="LiveId" clId="{BE21F1E5-50E2-4619-B744-0850E5CA178E}" dt="2020-01-21T12:58:02.971" v="384" actId="478"/>
          <ac:spMkLst>
            <pc:docMk/>
            <pc:sldMk cId="517823861" sldId="451"/>
            <ac:spMk id="22" creationId="{EA917051-1355-4CB8-9B92-AE522E3FF496}"/>
          </ac:spMkLst>
        </pc:spChg>
        <pc:spChg chg="add">
          <ac:chgData name="Helen Woodhead" userId="a20b558725e10394" providerId="LiveId" clId="{BE21F1E5-50E2-4619-B744-0850E5CA178E}" dt="2020-01-21T12:58:17.611" v="390"/>
          <ac:spMkLst>
            <pc:docMk/>
            <pc:sldMk cId="517823861" sldId="451"/>
            <ac:spMk id="25" creationId="{C3CF8899-18D7-4D43-8C8C-9A2DDECE7B0B}"/>
          </ac:spMkLst>
        </pc:spChg>
        <pc:spChg chg="add">
          <ac:chgData name="Helen Woodhead" userId="a20b558725e10394" providerId="LiveId" clId="{BE21F1E5-50E2-4619-B744-0850E5CA178E}" dt="2020-01-21T12:58:17.611" v="390"/>
          <ac:spMkLst>
            <pc:docMk/>
            <pc:sldMk cId="517823861" sldId="451"/>
            <ac:spMk id="30" creationId="{2243A9E3-8DCC-4111-B163-F3D6F5A2725B}"/>
          </ac:spMkLst>
        </pc:spChg>
        <pc:spChg chg="add">
          <ac:chgData name="Helen Woodhead" userId="a20b558725e10394" providerId="LiveId" clId="{BE21F1E5-50E2-4619-B744-0850E5CA178E}" dt="2020-01-21T12:58:17.611" v="390"/>
          <ac:spMkLst>
            <pc:docMk/>
            <pc:sldMk cId="517823861" sldId="451"/>
            <ac:spMk id="31" creationId="{60570E66-166E-4BBC-B464-0BB219E359FE}"/>
          </ac:spMkLst>
        </pc:spChg>
        <pc:spChg chg="add">
          <ac:chgData name="Helen Woodhead" userId="a20b558725e10394" providerId="LiveId" clId="{BE21F1E5-50E2-4619-B744-0850E5CA178E}" dt="2020-01-21T12:58:17.611" v="390"/>
          <ac:spMkLst>
            <pc:docMk/>
            <pc:sldMk cId="517823861" sldId="451"/>
            <ac:spMk id="33" creationId="{9FF0C267-42DE-47C2-991E-51B1C85F3DE6}"/>
          </ac:spMkLst>
        </pc:spChg>
        <pc:spChg chg="del">
          <ac:chgData name="Helen Woodhead" userId="a20b558725e10394" providerId="LiveId" clId="{BE21F1E5-50E2-4619-B744-0850E5CA178E}" dt="2020-01-21T12:58:02.971" v="384" actId="478"/>
          <ac:spMkLst>
            <pc:docMk/>
            <pc:sldMk cId="517823861" sldId="451"/>
            <ac:spMk id="34" creationId="{98A16F72-55A6-48B6-98C2-8C51C53118CE}"/>
          </ac:spMkLst>
        </pc:spChg>
        <pc:spChg chg="del">
          <ac:chgData name="Helen Woodhead" userId="a20b558725e10394" providerId="LiveId" clId="{BE21F1E5-50E2-4619-B744-0850E5CA178E}" dt="2020-01-21T12:58:02.971" v="384" actId="478"/>
          <ac:spMkLst>
            <pc:docMk/>
            <pc:sldMk cId="517823861" sldId="451"/>
            <ac:spMk id="36" creationId="{2F91636E-1742-4224-849D-71F291D62287}"/>
          </ac:spMkLst>
        </pc:spChg>
        <pc:spChg chg="del">
          <ac:chgData name="Helen Woodhead" userId="a20b558725e10394" providerId="LiveId" clId="{BE21F1E5-50E2-4619-B744-0850E5CA178E}" dt="2020-01-21T12:57:59.199" v="383" actId="478"/>
          <ac:spMkLst>
            <pc:docMk/>
            <pc:sldMk cId="517823861" sldId="451"/>
            <ac:spMk id="37" creationId="{DB47D9A9-E605-4382-BC02-753A1D4F7282}"/>
          </ac:spMkLst>
        </pc:spChg>
        <pc:spChg chg="add">
          <ac:chgData name="Helen Woodhead" userId="a20b558725e10394" providerId="LiveId" clId="{BE21F1E5-50E2-4619-B744-0850E5CA178E}" dt="2020-01-21T12:58:17.611" v="390"/>
          <ac:spMkLst>
            <pc:docMk/>
            <pc:sldMk cId="517823861" sldId="451"/>
            <ac:spMk id="38" creationId="{DF02A5D2-D2BF-48E5-AD44-FF89AB72C0CC}"/>
          </ac:spMkLst>
        </pc:spChg>
        <pc:spChg chg="add">
          <ac:chgData name="Helen Woodhead" userId="a20b558725e10394" providerId="LiveId" clId="{BE21F1E5-50E2-4619-B744-0850E5CA178E}" dt="2020-01-21T12:58:17.611" v="390"/>
          <ac:spMkLst>
            <pc:docMk/>
            <pc:sldMk cId="517823861" sldId="451"/>
            <ac:spMk id="39" creationId="{FC30FD3E-8A34-49FC-B6F7-9C24E0F0DB38}"/>
          </ac:spMkLst>
        </pc:spChg>
        <pc:graphicFrameChg chg="add">
          <ac:chgData name="Helen Woodhead" userId="a20b558725e10394" providerId="LiveId" clId="{BE21F1E5-50E2-4619-B744-0850E5CA178E}" dt="2020-01-21T12:58:17.611" v="390"/>
          <ac:graphicFrameMkLst>
            <pc:docMk/>
            <pc:sldMk cId="517823861" sldId="451"/>
            <ac:graphicFrameMk id="29" creationId="{51911D42-A70E-4BFF-ACAF-FEF3382CFE85}"/>
          </ac:graphicFrameMkLst>
        </pc:graphicFrameChg>
        <pc:graphicFrameChg chg="del">
          <ac:chgData name="Helen Woodhead" userId="a20b558725e10394" providerId="LiveId" clId="{BE21F1E5-50E2-4619-B744-0850E5CA178E}" dt="2020-01-21T12:58:02.971" v="384" actId="478"/>
          <ac:graphicFrameMkLst>
            <pc:docMk/>
            <pc:sldMk cId="517823861" sldId="451"/>
            <ac:graphicFrameMk id="35" creationId="{715675FC-0F86-4170-B890-4C1DE0F6DC16}"/>
          </ac:graphicFrameMkLst>
        </pc:graphicFrameChg>
        <pc:picChg chg="add del mod">
          <ac:chgData name="Helen Woodhead" userId="a20b558725e10394" providerId="LiveId" clId="{BE21F1E5-50E2-4619-B744-0850E5CA178E}" dt="2020-01-21T12:57:54.659" v="382" actId="21"/>
          <ac:picMkLst>
            <pc:docMk/>
            <pc:sldMk cId="517823861" sldId="451"/>
            <ac:picMk id="2" creationId="{ED54632E-97C6-4213-94EB-4EA87D6C2177}"/>
          </ac:picMkLst>
        </pc:picChg>
        <pc:picChg chg="del">
          <ac:chgData name="Helen Woodhead" userId="a20b558725e10394" providerId="LiveId" clId="{BE21F1E5-50E2-4619-B744-0850E5CA178E}" dt="2020-01-21T12:57:59.199" v="383" actId="478"/>
          <ac:picMkLst>
            <pc:docMk/>
            <pc:sldMk cId="517823861" sldId="451"/>
            <ac:picMk id="23" creationId="{D3B6A8F6-55A1-4E0F-B4DB-FFC460ABCBE5}"/>
          </ac:picMkLst>
        </pc:picChg>
        <pc:picChg chg="add">
          <ac:chgData name="Helen Woodhead" userId="a20b558725e10394" providerId="LiveId" clId="{BE21F1E5-50E2-4619-B744-0850E5CA178E}" dt="2020-01-21T12:58:03.454" v="385"/>
          <ac:picMkLst>
            <pc:docMk/>
            <pc:sldMk cId="517823861" sldId="451"/>
            <ac:picMk id="24" creationId="{7CCA9B96-3CDD-4915-9D31-3BA2470C1900}"/>
          </ac:picMkLst>
        </pc:picChg>
        <pc:picChg chg="del">
          <ac:chgData name="Helen Woodhead" userId="a20b558725e10394" providerId="LiveId" clId="{BE21F1E5-50E2-4619-B744-0850E5CA178E}" dt="2020-01-21T12:57:59.199" v="383" actId="478"/>
          <ac:picMkLst>
            <pc:docMk/>
            <pc:sldMk cId="517823861" sldId="451"/>
            <ac:picMk id="26" creationId="{48530B6A-7CF8-469C-A234-C3B47A092145}"/>
          </ac:picMkLst>
        </pc:picChg>
        <pc:picChg chg="del">
          <ac:chgData name="Helen Woodhead" userId="a20b558725e10394" providerId="LiveId" clId="{BE21F1E5-50E2-4619-B744-0850E5CA178E}" dt="2020-01-21T12:57:59.199" v="383" actId="478"/>
          <ac:picMkLst>
            <pc:docMk/>
            <pc:sldMk cId="517823861" sldId="451"/>
            <ac:picMk id="27" creationId="{797062D6-2A5E-41C5-A2AA-B6FD89FFA331}"/>
          </ac:picMkLst>
        </pc:picChg>
        <pc:picChg chg="del">
          <ac:chgData name="Helen Woodhead" userId="a20b558725e10394" providerId="LiveId" clId="{BE21F1E5-50E2-4619-B744-0850E5CA178E}" dt="2020-01-21T12:57:59.199" v="383" actId="478"/>
          <ac:picMkLst>
            <pc:docMk/>
            <pc:sldMk cId="517823861" sldId="451"/>
            <ac:picMk id="28" creationId="{6C1E79F3-2F91-4040-BDE7-D159211EDD15}"/>
          </ac:picMkLst>
        </pc:picChg>
        <pc:picChg chg="del">
          <ac:chgData name="Helen Woodhead" userId="a20b558725e10394" providerId="LiveId" clId="{BE21F1E5-50E2-4619-B744-0850E5CA178E}" dt="2020-01-21T12:57:59.199" v="383" actId="478"/>
          <ac:picMkLst>
            <pc:docMk/>
            <pc:sldMk cId="517823861" sldId="451"/>
            <ac:picMk id="32" creationId="{057D7074-3DA3-4B23-80BB-7C95509B5598}"/>
          </ac:picMkLst>
        </pc:picChg>
      </pc:sldChg>
      <pc:sldChg chg="addSp delSp modSp add">
        <pc:chgData name="Helen Woodhead" userId="a20b558725e10394" providerId="LiveId" clId="{BE21F1E5-50E2-4619-B744-0850E5CA178E}" dt="2020-01-21T12:58:50.700" v="426"/>
        <pc:sldMkLst>
          <pc:docMk/>
          <pc:sldMk cId="1858018498" sldId="452"/>
        </pc:sldMkLst>
        <pc:spChg chg="add">
          <ac:chgData name="Helen Woodhead" userId="a20b558725e10394" providerId="LiveId" clId="{BE21F1E5-50E2-4619-B744-0850E5CA178E}" dt="2020-01-21T12:58:50.700" v="426"/>
          <ac:spMkLst>
            <pc:docMk/>
            <pc:sldMk cId="1858018498" sldId="452"/>
            <ac:spMk id="11" creationId="{11DF6455-3E66-41E0-8700-9D7F41E6E08C}"/>
          </ac:spMkLst>
        </pc:spChg>
        <pc:spChg chg="del mod">
          <ac:chgData name="Helen Woodhead" userId="a20b558725e10394" providerId="LiveId" clId="{BE21F1E5-50E2-4619-B744-0850E5CA178E}" dt="2020-01-21T12:58:41.716" v="420" actId="478"/>
          <ac:spMkLst>
            <pc:docMk/>
            <pc:sldMk cId="1858018498" sldId="452"/>
            <ac:spMk id="19" creationId="{5252A847-DE45-4FA3-A1F8-EEBEB845FF8E}"/>
          </ac:spMkLst>
        </pc:spChg>
        <pc:picChg chg="add del mod">
          <ac:chgData name="Helen Woodhead" userId="a20b558725e10394" providerId="LiveId" clId="{BE21F1E5-50E2-4619-B744-0850E5CA178E}" dt="2020-01-21T12:58:39.927" v="419" actId="21"/>
          <ac:picMkLst>
            <pc:docMk/>
            <pc:sldMk cId="1858018498" sldId="452"/>
            <ac:picMk id="2" creationId="{721683DE-6D33-43EC-9D81-D429A4A26A0B}"/>
          </ac:picMkLst>
        </pc:picChg>
        <pc:picChg chg="add">
          <ac:chgData name="Helen Woodhead" userId="a20b558725e10394" providerId="LiveId" clId="{BE21F1E5-50E2-4619-B744-0850E5CA178E}" dt="2020-01-21T12:58:42.054" v="421"/>
          <ac:picMkLst>
            <pc:docMk/>
            <pc:sldMk cId="1858018498" sldId="452"/>
            <ac:picMk id="9" creationId="{E1E690A9-BB4A-4DFD-AF3D-6FCF910B80A1}"/>
          </ac:picMkLst>
        </pc:picChg>
        <pc:picChg chg="del">
          <ac:chgData name="Helen Woodhead" userId="a20b558725e10394" providerId="LiveId" clId="{BE21F1E5-50E2-4619-B744-0850E5CA178E}" dt="2020-01-21T12:58:41.716" v="420" actId="478"/>
          <ac:picMkLst>
            <pc:docMk/>
            <pc:sldMk cId="1858018498" sldId="452"/>
            <ac:picMk id="10" creationId="{44E90CEE-2137-47E4-83DB-551D72B279C6}"/>
          </ac:picMkLst>
        </pc:picChg>
      </pc:sldChg>
      <pc:sldChg chg="addSp delSp modSp add">
        <pc:chgData name="Helen Woodhead" userId="a20b558725e10394" providerId="LiveId" clId="{BE21F1E5-50E2-4619-B744-0850E5CA178E}" dt="2020-01-21T12:59:29.577" v="462"/>
        <pc:sldMkLst>
          <pc:docMk/>
          <pc:sldMk cId="1180100289" sldId="453"/>
        </pc:sldMkLst>
        <pc:spChg chg="del mod">
          <ac:chgData name="Helen Woodhead" userId="a20b558725e10394" providerId="LiveId" clId="{BE21F1E5-50E2-4619-B744-0850E5CA178E}" dt="2020-01-21T12:59:17.722" v="456" actId="478"/>
          <ac:spMkLst>
            <pc:docMk/>
            <pc:sldMk cId="1180100289" sldId="453"/>
            <ac:spMk id="19" creationId="{5252A847-DE45-4FA3-A1F8-EEBEB845FF8E}"/>
          </ac:spMkLst>
        </pc:spChg>
        <pc:spChg chg="add">
          <ac:chgData name="Helen Woodhead" userId="a20b558725e10394" providerId="LiveId" clId="{BE21F1E5-50E2-4619-B744-0850E5CA178E}" dt="2020-01-21T12:59:29.577" v="462"/>
          <ac:spMkLst>
            <pc:docMk/>
            <pc:sldMk cId="1180100289" sldId="453"/>
            <ac:spMk id="26" creationId="{05F27078-CE05-42F4-B3F7-4A14011CE8EA}"/>
          </ac:spMkLst>
        </pc:spChg>
        <pc:grpChg chg="del">
          <ac:chgData name="Helen Woodhead" userId="a20b558725e10394" providerId="LiveId" clId="{BE21F1E5-50E2-4619-B744-0850E5CA178E}" dt="2020-01-21T12:59:17.722" v="456" actId="478"/>
          <ac:grpSpMkLst>
            <pc:docMk/>
            <pc:sldMk cId="1180100289" sldId="453"/>
            <ac:grpSpMk id="16" creationId="{6C86075C-C91B-48E7-B2B4-CED01E515E3F}"/>
          </ac:grpSpMkLst>
        </pc:grpChg>
        <pc:picChg chg="add del mod">
          <ac:chgData name="Helen Woodhead" userId="a20b558725e10394" providerId="LiveId" clId="{BE21F1E5-50E2-4619-B744-0850E5CA178E}" dt="2020-01-21T12:59:13.982" v="455" actId="21"/>
          <ac:picMkLst>
            <pc:docMk/>
            <pc:sldMk cId="1180100289" sldId="453"/>
            <ac:picMk id="2" creationId="{CD3C092E-6710-4D5A-B10D-9F9170ABA0B9}"/>
          </ac:picMkLst>
        </pc:picChg>
        <pc:picChg chg="del">
          <ac:chgData name="Helen Woodhead" userId="a20b558725e10394" providerId="LiveId" clId="{BE21F1E5-50E2-4619-B744-0850E5CA178E}" dt="2020-01-21T12:59:17.722" v="456" actId="478"/>
          <ac:picMkLst>
            <pc:docMk/>
            <pc:sldMk cId="1180100289" sldId="453"/>
            <ac:picMk id="15" creationId="{EA9DFEF8-25C9-47A0-BAD0-47DE77D8740D}"/>
          </ac:picMkLst>
        </pc:picChg>
        <pc:picChg chg="add">
          <ac:chgData name="Helen Woodhead" userId="a20b558725e10394" providerId="LiveId" clId="{BE21F1E5-50E2-4619-B744-0850E5CA178E}" dt="2020-01-21T12:59:18.043" v="457"/>
          <ac:picMkLst>
            <pc:docMk/>
            <pc:sldMk cId="1180100289" sldId="453"/>
            <ac:picMk id="21" creationId="{F5B87215-DD3E-46EB-836A-5FF45AE564B7}"/>
          </ac:picMkLst>
        </pc:picChg>
      </pc:sldChg>
      <pc:sldChg chg="addSp delSp modSp add">
        <pc:chgData name="Helen Woodhead" userId="a20b558725e10394" providerId="LiveId" clId="{BE21F1E5-50E2-4619-B744-0850E5CA178E}" dt="2020-01-21T13:00:22.068" v="500"/>
        <pc:sldMkLst>
          <pc:docMk/>
          <pc:sldMk cId="4080364672" sldId="454"/>
        </pc:sldMkLst>
        <pc:spChg chg="del mod">
          <ac:chgData name="Helen Woodhead" userId="a20b558725e10394" providerId="LiveId" clId="{BE21F1E5-50E2-4619-B744-0850E5CA178E}" dt="2020-01-21T13:00:03.583" v="494" actId="478"/>
          <ac:spMkLst>
            <pc:docMk/>
            <pc:sldMk cId="4080364672" sldId="454"/>
            <ac:spMk id="19" creationId="{5252A847-DE45-4FA3-A1F8-EEBEB845FF8E}"/>
          </ac:spMkLst>
        </pc:spChg>
        <pc:spChg chg="del">
          <ac:chgData name="Helen Woodhead" userId="a20b558725e10394" providerId="LiveId" clId="{BE21F1E5-50E2-4619-B744-0850E5CA178E}" dt="2020-01-21T12:59:42.246" v="465" actId="478"/>
          <ac:spMkLst>
            <pc:docMk/>
            <pc:sldMk cId="4080364672" sldId="454"/>
            <ac:spMk id="24" creationId="{58146015-79A7-471E-A2BA-3C4B8E1FB3CD}"/>
          </ac:spMkLst>
        </pc:spChg>
        <pc:spChg chg="del">
          <ac:chgData name="Helen Woodhead" userId="a20b558725e10394" providerId="LiveId" clId="{BE21F1E5-50E2-4619-B744-0850E5CA178E}" dt="2020-01-21T12:59:42.246" v="465" actId="478"/>
          <ac:spMkLst>
            <pc:docMk/>
            <pc:sldMk cId="4080364672" sldId="454"/>
            <ac:spMk id="25" creationId="{0BB1CA93-9EB3-4F80-9A72-4736B5930D18}"/>
          </ac:spMkLst>
        </pc:spChg>
        <pc:spChg chg="add">
          <ac:chgData name="Helen Woodhead" userId="a20b558725e10394" providerId="LiveId" clId="{BE21F1E5-50E2-4619-B744-0850E5CA178E}" dt="2020-01-21T13:00:22.068" v="500"/>
          <ac:spMkLst>
            <pc:docMk/>
            <pc:sldMk cId="4080364672" sldId="454"/>
            <ac:spMk id="26" creationId="{6CC8FC69-C85E-4D44-961C-47EFEC2FE6A3}"/>
          </ac:spMkLst>
        </pc:spChg>
        <pc:spChg chg="add">
          <ac:chgData name="Helen Woodhead" userId="a20b558725e10394" providerId="LiveId" clId="{BE21F1E5-50E2-4619-B744-0850E5CA178E}" dt="2020-01-21T13:00:22.068" v="500"/>
          <ac:spMkLst>
            <pc:docMk/>
            <pc:sldMk cId="4080364672" sldId="454"/>
            <ac:spMk id="33" creationId="{CF78BF89-E44A-4FD0-B126-A41A6C180C12}"/>
          </ac:spMkLst>
        </pc:spChg>
        <pc:spChg chg="add">
          <ac:chgData name="Helen Woodhead" userId="a20b558725e10394" providerId="LiveId" clId="{BE21F1E5-50E2-4619-B744-0850E5CA178E}" dt="2020-01-21T13:00:22.068" v="500"/>
          <ac:spMkLst>
            <pc:docMk/>
            <pc:sldMk cId="4080364672" sldId="454"/>
            <ac:spMk id="36" creationId="{D4210ADC-626A-4B10-BAB0-D5F2789F3FC3}"/>
          </ac:spMkLst>
        </pc:spChg>
        <pc:grpChg chg="del">
          <ac:chgData name="Helen Woodhead" userId="a20b558725e10394" providerId="LiveId" clId="{BE21F1E5-50E2-4619-B744-0850E5CA178E}" dt="2020-01-21T13:00:03.583" v="494" actId="478"/>
          <ac:grpSpMkLst>
            <pc:docMk/>
            <pc:sldMk cId="4080364672" sldId="454"/>
            <ac:grpSpMk id="2" creationId="{370771E2-699C-477C-B11F-D7DC93FAC9D8}"/>
          </ac:grpSpMkLst>
        </pc:grpChg>
        <pc:graphicFrameChg chg="del">
          <ac:chgData name="Helen Woodhead" userId="a20b558725e10394" providerId="LiveId" clId="{BE21F1E5-50E2-4619-B744-0850E5CA178E}" dt="2020-01-21T12:59:47.868" v="467" actId="478"/>
          <ac:graphicFrameMkLst>
            <pc:docMk/>
            <pc:sldMk cId="4080364672" sldId="454"/>
            <ac:graphicFrameMk id="22" creationId="{D9E54CCB-ACC5-4D44-8AEC-7A68D5C182BB}"/>
          </ac:graphicFrameMkLst>
        </pc:graphicFrameChg>
        <pc:graphicFrameChg chg="del">
          <ac:chgData name="Helen Woodhead" userId="a20b558725e10394" providerId="LiveId" clId="{BE21F1E5-50E2-4619-B744-0850E5CA178E}" dt="2020-01-21T12:59:47.868" v="467" actId="478"/>
          <ac:graphicFrameMkLst>
            <pc:docMk/>
            <pc:sldMk cId="4080364672" sldId="454"/>
            <ac:graphicFrameMk id="23" creationId="{7B15CAB6-B6B9-45DC-AC8E-8A3AE9D95786}"/>
          </ac:graphicFrameMkLst>
        </pc:graphicFrameChg>
        <pc:graphicFrameChg chg="add">
          <ac:chgData name="Helen Woodhead" userId="a20b558725e10394" providerId="LiveId" clId="{BE21F1E5-50E2-4619-B744-0850E5CA178E}" dt="2020-01-21T13:00:22.068" v="500"/>
          <ac:graphicFrameMkLst>
            <pc:docMk/>
            <pc:sldMk cId="4080364672" sldId="454"/>
            <ac:graphicFrameMk id="27" creationId="{254BDA4D-6FB3-4317-B999-2854B1103B63}"/>
          </ac:graphicFrameMkLst>
        </pc:graphicFrameChg>
        <pc:graphicFrameChg chg="add">
          <ac:chgData name="Helen Woodhead" userId="a20b558725e10394" providerId="LiveId" clId="{BE21F1E5-50E2-4619-B744-0850E5CA178E}" dt="2020-01-21T13:00:22.068" v="500"/>
          <ac:graphicFrameMkLst>
            <pc:docMk/>
            <pc:sldMk cId="4080364672" sldId="454"/>
            <ac:graphicFrameMk id="32" creationId="{BA355504-6C3E-475D-8B21-274A8AC4A286}"/>
          </ac:graphicFrameMkLst>
        </pc:graphicFrameChg>
        <pc:picChg chg="add del mod">
          <ac:chgData name="Helen Woodhead" userId="a20b558725e10394" providerId="LiveId" clId="{BE21F1E5-50E2-4619-B744-0850E5CA178E}" dt="2020-01-21T13:00:00.691" v="493" actId="21"/>
          <ac:picMkLst>
            <pc:docMk/>
            <pc:sldMk cId="4080364672" sldId="454"/>
            <ac:picMk id="3" creationId="{C75B53A9-E4B5-4C39-AA4B-41638766D446}"/>
          </ac:picMkLst>
        </pc:picChg>
        <pc:picChg chg="add">
          <ac:chgData name="Helen Woodhead" userId="a20b558725e10394" providerId="LiveId" clId="{BE21F1E5-50E2-4619-B744-0850E5CA178E}" dt="2020-01-21T13:00:03.921" v="495"/>
          <ac:picMkLst>
            <pc:docMk/>
            <pc:sldMk cId="4080364672" sldId="454"/>
            <ac:picMk id="20" creationId="{EEF32A6B-EA63-4DB9-80F3-E91C1A4D412B}"/>
          </ac:picMkLst>
        </pc:picChg>
        <pc:picChg chg="del">
          <ac:chgData name="Helen Woodhead" userId="a20b558725e10394" providerId="LiveId" clId="{BE21F1E5-50E2-4619-B744-0850E5CA178E}" dt="2020-01-21T13:00:03.583" v="494" actId="478"/>
          <ac:picMkLst>
            <pc:docMk/>
            <pc:sldMk cId="4080364672" sldId="454"/>
            <ac:picMk id="21" creationId="{1913284C-694C-4DAA-A9E2-76381CBD5696}"/>
          </ac:picMkLst>
        </pc:picChg>
        <pc:picChg chg="del">
          <ac:chgData name="Helen Woodhead" userId="a20b558725e10394" providerId="LiveId" clId="{BE21F1E5-50E2-4619-B744-0850E5CA178E}" dt="2020-01-21T13:00:03.583" v="494" actId="478"/>
          <ac:picMkLst>
            <pc:docMk/>
            <pc:sldMk cId="4080364672" sldId="454"/>
            <ac:picMk id="34" creationId="{48EA28F0-E975-4F5F-8B19-A016F0F5DF95}"/>
          </ac:picMkLst>
        </pc:picChg>
        <pc:picChg chg="del">
          <ac:chgData name="Helen Woodhead" userId="a20b558725e10394" providerId="LiveId" clId="{BE21F1E5-50E2-4619-B744-0850E5CA178E}" dt="2020-01-21T13:00:03.583" v="494" actId="478"/>
          <ac:picMkLst>
            <pc:docMk/>
            <pc:sldMk cId="4080364672" sldId="454"/>
            <ac:picMk id="35" creationId="{643F537F-B4AA-48AF-8C92-8D1080883E07}"/>
          </ac:picMkLst>
        </pc:picChg>
      </pc:sldChg>
      <pc:sldChg chg="addSp delSp modSp add">
        <pc:chgData name="Helen Woodhead" userId="a20b558725e10394" providerId="LiveId" clId="{BE21F1E5-50E2-4619-B744-0850E5CA178E}" dt="2020-01-21T13:00:56.960" v="509" actId="255"/>
        <pc:sldMkLst>
          <pc:docMk/>
          <pc:sldMk cId="2072105994" sldId="455"/>
        </pc:sldMkLst>
        <pc:spChg chg="add">
          <ac:chgData name="Helen Woodhead" userId="a20b558725e10394" providerId="LiveId" clId="{BE21F1E5-50E2-4619-B744-0850E5CA178E}" dt="2020-01-21T13:00:42.453" v="504"/>
          <ac:spMkLst>
            <pc:docMk/>
            <pc:sldMk cId="2072105994" sldId="455"/>
            <ac:spMk id="13" creationId="{960E4201-FC33-4812-8ECB-9594E38FAE19}"/>
          </ac:spMkLst>
        </pc:spChg>
        <pc:spChg chg="add">
          <ac:chgData name="Helen Woodhead" userId="a20b558725e10394" providerId="LiveId" clId="{BE21F1E5-50E2-4619-B744-0850E5CA178E}" dt="2020-01-21T13:00:42.453" v="504"/>
          <ac:spMkLst>
            <pc:docMk/>
            <pc:sldMk cId="2072105994" sldId="455"/>
            <ac:spMk id="14" creationId="{03DFB0F8-DCC0-49DD-936C-88726FA24804}"/>
          </ac:spMkLst>
        </pc:spChg>
        <pc:spChg chg="mod">
          <ac:chgData name="Helen Woodhead" userId="a20b558725e10394" providerId="LiveId" clId="{BE21F1E5-50E2-4619-B744-0850E5CA178E}" dt="2020-01-21T13:00:56.960" v="509" actId="255"/>
          <ac:spMkLst>
            <pc:docMk/>
            <pc:sldMk cId="2072105994" sldId="455"/>
            <ac:spMk id="26" creationId="{6CC8FC69-C85E-4D44-961C-47EFEC2FE6A3}"/>
          </ac:spMkLst>
        </pc:spChg>
        <pc:spChg chg="del">
          <ac:chgData name="Helen Woodhead" userId="a20b558725e10394" providerId="LiveId" clId="{BE21F1E5-50E2-4619-B744-0850E5CA178E}" dt="2020-01-21T13:00:41.114" v="503" actId="478"/>
          <ac:spMkLst>
            <pc:docMk/>
            <pc:sldMk cId="2072105994" sldId="455"/>
            <ac:spMk id="33" creationId="{CF78BF89-E44A-4FD0-B126-A41A6C180C12}"/>
          </ac:spMkLst>
        </pc:spChg>
        <pc:spChg chg="del">
          <ac:chgData name="Helen Woodhead" userId="a20b558725e10394" providerId="LiveId" clId="{BE21F1E5-50E2-4619-B744-0850E5CA178E}" dt="2020-01-21T13:00:41.114" v="503" actId="478"/>
          <ac:spMkLst>
            <pc:docMk/>
            <pc:sldMk cId="2072105994" sldId="455"/>
            <ac:spMk id="36" creationId="{D4210ADC-626A-4B10-BAB0-D5F2789F3FC3}"/>
          </ac:spMkLst>
        </pc:spChg>
        <pc:graphicFrameChg chg="add">
          <ac:chgData name="Helen Woodhead" userId="a20b558725e10394" providerId="LiveId" clId="{BE21F1E5-50E2-4619-B744-0850E5CA178E}" dt="2020-01-21T13:00:42.453" v="504"/>
          <ac:graphicFrameMkLst>
            <pc:docMk/>
            <pc:sldMk cId="2072105994" sldId="455"/>
            <ac:graphicFrameMk id="11" creationId="{51BC3445-7C96-4D64-8097-23E675FB72A0}"/>
          </ac:graphicFrameMkLst>
        </pc:graphicFrameChg>
        <pc:graphicFrameChg chg="add">
          <ac:chgData name="Helen Woodhead" userId="a20b558725e10394" providerId="LiveId" clId="{BE21F1E5-50E2-4619-B744-0850E5CA178E}" dt="2020-01-21T13:00:42.453" v="504"/>
          <ac:graphicFrameMkLst>
            <pc:docMk/>
            <pc:sldMk cId="2072105994" sldId="455"/>
            <ac:graphicFrameMk id="12" creationId="{4FE91696-E68C-4D9C-B0A5-DDE2F2F7CB2B}"/>
          </ac:graphicFrameMkLst>
        </pc:graphicFrameChg>
        <pc:graphicFrameChg chg="del">
          <ac:chgData name="Helen Woodhead" userId="a20b558725e10394" providerId="LiveId" clId="{BE21F1E5-50E2-4619-B744-0850E5CA178E}" dt="2020-01-21T13:00:41.114" v="503" actId="478"/>
          <ac:graphicFrameMkLst>
            <pc:docMk/>
            <pc:sldMk cId="2072105994" sldId="455"/>
            <ac:graphicFrameMk id="27" creationId="{254BDA4D-6FB3-4317-B999-2854B1103B63}"/>
          </ac:graphicFrameMkLst>
        </pc:graphicFrameChg>
        <pc:graphicFrameChg chg="del">
          <ac:chgData name="Helen Woodhead" userId="a20b558725e10394" providerId="LiveId" clId="{BE21F1E5-50E2-4619-B744-0850E5CA178E}" dt="2020-01-21T13:00:41.114" v="503" actId="478"/>
          <ac:graphicFrameMkLst>
            <pc:docMk/>
            <pc:sldMk cId="2072105994" sldId="455"/>
            <ac:graphicFrameMk id="32" creationId="{BA355504-6C3E-475D-8B21-274A8AC4A286}"/>
          </ac:graphicFrameMkLst>
        </pc:graphicFrameChg>
      </pc:sldChg>
      <pc:sldChg chg="modSp add">
        <pc:chgData name="Helen Woodhead" userId="a20b558725e10394" providerId="LiveId" clId="{BE21F1E5-50E2-4619-B744-0850E5CA178E}" dt="2020-01-21T13:01:09.478" v="512"/>
        <pc:sldMkLst>
          <pc:docMk/>
          <pc:sldMk cId="350275864" sldId="456"/>
        </pc:sldMkLst>
        <pc:spChg chg="mod">
          <ac:chgData name="Helen Woodhead" userId="a20b558725e10394" providerId="LiveId" clId="{BE21F1E5-50E2-4619-B744-0850E5CA178E}" dt="2020-01-21T13:01:09.478" v="512"/>
          <ac:spMkLst>
            <pc:docMk/>
            <pc:sldMk cId="350275864" sldId="456"/>
            <ac:spMk id="26" creationId="{6CC8FC69-C85E-4D44-961C-47EFEC2FE6A3}"/>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21/01/2020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21/01/2020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21/01/2020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21/01/2020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21/01/2020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3C518-2E58-4E98-8F61-29A47E1D445A}" type="datetimeFigureOut">
              <a:rPr lang="en-GB" smtClean="0"/>
              <a:t>21/01/2020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3C518-2E58-4E98-8F61-29A47E1D445A}" type="datetimeFigureOut">
              <a:rPr lang="en-GB" smtClean="0"/>
              <a:t>21/01/2020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3C518-2E58-4E98-8F61-29A47E1D445A}" type="datetimeFigureOut">
              <a:rPr lang="en-GB" smtClean="0"/>
              <a:t>21/01/2020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21/01/2020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21/01/2020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21/01/2020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21/01/2020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survey.zohopublic.eu/zs/V2BBWx"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classroomsecrets.co.uk/pounds-and-pence-year-3-money-resource-pack" TargetMode="External"/><Relationship Id="rId5" Type="http://schemas.openxmlformats.org/officeDocument/2006/relationships/hyperlink" Target="https://classroomsecrets.co.uk/category/maths/year-3/spring-block-2-money/" TargetMode="External"/><Relationship Id="rId4" Type="http://schemas.openxmlformats.org/officeDocument/2006/relationships/hyperlink" Target="https://classroomsecrets.co.uk/content-domain-filter/?fwp_contentdomain=3m9a"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277FDC6C-B99A-4ED8-B341-A52126824B67}"/>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2020</a:t>
            </a:r>
          </a:p>
        </p:txBody>
      </p:sp>
      <p:sp>
        <p:nvSpPr>
          <p:cNvPr id="6" name="Rectangle 5">
            <a:extLst>
              <a:ext uri="{FF2B5EF4-FFF2-40B4-BE49-F238E27FC236}">
                <a16:creationId xmlns:a16="http://schemas.microsoft.com/office/drawing/2014/main" id="{E217BAE8-149C-45AB-9D28-3D61A5358F9F}"/>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LIFE/work balance</a:t>
            </a:r>
            <a:endParaRPr lang="en-GB" sz="1600" b="1" dirty="0">
              <a:solidFill>
                <a:srgbClr val="E7E6E6">
                  <a:lumMod val="25000"/>
                </a:srgbClr>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We have started a #</a:t>
            </a:r>
            <a:r>
              <a:rPr lang="en-GB" sz="1600" b="1" dirty="0" err="1">
                <a:solidFill>
                  <a:prstClr val="black"/>
                </a:solidFill>
                <a:latin typeface="Century Gothic" panose="020B0502020202020204" pitchFamily="34" charset="0"/>
              </a:rPr>
              <a:t>LIFEworkbalance</a:t>
            </a:r>
            <a:r>
              <a:rPr lang="en-GB" sz="1600" b="1" dirty="0">
                <a:solidFill>
                  <a:prstClr val="black"/>
                </a:solidFill>
                <a:latin typeface="Century Gothic" panose="020B0502020202020204" pitchFamily="34" charset="0"/>
              </a:rPr>
              <a:t> campaign and we need your help to complete our LIFE/work balance survey.</a:t>
            </a:r>
          </a:p>
          <a:p>
            <a:pPr lvl="0">
              <a:defRPr/>
            </a:pPr>
            <a:endParaRPr lang="en-GB" sz="1600" b="1" dirty="0">
              <a:solidFill>
                <a:prstClr val="black"/>
              </a:solidFill>
              <a:latin typeface="Century Gothic" panose="020B0502020202020204" pitchFamily="34" charset="0"/>
            </a:endParaRPr>
          </a:p>
          <a:p>
            <a:pPr lvl="0">
              <a:defRPr/>
            </a:pPr>
            <a:br>
              <a:rPr lang="en-GB" sz="1600" b="1" dirty="0">
                <a:solidFill>
                  <a:prstClr val="black"/>
                </a:solidFill>
                <a:latin typeface="Century Gothic" panose="020B0502020202020204" pitchFamily="34" charset="0"/>
              </a:rPr>
            </a:br>
            <a:r>
              <a:rPr lang="en-GB" sz="1600" b="1" dirty="0">
                <a:solidFill>
                  <a:prstClr val="black"/>
                </a:solidFill>
                <a:latin typeface="Century Gothic" panose="020B0502020202020204" pitchFamily="34" charset="0"/>
              </a:rPr>
              <a:t>We hope to publish the results soon, so please give 15 minutes of your time to help us get a true picture of school life.</a:t>
            </a: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Want to be a part of this campaign? Take the </a:t>
            </a:r>
            <a:r>
              <a:rPr lang="en-GB" sz="1600" b="1" dirty="0">
                <a:solidFill>
                  <a:prstClr val="black"/>
                </a:solidFill>
                <a:latin typeface="Century Gothic" panose="020B0502020202020204" pitchFamily="34" charset="0"/>
                <a:hlinkClick r:id="rId4"/>
              </a:rPr>
              <a:t>survey</a:t>
            </a:r>
            <a:r>
              <a:rPr lang="en-GB" sz="1600" b="1" dirty="0">
                <a:solidFill>
                  <a:prstClr val="black"/>
                </a:solidFill>
                <a:latin typeface="Century Gothic" panose="020B0502020202020204" pitchFamily="34" charset="0"/>
              </a:rPr>
              <a:t> on our website and share it with your colleagues!</a:t>
            </a:r>
            <a:endParaRPr lang="en-GB" sz="1600" b="1" dirty="0">
              <a:solidFill>
                <a:schemeClr val="tx1"/>
              </a:solidFill>
              <a:latin typeface="Century Gothic" panose="020B0502020202020204" pitchFamily="34" charset="0"/>
            </a:endParaRPr>
          </a:p>
          <a:p>
            <a:pPr lvl="0" algn="ctr"/>
            <a:endParaRPr lang="en-GB" sz="1600" b="1" dirty="0">
              <a:solidFill>
                <a:schemeClr val="tx1"/>
              </a:solidFill>
              <a:latin typeface="Century Gothic" panose="020B0502020202020204" pitchFamily="34" charset="0"/>
            </a:endParaRPr>
          </a:p>
        </p:txBody>
      </p:sp>
      <p:pic>
        <p:nvPicPr>
          <p:cNvPr id="10" name="Picture 9">
            <a:extLst>
              <a:ext uri="{FF2B5EF4-FFF2-40B4-BE49-F238E27FC236}">
                <a16:creationId xmlns:a16="http://schemas.microsoft.com/office/drawing/2014/main" id="{6F8B4E35-DD00-4F90-9A87-3DDED59E83C0}"/>
              </a:ext>
            </a:extLst>
          </p:cNvPr>
          <p:cNvPicPr>
            <a:picLocks noChangeAspect="1"/>
          </p:cNvPicPr>
          <p:nvPr/>
        </p:nvPicPr>
        <p:blipFill rotWithShape="1">
          <a:blip r:embed="rId5">
            <a:extLst>
              <a:ext uri="{28A0092B-C50C-407E-A947-70E740481C1C}">
                <a14:useLocalDpi xmlns:a14="http://schemas.microsoft.com/office/drawing/2010/main" val="0"/>
              </a:ext>
            </a:extLst>
          </a:blip>
          <a:srcRect t="23884" b="33576"/>
          <a:stretch/>
        </p:blipFill>
        <p:spPr>
          <a:xfrm>
            <a:off x="793488" y="763479"/>
            <a:ext cx="7557025" cy="2272683"/>
          </a:xfrm>
          <a:prstGeom prst="rect">
            <a:avLst/>
          </a:prstGeom>
        </p:spPr>
      </p:pic>
    </p:spTree>
    <p:extLst>
      <p:ext uri="{BB962C8B-B14F-4D97-AF65-F5344CB8AC3E}">
        <p14:creationId xmlns:p14="http://schemas.microsoft.com/office/powerpoint/2010/main" val="31179047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27814" y="6454317"/>
            <a:ext cx="1231337" cy="403587"/>
            <a:chOff x="36360" y="6454317"/>
            <a:chExt cx="1231337"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36360"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12" name="Picture 11">
            <a:extLst>
              <a:ext uri="{FF2B5EF4-FFF2-40B4-BE49-F238E27FC236}">
                <a16:creationId xmlns:a16="http://schemas.microsoft.com/office/drawing/2014/main" id="{797D122B-CB56-4667-932B-CB5EEF982EC1}"/>
              </a:ext>
            </a:extLst>
          </p:cNvPr>
          <p:cNvPicPr>
            <a:picLocks noChangeAspect="1"/>
          </p:cNvPicPr>
          <p:nvPr/>
        </p:nvPicPr>
        <p:blipFill>
          <a:blip r:embed="rId4"/>
          <a:stretch>
            <a:fillRect/>
          </a:stretch>
        </p:blipFill>
        <p:spPr>
          <a:xfrm>
            <a:off x="115438" y="144662"/>
            <a:ext cx="8913124" cy="6322100"/>
          </a:xfrm>
          <a:prstGeom prst="rect">
            <a:avLst/>
          </a:prstGeom>
        </p:spPr>
      </p:pic>
      <p:sp>
        <p:nvSpPr>
          <p:cNvPr id="13" name="Rectangle 12">
            <a:extLst>
              <a:ext uri="{FF2B5EF4-FFF2-40B4-BE49-F238E27FC236}">
                <a16:creationId xmlns:a16="http://schemas.microsoft.com/office/drawing/2014/main" id="{6484C93F-B10F-40E3-90FA-B0F0F9C7D46D}"/>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16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Identify the total of the coins below</a:t>
            </a:r>
            <a:r>
              <a:rPr lang="en-GB" sz="1600" b="1" dirty="0">
                <a:solidFill>
                  <a:schemeClr val="tx1"/>
                </a:solidFill>
                <a:latin typeface="Century Gothic" panose="020B0502020202020204" pitchFamily="34" charset="0"/>
              </a:rPr>
              <a:t>.</a:t>
            </a:r>
          </a:p>
          <a:p>
            <a:pPr algn="ctr"/>
            <a:endParaRPr lang="en-GB" sz="1600" b="1" u="sng" dirty="0">
              <a:solidFill>
                <a:schemeClr val="tx1"/>
              </a:solidFill>
              <a:latin typeface="Century Gothic" panose="020B0502020202020204" pitchFamily="34" charset="0"/>
            </a:endParaRPr>
          </a:p>
          <a:p>
            <a:pPr algn="ctr"/>
            <a:endParaRPr lang="en-GB" sz="1600" b="1" u="sng" dirty="0">
              <a:solidFill>
                <a:schemeClr val="tx1"/>
              </a:solidFill>
              <a:latin typeface="Century Gothic" panose="020B0502020202020204" pitchFamily="34" charset="0"/>
            </a:endParaRPr>
          </a:p>
          <a:p>
            <a:pPr algn="ctr"/>
            <a:endParaRPr lang="en-GB" sz="1600" b="1" u="sng" dirty="0">
              <a:solidFill>
                <a:schemeClr val="tx1"/>
              </a:solidFill>
              <a:latin typeface="Century Gothic" panose="020B0502020202020204" pitchFamily="34" charset="0"/>
            </a:endParaRPr>
          </a:p>
          <a:p>
            <a:pPr algn="ctr"/>
            <a:endParaRPr lang="en-GB" sz="1600" b="1" u="sng" dirty="0">
              <a:solidFill>
                <a:schemeClr val="tx1"/>
              </a:solidFill>
              <a:latin typeface="Century Gothic" panose="020B0502020202020204" pitchFamily="34" charset="0"/>
            </a:endParaRPr>
          </a:p>
          <a:p>
            <a:pPr algn="ctr"/>
            <a:endParaRPr lang="en-GB" sz="1600" b="1" u="sng" dirty="0">
              <a:solidFill>
                <a:schemeClr val="tx1"/>
              </a:solidFill>
              <a:latin typeface="Century Gothic" panose="020B0502020202020204" pitchFamily="34" charset="0"/>
            </a:endParaRPr>
          </a:p>
          <a:p>
            <a:pPr algn="ctr"/>
            <a:endParaRPr lang="en-GB" sz="1600" b="1" u="sng" dirty="0">
              <a:solidFill>
                <a:schemeClr val="tx1"/>
              </a:solidFill>
              <a:latin typeface="Century Gothic" panose="020B0502020202020204" pitchFamily="34" charset="0"/>
            </a:endParaRPr>
          </a:p>
          <a:p>
            <a:pPr algn="ctr"/>
            <a:endParaRPr lang="en-GB" sz="1600" b="1" u="sng" dirty="0">
              <a:solidFill>
                <a:schemeClr val="tx1"/>
              </a:solidFill>
              <a:latin typeface="Century Gothic" panose="020B0502020202020204" pitchFamily="34" charset="0"/>
            </a:endParaRPr>
          </a:p>
          <a:p>
            <a:pPr algn="ctr"/>
            <a:endParaRPr lang="en-GB" sz="1600" b="1" u="sng" dirty="0">
              <a:solidFill>
                <a:schemeClr val="tx1"/>
              </a:solidFill>
              <a:latin typeface="Century Gothic" panose="020B0502020202020204" pitchFamily="34" charset="0"/>
            </a:endParaRPr>
          </a:p>
          <a:p>
            <a:pPr algn="ctr"/>
            <a:endParaRPr lang="en-GB" sz="1600" b="1" u="sng" dirty="0">
              <a:solidFill>
                <a:schemeClr val="tx1"/>
              </a:solidFill>
              <a:latin typeface="Century Gothic" panose="020B0502020202020204" pitchFamily="34" charset="0"/>
            </a:endParaRPr>
          </a:p>
          <a:p>
            <a:pPr algn="ctr"/>
            <a:endParaRPr lang="en-GB" sz="1600" b="1" u="sng" dirty="0">
              <a:solidFill>
                <a:schemeClr val="tx1"/>
              </a:solidFill>
              <a:latin typeface="Century Gothic" panose="020B0502020202020204" pitchFamily="34" charset="0"/>
            </a:endParaRPr>
          </a:p>
          <a:p>
            <a:pPr algn="ctr"/>
            <a:endParaRPr lang="en-GB" sz="1600" b="1" u="sng" dirty="0">
              <a:solidFill>
                <a:schemeClr val="tx1"/>
              </a:solidFill>
              <a:latin typeface="Century Gothic" panose="020B0502020202020204" pitchFamily="34" charset="0"/>
            </a:endParaRPr>
          </a:p>
          <a:p>
            <a:pPr algn="ctr"/>
            <a:endParaRPr lang="en-GB" sz="1600" b="1" u="sng" dirty="0">
              <a:solidFill>
                <a:schemeClr val="tx1"/>
              </a:solidFill>
              <a:latin typeface="Century Gothic" panose="020B0502020202020204" pitchFamily="34" charset="0"/>
            </a:endParaRPr>
          </a:p>
          <a:p>
            <a:pPr algn="ctr"/>
            <a:endParaRPr lang="en-GB" sz="1600" b="1" u="sng" dirty="0">
              <a:solidFill>
                <a:schemeClr val="tx1"/>
              </a:solidFill>
              <a:latin typeface="Century Gothic" panose="020B0502020202020204" pitchFamily="34" charset="0"/>
            </a:endParaRPr>
          </a:p>
          <a:p>
            <a:pPr algn="ctr"/>
            <a:endParaRPr lang="en-GB" sz="1600" b="1" u="sng"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£2 and 51p</a:t>
            </a:r>
          </a:p>
          <a:p>
            <a:pPr lvl="0" algn="ctr"/>
            <a:endParaRPr lang="en-GB" b="1" u="sng"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a:p>
            <a:pPr lvl="0" algn="ctr"/>
            <a:endParaRPr lang="en-GB" sz="1400" b="1" u="sng" dirty="0">
              <a:solidFill>
                <a:schemeClr val="tx1"/>
              </a:solidFill>
              <a:latin typeface="Century Gothic" panose="020B0502020202020204" pitchFamily="34" charset="0"/>
            </a:endParaRPr>
          </a:p>
          <a:p>
            <a:pPr lvl="0" fontAlgn="base">
              <a:defRPr/>
            </a:pPr>
            <a:endParaRPr lang="en-GB" sz="1400" dirty="0">
              <a:solidFill>
                <a:prstClr val="black"/>
              </a:solidFill>
              <a:latin typeface="SassoonCRInfantMedium" panose="02000603020000020003" pitchFamily="2" charset="0"/>
            </a:endParaRPr>
          </a:p>
        </p:txBody>
      </p:sp>
    </p:spTree>
    <p:extLst>
      <p:ext uri="{BB962C8B-B14F-4D97-AF65-F5344CB8AC3E}">
        <p14:creationId xmlns:p14="http://schemas.microsoft.com/office/powerpoint/2010/main" val="485223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27814" y="6454317"/>
            <a:ext cx="1231337" cy="403587"/>
            <a:chOff x="36360" y="6454317"/>
            <a:chExt cx="1231337"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36360"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12" name="Picture 11">
            <a:extLst>
              <a:ext uri="{FF2B5EF4-FFF2-40B4-BE49-F238E27FC236}">
                <a16:creationId xmlns:a16="http://schemas.microsoft.com/office/drawing/2014/main" id="{C37D4D76-C261-4BDF-8FC2-F92FFC1421EC}"/>
              </a:ext>
            </a:extLst>
          </p:cNvPr>
          <p:cNvPicPr>
            <a:picLocks noChangeAspect="1"/>
          </p:cNvPicPr>
          <p:nvPr/>
        </p:nvPicPr>
        <p:blipFill>
          <a:blip r:embed="rId4"/>
          <a:stretch>
            <a:fillRect/>
          </a:stretch>
        </p:blipFill>
        <p:spPr>
          <a:xfrm>
            <a:off x="115438" y="144662"/>
            <a:ext cx="8913124" cy="6322100"/>
          </a:xfrm>
          <a:prstGeom prst="rect">
            <a:avLst/>
          </a:prstGeom>
        </p:spPr>
      </p:pic>
      <p:sp>
        <p:nvSpPr>
          <p:cNvPr id="13" name="Rectangle 12">
            <a:extLst>
              <a:ext uri="{FF2B5EF4-FFF2-40B4-BE49-F238E27FC236}">
                <a16:creationId xmlns:a16="http://schemas.microsoft.com/office/drawing/2014/main" id="{3E7305FF-B309-4638-8270-6825FEC85C38}"/>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Which has the greatest value?</a:t>
            </a:r>
            <a:br>
              <a:rPr lang="en-GB" sz="2000" b="1" dirty="0">
                <a:solidFill>
                  <a:schemeClr val="tx1"/>
                </a:solidFill>
                <a:latin typeface="Century Gothic" panose="020B0502020202020204" pitchFamily="34" charset="0"/>
              </a:rPr>
            </a:br>
            <a:endParaRPr lang="en-GB" sz="2000" b="1" dirty="0">
              <a:solidFill>
                <a:schemeClr val="tx1"/>
              </a:solidFill>
              <a:latin typeface="Century Gothic" panose="020B0502020202020204" pitchFamily="34" charset="0"/>
            </a:endParaRPr>
          </a:p>
          <a:p>
            <a:pPr lvl="0" fontAlgn="base">
              <a:defRPr/>
            </a:pPr>
            <a:endParaRPr lang="en-GB" sz="1400" dirty="0">
              <a:solidFill>
                <a:prstClr val="black"/>
              </a:solidFill>
              <a:latin typeface="SassoonCRInfantMedium" panose="02000603020000020003" pitchFamily="2" charset="0"/>
            </a:endParaRPr>
          </a:p>
        </p:txBody>
      </p:sp>
      <p:graphicFrame>
        <p:nvGraphicFramePr>
          <p:cNvPr id="14" name="Table 7">
            <a:extLst>
              <a:ext uri="{FF2B5EF4-FFF2-40B4-BE49-F238E27FC236}">
                <a16:creationId xmlns:a16="http://schemas.microsoft.com/office/drawing/2014/main" id="{6B692E95-D7CA-43B3-9480-098B6FDB437B}"/>
              </a:ext>
            </a:extLst>
          </p:cNvPr>
          <p:cNvGraphicFramePr>
            <a:graphicFrameLocks noGrp="1"/>
          </p:cNvGraphicFramePr>
          <p:nvPr>
            <p:extLst>
              <p:ext uri="{D42A27DB-BD31-4B8C-83A1-F6EECF244321}">
                <p14:modId xmlns:p14="http://schemas.microsoft.com/office/powerpoint/2010/main" val="1430390821"/>
              </p:ext>
            </p:extLst>
          </p:nvPr>
        </p:nvGraphicFramePr>
        <p:xfrm>
          <a:off x="1581693" y="1728336"/>
          <a:ext cx="5980614" cy="3935631"/>
        </p:xfrm>
        <a:graphic>
          <a:graphicData uri="http://schemas.openxmlformats.org/drawingml/2006/table">
            <a:tbl>
              <a:tblPr firstRow="1" bandRow="1">
                <a:tableStyleId>{5940675A-B579-460E-94D1-54222C63F5DA}</a:tableStyleId>
              </a:tblPr>
              <a:tblGrid>
                <a:gridCol w="1080369">
                  <a:extLst>
                    <a:ext uri="{9D8B030D-6E8A-4147-A177-3AD203B41FA5}">
                      <a16:colId xmlns:a16="http://schemas.microsoft.com/office/drawing/2014/main" val="4197974949"/>
                    </a:ext>
                  </a:extLst>
                </a:gridCol>
                <a:gridCol w="4900245">
                  <a:extLst>
                    <a:ext uri="{9D8B030D-6E8A-4147-A177-3AD203B41FA5}">
                      <a16:colId xmlns:a16="http://schemas.microsoft.com/office/drawing/2014/main" val="2766037638"/>
                    </a:ext>
                  </a:extLst>
                </a:gridCol>
              </a:tblGrid>
              <a:tr h="1311877">
                <a:tc>
                  <a:txBody>
                    <a:bodyPr/>
                    <a:lstStyle/>
                    <a:p>
                      <a:pPr algn="ctr"/>
                      <a:r>
                        <a:rPr lang="en-GB" sz="2500" b="1" dirty="0">
                          <a:latin typeface="Century Gothic" panose="020B0502020202020204" pitchFamily="34" charset="0"/>
                        </a:rPr>
                        <a:t>A.</a:t>
                      </a:r>
                    </a:p>
                  </a:txBody>
                  <a:tcPr marL="196010" marR="196010" marT="98005" marB="9800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500" b="1" dirty="0">
                        <a:latin typeface="Century Gothic" panose="020B0502020202020204" pitchFamily="34" charset="0"/>
                      </a:endParaRPr>
                    </a:p>
                  </a:txBody>
                  <a:tcPr marL="196010" marR="196010" marT="98005" marB="98005"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84347626"/>
                  </a:ext>
                </a:extLst>
              </a:tr>
              <a:tr h="1311877">
                <a:tc>
                  <a:txBody>
                    <a:bodyPr/>
                    <a:lstStyle/>
                    <a:p>
                      <a:pPr algn="ctr"/>
                      <a:r>
                        <a:rPr lang="en-GB" sz="2500" b="1" dirty="0">
                          <a:latin typeface="Century Gothic" panose="020B0502020202020204" pitchFamily="34" charset="0"/>
                        </a:rPr>
                        <a:t>B.</a:t>
                      </a:r>
                    </a:p>
                  </a:txBody>
                  <a:tcPr marL="196010" marR="196010" marT="98005" marB="9800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500" b="1" dirty="0">
                          <a:latin typeface="Century Gothic" panose="020B0502020202020204" pitchFamily="34" charset="0"/>
                        </a:rPr>
                        <a:t>£7 and 40p</a:t>
                      </a:r>
                    </a:p>
                  </a:txBody>
                  <a:tcPr marL="196010" marR="196010" marT="98005" marB="98005"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56840401"/>
                  </a:ext>
                </a:extLst>
              </a:tr>
              <a:tr h="1311877">
                <a:tc>
                  <a:txBody>
                    <a:bodyPr/>
                    <a:lstStyle/>
                    <a:p>
                      <a:pPr algn="ctr"/>
                      <a:r>
                        <a:rPr lang="en-GB" sz="2500" b="1" dirty="0">
                          <a:latin typeface="Century Gothic" panose="020B0502020202020204" pitchFamily="34" charset="0"/>
                        </a:rPr>
                        <a:t>C.</a:t>
                      </a:r>
                    </a:p>
                  </a:txBody>
                  <a:tcPr marL="196010" marR="196010" marT="98005" marB="9800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500" b="1" dirty="0">
                          <a:latin typeface="Century Gothic" panose="020B0502020202020204" pitchFamily="34" charset="0"/>
                        </a:rPr>
                        <a:t>£8 and 20p</a:t>
                      </a:r>
                    </a:p>
                  </a:txBody>
                  <a:tcPr marL="196010" marR="196010" marT="98005" marB="98005"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52264928"/>
                  </a:ext>
                </a:extLst>
              </a:tr>
            </a:tbl>
          </a:graphicData>
        </a:graphic>
      </p:graphicFrame>
    </p:spTree>
    <p:extLst>
      <p:ext uri="{BB962C8B-B14F-4D97-AF65-F5344CB8AC3E}">
        <p14:creationId xmlns:p14="http://schemas.microsoft.com/office/powerpoint/2010/main" val="1098574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27814" y="6454317"/>
            <a:ext cx="1231337" cy="403587"/>
            <a:chOff x="36360" y="6454317"/>
            <a:chExt cx="1231337"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36360"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12" name="Picture 11">
            <a:extLst>
              <a:ext uri="{FF2B5EF4-FFF2-40B4-BE49-F238E27FC236}">
                <a16:creationId xmlns:a16="http://schemas.microsoft.com/office/drawing/2014/main" id="{66440DCF-2A7C-4766-B87B-03CCCC538961}"/>
              </a:ext>
            </a:extLst>
          </p:cNvPr>
          <p:cNvPicPr>
            <a:picLocks noChangeAspect="1"/>
          </p:cNvPicPr>
          <p:nvPr/>
        </p:nvPicPr>
        <p:blipFill>
          <a:blip r:embed="rId4"/>
          <a:stretch>
            <a:fillRect/>
          </a:stretch>
        </p:blipFill>
        <p:spPr>
          <a:xfrm>
            <a:off x="115438" y="144662"/>
            <a:ext cx="8913124" cy="6322100"/>
          </a:xfrm>
          <a:prstGeom prst="rect">
            <a:avLst/>
          </a:prstGeom>
        </p:spPr>
      </p:pic>
      <p:sp>
        <p:nvSpPr>
          <p:cNvPr id="13" name="Rectangle 12">
            <a:extLst>
              <a:ext uri="{FF2B5EF4-FFF2-40B4-BE49-F238E27FC236}">
                <a16:creationId xmlns:a16="http://schemas.microsoft.com/office/drawing/2014/main" id="{F093649D-F106-4BD1-8203-0DDE70932633}"/>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Which has the greatest value?</a:t>
            </a:r>
            <a:br>
              <a:rPr lang="en-GB" sz="2000" b="1" dirty="0">
                <a:solidFill>
                  <a:schemeClr val="tx1"/>
                </a:solidFill>
                <a:latin typeface="Century Gothic" panose="020B0502020202020204" pitchFamily="34" charset="0"/>
              </a:rPr>
            </a:br>
            <a:endParaRPr lang="en-GB" sz="2000" b="1" dirty="0">
              <a:solidFill>
                <a:schemeClr val="tx1"/>
              </a:solidFill>
              <a:latin typeface="Century Gothic" panose="020B0502020202020204" pitchFamily="34" charset="0"/>
            </a:endParaRPr>
          </a:p>
          <a:p>
            <a:pPr lvl="0" fontAlgn="base">
              <a:defRPr/>
            </a:pPr>
            <a:endParaRPr lang="en-GB" sz="1400" dirty="0">
              <a:solidFill>
                <a:prstClr val="black"/>
              </a:solidFill>
              <a:latin typeface="SassoonCRInfantMedium" panose="02000603020000020003" pitchFamily="2" charset="0"/>
            </a:endParaRPr>
          </a:p>
        </p:txBody>
      </p:sp>
      <p:graphicFrame>
        <p:nvGraphicFramePr>
          <p:cNvPr id="14" name="Table 7">
            <a:extLst>
              <a:ext uri="{FF2B5EF4-FFF2-40B4-BE49-F238E27FC236}">
                <a16:creationId xmlns:a16="http://schemas.microsoft.com/office/drawing/2014/main" id="{67B6667C-2E0E-41D2-B9ED-C4B489032CD7}"/>
              </a:ext>
            </a:extLst>
          </p:cNvPr>
          <p:cNvGraphicFramePr>
            <a:graphicFrameLocks noGrp="1"/>
          </p:cNvGraphicFramePr>
          <p:nvPr>
            <p:extLst>
              <p:ext uri="{D42A27DB-BD31-4B8C-83A1-F6EECF244321}">
                <p14:modId xmlns:p14="http://schemas.microsoft.com/office/powerpoint/2010/main" val="2881573786"/>
              </p:ext>
            </p:extLst>
          </p:nvPr>
        </p:nvGraphicFramePr>
        <p:xfrm>
          <a:off x="1581693" y="1728336"/>
          <a:ext cx="5980614" cy="3935631"/>
        </p:xfrm>
        <a:graphic>
          <a:graphicData uri="http://schemas.openxmlformats.org/drawingml/2006/table">
            <a:tbl>
              <a:tblPr firstRow="1" bandRow="1">
                <a:tableStyleId>{5940675A-B579-460E-94D1-54222C63F5DA}</a:tableStyleId>
              </a:tblPr>
              <a:tblGrid>
                <a:gridCol w="1080369">
                  <a:extLst>
                    <a:ext uri="{9D8B030D-6E8A-4147-A177-3AD203B41FA5}">
                      <a16:colId xmlns:a16="http://schemas.microsoft.com/office/drawing/2014/main" val="4197974949"/>
                    </a:ext>
                  </a:extLst>
                </a:gridCol>
                <a:gridCol w="4900245">
                  <a:extLst>
                    <a:ext uri="{9D8B030D-6E8A-4147-A177-3AD203B41FA5}">
                      <a16:colId xmlns:a16="http://schemas.microsoft.com/office/drawing/2014/main" val="2766037638"/>
                    </a:ext>
                  </a:extLst>
                </a:gridCol>
              </a:tblGrid>
              <a:tr h="1311877">
                <a:tc>
                  <a:txBody>
                    <a:bodyPr/>
                    <a:lstStyle/>
                    <a:p>
                      <a:pPr algn="ctr"/>
                      <a:r>
                        <a:rPr lang="en-GB" sz="2500" b="1" dirty="0">
                          <a:solidFill>
                            <a:schemeClr val="bg1">
                              <a:lumMod val="65000"/>
                            </a:schemeClr>
                          </a:solidFill>
                          <a:latin typeface="Century Gothic" panose="020B0502020202020204" pitchFamily="34" charset="0"/>
                        </a:rPr>
                        <a:t>A.</a:t>
                      </a:r>
                    </a:p>
                  </a:txBody>
                  <a:tcPr marL="196010" marR="196010" marT="98005" marB="9800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500" b="1" dirty="0">
                        <a:solidFill>
                          <a:schemeClr val="bg1">
                            <a:lumMod val="65000"/>
                          </a:schemeClr>
                        </a:solidFill>
                        <a:latin typeface="Century Gothic" panose="020B0502020202020204" pitchFamily="34" charset="0"/>
                      </a:endParaRPr>
                    </a:p>
                  </a:txBody>
                  <a:tcPr marL="196010" marR="196010" marT="98005" marB="98005"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84347626"/>
                  </a:ext>
                </a:extLst>
              </a:tr>
              <a:tr h="1311877">
                <a:tc>
                  <a:txBody>
                    <a:bodyPr/>
                    <a:lstStyle/>
                    <a:p>
                      <a:pPr algn="ctr"/>
                      <a:r>
                        <a:rPr lang="en-GB" sz="2500" b="1" dirty="0">
                          <a:solidFill>
                            <a:schemeClr val="bg1">
                              <a:lumMod val="65000"/>
                            </a:schemeClr>
                          </a:solidFill>
                          <a:latin typeface="Century Gothic" panose="020B0502020202020204" pitchFamily="34" charset="0"/>
                        </a:rPr>
                        <a:t>B.</a:t>
                      </a:r>
                    </a:p>
                  </a:txBody>
                  <a:tcPr marL="196010" marR="196010" marT="98005" marB="9800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500" b="1" dirty="0">
                          <a:solidFill>
                            <a:schemeClr val="bg1">
                              <a:lumMod val="65000"/>
                            </a:schemeClr>
                          </a:solidFill>
                          <a:latin typeface="Century Gothic" panose="020B0502020202020204" pitchFamily="34" charset="0"/>
                        </a:rPr>
                        <a:t>£7 and 40p</a:t>
                      </a:r>
                    </a:p>
                  </a:txBody>
                  <a:tcPr marL="196010" marR="196010" marT="98005" marB="98005"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56840401"/>
                  </a:ext>
                </a:extLst>
              </a:tr>
              <a:tr h="1311877">
                <a:tc>
                  <a:txBody>
                    <a:bodyPr/>
                    <a:lstStyle/>
                    <a:p>
                      <a:pPr algn="ctr"/>
                      <a:r>
                        <a:rPr lang="en-GB" sz="2500" b="1" dirty="0">
                          <a:solidFill>
                            <a:srgbClr val="FF0000"/>
                          </a:solidFill>
                          <a:latin typeface="Century Gothic" panose="020B0502020202020204" pitchFamily="34" charset="0"/>
                        </a:rPr>
                        <a:t>C.</a:t>
                      </a:r>
                    </a:p>
                  </a:txBody>
                  <a:tcPr marL="196010" marR="196010" marT="98005" marB="9800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500" b="1" dirty="0">
                          <a:solidFill>
                            <a:srgbClr val="FF0000"/>
                          </a:solidFill>
                          <a:latin typeface="Century Gothic" panose="020B0502020202020204" pitchFamily="34" charset="0"/>
                        </a:rPr>
                        <a:t>£8 and 20p</a:t>
                      </a:r>
                    </a:p>
                  </a:txBody>
                  <a:tcPr marL="196010" marR="196010" marT="98005" marB="98005"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52264928"/>
                  </a:ext>
                </a:extLst>
              </a:tr>
            </a:tbl>
          </a:graphicData>
        </a:graphic>
      </p:graphicFrame>
    </p:spTree>
    <p:extLst>
      <p:ext uri="{BB962C8B-B14F-4D97-AF65-F5344CB8AC3E}">
        <p14:creationId xmlns:p14="http://schemas.microsoft.com/office/powerpoint/2010/main" val="20811048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27814" y="6454317"/>
            <a:ext cx="1231337" cy="403587"/>
            <a:chOff x="36360" y="6454317"/>
            <a:chExt cx="1231337"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36360"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39" name="Picture 38">
            <a:extLst>
              <a:ext uri="{FF2B5EF4-FFF2-40B4-BE49-F238E27FC236}">
                <a16:creationId xmlns:a16="http://schemas.microsoft.com/office/drawing/2014/main" id="{15EC2B65-AC24-4B3D-B67F-3C3F33D46153}"/>
              </a:ext>
            </a:extLst>
          </p:cNvPr>
          <p:cNvPicPr>
            <a:picLocks noChangeAspect="1"/>
          </p:cNvPicPr>
          <p:nvPr/>
        </p:nvPicPr>
        <p:blipFill>
          <a:blip r:embed="rId4"/>
          <a:stretch>
            <a:fillRect/>
          </a:stretch>
        </p:blipFill>
        <p:spPr>
          <a:xfrm>
            <a:off x="106293" y="135517"/>
            <a:ext cx="8931414" cy="6340390"/>
          </a:xfrm>
          <a:prstGeom prst="rect">
            <a:avLst/>
          </a:prstGeom>
        </p:spPr>
      </p:pic>
      <p:sp>
        <p:nvSpPr>
          <p:cNvPr id="40" name="Rectangle 39">
            <a:extLst>
              <a:ext uri="{FF2B5EF4-FFF2-40B4-BE49-F238E27FC236}">
                <a16:creationId xmlns:a16="http://schemas.microsoft.com/office/drawing/2014/main" id="{D3E952FB-7C37-42C3-B924-01211184F700}"/>
              </a:ext>
            </a:extLst>
          </p:cNvPr>
          <p:cNvSpPr/>
          <p:nvPr/>
        </p:nvSpPr>
        <p:spPr>
          <a:xfrm>
            <a:off x="275304" y="272387"/>
            <a:ext cx="8593393" cy="6057245"/>
          </a:xfrm>
          <a:prstGeom prst="rect">
            <a:avLst/>
          </a:prstGeom>
          <a:noFill/>
          <a:ln w="285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lvl="0" algn="ctr"/>
            <a:endParaRPr lang="en-GB" sz="2000" b="1" u="sng"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Tick the odd one out.</a:t>
            </a:r>
          </a:p>
          <a:p>
            <a:pPr lvl="0" fontAlgn="base">
              <a:defRPr/>
            </a:pPr>
            <a:endParaRPr lang="en-GB" sz="1400" dirty="0">
              <a:solidFill>
                <a:prstClr val="black"/>
              </a:solidFill>
              <a:latin typeface="SassoonCRInfantMedium" panose="02000603020000020003" pitchFamily="2" charset="0"/>
            </a:endParaRPr>
          </a:p>
        </p:txBody>
      </p:sp>
      <p:graphicFrame>
        <p:nvGraphicFramePr>
          <p:cNvPr id="41" name="Table 7">
            <a:extLst>
              <a:ext uri="{FF2B5EF4-FFF2-40B4-BE49-F238E27FC236}">
                <a16:creationId xmlns:a16="http://schemas.microsoft.com/office/drawing/2014/main" id="{6887B33E-2FB4-4301-B04B-558A0F993AE4}"/>
              </a:ext>
            </a:extLst>
          </p:cNvPr>
          <p:cNvGraphicFramePr>
            <a:graphicFrameLocks noGrp="1"/>
          </p:cNvGraphicFramePr>
          <p:nvPr>
            <p:extLst>
              <p:ext uri="{D42A27DB-BD31-4B8C-83A1-F6EECF244321}">
                <p14:modId xmlns:p14="http://schemas.microsoft.com/office/powerpoint/2010/main" val="1642284298"/>
              </p:ext>
            </p:extLst>
          </p:nvPr>
        </p:nvGraphicFramePr>
        <p:xfrm>
          <a:off x="630000" y="1334364"/>
          <a:ext cx="7884000" cy="679089"/>
        </p:xfrm>
        <a:graphic>
          <a:graphicData uri="http://schemas.openxmlformats.org/drawingml/2006/table">
            <a:tbl>
              <a:tblPr firstRow="1" bandRow="1">
                <a:tableStyleId>{5940675A-B579-460E-94D1-54222C63F5DA}</a:tableStyleId>
              </a:tblPr>
              <a:tblGrid>
                <a:gridCol w="2628000">
                  <a:extLst>
                    <a:ext uri="{9D8B030D-6E8A-4147-A177-3AD203B41FA5}">
                      <a16:colId xmlns:a16="http://schemas.microsoft.com/office/drawing/2014/main" val="4197974949"/>
                    </a:ext>
                  </a:extLst>
                </a:gridCol>
                <a:gridCol w="2628000">
                  <a:extLst>
                    <a:ext uri="{9D8B030D-6E8A-4147-A177-3AD203B41FA5}">
                      <a16:colId xmlns:a16="http://schemas.microsoft.com/office/drawing/2014/main" val="2766037638"/>
                    </a:ext>
                  </a:extLst>
                </a:gridCol>
                <a:gridCol w="2628000">
                  <a:extLst>
                    <a:ext uri="{9D8B030D-6E8A-4147-A177-3AD203B41FA5}">
                      <a16:colId xmlns:a16="http://schemas.microsoft.com/office/drawing/2014/main" val="4016303993"/>
                    </a:ext>
                  </a:extLst>
                </a:gridCol>
              </a:tblGrid>
              <a:tr h="679089">
                <a:tc>
                  <a:txBody>
                    <a:bodyPr/>
                    <a:lstStyle/>
                    <a:p>
                      <a:pPr algn="ctr"/>
                      <a:r>
                        <a:rPr lang="en-GB" sz="2000" b="1" dirty="0">
                          <a:latin typeface="Century Gothic" panose="020B0502020202020204" pitchFamily="34" charset="0"/>
                        </a:rPr>
                        <a:t>A.</a:t>
                      </a:r>
                    </a:p>
                  </a:txBody>
                  <a:tcPr marL="215611" marR="215611" marT="107806" marB="107806"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  B.</a:t>
                      </a:r>
                    </a:p>
                  </a:txBody>
                  <a:tcPr marL="215611" marR="215611" marT="107806" marB="107806"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   C.</a:t>
                      </a:r>
                    </a:p>
                  </a:txBody>
                  <a:tcPr marL="215611" marR="215611" marT="107806" marB="107806"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84347626"/>
                  </a:ext>
                </a:extLst>
              </a:tr>
            </a:tbl>
          </a:graphicData>
        </a:graphic>
      </p:graphicFrame>
      <p:sp>
        <p:nvSpPr>
          <p:cNvPr id="42" name="Rectangle 41">
            <a:extLst>
              <a:ext uri="{FF2B5EF4-FFF2-40B4-BE49-F238E27FC236}">
                <a16:creationId xmlns:a16="http://schemas.microsoft.com/office/drawing/2014/main" id="{ACEC0682-368B-452D-9E67-F247AFBFC384}"/>
              </a:ext>
            </a:extLst>
          </p:cNvPr>
          <p:cNvSpPr/>
          <p:nvPr/>
        </p:nvSpPr>
        <p:spPr>
          <a:xfrm>
            <a:off x="4102354" y="5141503"/>
            <a:ext cx="831273" cy="831273"/>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43BFD3BB-01B2-47BD-BC65-F6354391D0E3}"/>
              </a:ext>
            </a:extLst>
          </p:cNvPr>
          <p:cNvSpPr/>
          <p:nvPr/>
        </p:nvSpPr>
        <p:spPr>
          <a:xfrm>
            <a:off x="1558342" y="5141503"/>
            <a:ext cx="831273" cy="831273"/>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277E78B6-8999-42FA-8230-3CD30459B552}"/>
              </a:ext>
            </a:extLst>
          </p:cNvPr>
          <p:cNvSpPr/>
          <p:nvPr/>
        </p:nvSpPr>
        <p:spPr>
          <a:xfrm>
            <a:off x="6646365" y="5141503"/>
            <a:ext cx="831273" cy="831273"/>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Rounded Corners 44">
            <a:extLst>
              <a:ext uri="{FF2B5EF4-FFF2-40B4-BE49-F238E27FC236}">
                <a16:creationId xmlns:a16="http://schemas.microsoft.com/office/drawing/2014/main" id="{5F9CFEB0-C535-48E5-ABD1-F04DF37908C9}"/>
              </a:ext>
            </a:extLst>
          </p:cNvPr>
          <p:cNvSpPr/>
          <p:nvPr/>
        </p:nvSpPr>
        <p:spPr>
          <a:xfrm>
            <a:off x="941977" y="3102443"/>
            <a:ext cx="2156108" cy="833971"/>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£6 and 56p</a:t>
            </a:r>
          </a:p>
        </p:txBody>
      </p:sp>
      <p:sp>
        <p:nvSpPr>
          <p:cNvPr id="46" name="Rectangle: Rounded Corners 45">
            <a:extLst>
              <a:ext uri="{FF2B5EF4-FFF2-40B4-BE49-F238E27FC236}">
                <a16:creationId xmlns:a16="http://schemas.microsoft.com/office/drawing/2014/main" id="{FC7CA10B-9621-4B9F-BB6A-BE963408426B}"/>
              </a:ext>
            </a:extLst>
          </p:cNvPr>
          <p:cNvSpPr/>
          <p:nvPr/>
        </p:nvSpPr>
        <p:spPr>
          <a:xfrm>
            <a:off x="6045916" y="3102443"/>
            <a:ext cx="2156108" cy="833971"/>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£7 and 65p</a:t>
            </a:r>
          </a:p>
        </p:txBody>
      </p:sp>
    </p:spTree>
    <p:extLst>
      <p:ext uri="{BB962C8B-B14F-4D97-AF65-F5344CB8AC3E}">
        <p14:creationId xmlns:p14="http://schemas.microsoft.com/office/powerpoint/2010/main" val="35184453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27814" y="6454317"/>
            <a:ext cx="1231337" cy="403587"/>
            <a:chOff x="36360" y="6454317"/>
            <a:chExt cx="1231337"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36360"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24" name="Picture 23">
            <a:extLst>
              <a:ext uri="{FF2B5EF4-FFF2-40B4-BE49-F238E27FC236}">
                <a16:creationId xmlns:a16="http://schemas.microsoft.com/office/drawing/2014/main" id="{7CCA9B96-3CDD-4915-9D31-3BA2470C1900}"/>
              </a:ext>
            </a:extLst>
          </p:cNvPr>
          <p:cNvPicPr>
            <a:picLocks noChangeAspect="1"/>
          </p:cNvPicPr>
          <p:nvPr/>
        </p:nvPicPr>
        <p:blipFill>
          <a:blip r:embed="rId4"/>
          <a:stretch>
            <a:fillRect/>
          </a:stretch>
        </p:blipFill>
        <p:spPr>
          <a:xfrm>
            <a:off x="106293" y="135517"/>
            <a:ext cx="8931414" cy="6340390"/>
          </a:xfrm>
          <a:prstGeom prst="rect">
            <a:avLst/>
          </a:prstGeom>
        </p:spPr>
      </p:pic>
      <p:sp>
        <p:nvSpPr>
          <p:cNvPr id="25" name="Rectangle 24">
            <a:extLst>
              <a:ext uri="{FF2B5EF4-FFF2-40B4-BE49-F238E27FC236}">
                <a16:creationId xmlns:a16="http://schemas.microsoft.com/office/drawing/2014/main" id="{C3CF8899-18D7-4D43-8C8C-9A2DDECE7B0B}"/>
              </a:ext>
            </a:extLst>
          </p:cNvPr>
          <p:cNvSpPr/>
          <p:nvPr/>
        </p:nvSpPr>
        <p:spPr>
          <a:xfrm>
            <a:off x="275304" y="272387"/>
            <a:ext cx="8593393" cy="6057245"/>
          </a:xfrm>
          <a:prstGeom prst="rect">
            <a:avLst/>
          </a:prstGeom>
          <a:noFill/>
          <a:ln w="285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lvl="0" algn="ctr"/>
            <a:endParaRPr lang="en-GB" sz="2000" b="1" u="sng"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Tick the odd one out.</a:t>
            </a:r>
          </a:p>
          <a:p>
            <a:pPr lvl="0" fontAlgn="base">
              <a:defRPr/>
            </a:pPr>
            <a:endParaRPr lang="en-GB" sz="1400" dirty="0">
              <a:solidFill>
                <a:prstClr val="black"/>
              </a:solidFill>
              <a:latin typeface="SassoonCRInfantMedium" panose="02000603020000020003" pitchFamily="2" charset="0"/>
            </a:endParaRPr>
          </a:p>
        </p:txBody>
      </p:sp>
      <p:graphicFrame>
        <p:nvGraphicFramePr>
          <p:cNvPr id="29" name="Table 7">
            <a:extLst>
              <a:ext uri="{FF2B5EF4-FFF2-40B4-BE49-F238E27FC236}">
                <a16:creationId xmlns:a16="http://schemas.microsoft.com/office/drawing/2014/main" id="{51911D42-A70E-4BFF-ACAF-FEF3382CFE85}"/>
              </a:ext>
            </a:extLst>
          </p:cNvPr>
          <p:cNvGraphicFramePr>
            <a:graphicFrameLocks noGrp="1"/>
          </p:cNvGraphicFramePr>
          <p:nvPr/>
        </p:nvGraphicFramePr>
        <p:xfrm>
          <a:off x="630000" y="1334364"/>
          <a:ext cx="7884000" cy="679089"/>
        </p:xfrm>
        <a:graphic>
          <a:graphicData uri="http://schemas.openxmlformats.org/drawingml/2006/table">
            <a:tbl>
              <a:tblPr firstRow="1" bandRow="1">
                <a:tableStyleId>{5940675A-B579-460E-94D1-54222C63F5DA}</a:tableStyleId>
              </a:tblPr>
              <a:tblGrid>
                <a:gridCol w="2628000">
                  <a:extLst>
                    <a:ext uri="{9D8B030D-6E8A-4147-A177-3AD203B41FA5}">
                      <a16:colId xmlns:a16="http://schemas.microsoft.com/office/drawing/2014/main" val="4197974949"/>
                    </a:ext>
                  </a:extLst>
                </a:gridCol>
                <a:gridCol w="2628000">
                  <a:extLst>
                    <a:ext uri="{9D8B030D-6E8A-4147-A177-3AD203B41FA5}">
                      <a16:colId xmlns:a16="http://schemas.microsoft.com/office/drawing/2014/main" val="2766037638"/>
                    </a:ext>
                  </a:extLst>
                </a:gridCol>
                <a:gridCol w="2628000">
                  <a:extLst>
                    <a:ext uri="{9D8B030D-6E8A-4147-A177-3AD203B41FA5}">
                      <a16:colId xmlns:a16="http://schemas.microsoft.com/office/drawing/2014/main" val="4016303993"/>
                    </a:ext>
                  </a:extLst>
                </a:gridCol>
              </a:tblGrid>
              <a:tr h="679089">
                <a:tc>
                  <a:txBody>
                    <a:bodyPr/>
                    <a:lstStyle/>
                    <a:p>
                      <a:pPr algn="ctr"/>
                      <a:r>
                        <a:rPr lang="en-GB" sz="2000" b="1" dirty="0">
                          <a:latin typeface="Century Gothic" panose="020B0502020202020204" pitchFamily="34" charset="0"/>
                        </a:rPr>
                        <a:t>A.</a:t>
                      </a:r>
                    </a:p>
                  </a:txBody>
                  <a:tcPr marL="215611" marR="215611" marT="107806" marB="107806"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  B.</a:t>
                      </a:r>
                    </a:p>
                  </a:txBody>
                  <a:tcPr marL="215611" marR="215611" marT="107806" marB="107806"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   C.</a:t>
                      </a:r>
                    </a:p>
                  </a:txBody>
                  <a:tcPr marL="215611" marR="215611" marT="107806" marB="107806"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84347626"/>
                  </a:ext>
                </a:extLst>
              </a:tr>
            </a:tbl>
          </a:graphicData>
        </a:graphic>
      </p:graphicFrame>
      <p:sp>
        <p:nvSpPr>
          <p:cNvPr id="30" name="Rectangle 29">
            <a:extLst>
              <a:ext uri="{FF2B5EF4-FFF2-40B4-BE49-F238E27FC236}">
                <a16:creationId xmlns:a16="http://schemas.microsoft.com/office/drawing/2014/main" id="{2243A9E3-8DCC-4111-B163-F3D6F5A2725B}"/>
              </a:ext>
            </a:extLst>
          </p:cNvPr>
          <p:cNvSpPr/>
          <p:nvPr/>
        </p:nvSpPr>
        <p:spPr>
          <a:xfrm>
            <a:off x="4102354" y="5141503"/>
            <a:ext cx="831273" cy="831273"/>
          </a:xfrm>
          <a:prstGeom prst="rect">
            <a:avLst/>
          </a:prstGeom>
          <a:solidFill>
            <a:schemeClr val="bg1"/>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65000"/>
                </a:schemeClr>
              </a:solidFill>
            </a:endParaRPr>
          </a:p>
        </p:txBody>
      </p:sp>
      <p:sp>
        <p:nvSpPr>
          <p:cNvPr id="31" name="Rectangle 30">
            <a:extLst>
              <a:ext uri="{FF2B5EF4-FFF2-40B4-BE49-F238E27FC236}">
                <a16:creationId xmlns:a16="http://schemas.microsoft.com/office/drawing/2014/main" id="{60570E66-166E-4BBC-B464-0BB219E359FE}"/>
              </a:ext>
            </a:extLst>
          </p:cNvPr>
          <p:cNvSpPr/>
          <p:nvPr/>
        </p:nvSpPr>
        <p:spPr>
          <a:xfrm>
            <a:off x="1558342" y="5141503"/>
            <a:ext cx="831273" cy="831273"/>
          </a:xfrm>
          <a:prstGeom prst="rect">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rgbClr val="FF0000"/>
                </a:solidFill>
                <a:latin typeface="Century Gothic" panose="020B0502020202020204" pitchFamily="34" charset="0"/>
                <a:sym typeface="Wingdings" panose="05000000000000000000" pitchFamily="2" charset="2"/>
              </a:rPr>
              <a:t></a:t>
            </a:r>
            <a:endParaRPr lang="en-GB" sz="4000" dirty="0">
              <a:solidFill>
                <a:srgbClr val="FF0000"/>
              </a:solidFill>
              <a:latin typeface="Century Gothic" panose="020B0502020202020204" pitchFamily="34" charset="0"/>
            </a:endParaRPr>
          </a:p>
        </p:txBody>
      </p:sp>
      <p:sp>
        <p:nvSpPr>
          <p:cNvPr id="33" name="Rectangle 32">
            <a:extLst>
              <a:ext uri="{FF2B5EF4-FFF2-40B4-BE49-F238E27FC236}">
                <a16:creationId xmlns:a16="http://schemas.microsoft.com/office/drawing/2014/main" id="{9FF0C267-42DE-47C2-991E-51B1C85F3DE6}"/>
              </a:ext>
            </a:extLst>
          </p:cNvPr>
          <p:cNvSpPr/>
          <p:nvPr/>
        </p:nvSpPr>
        <p:spPr>
          <a:xfrm>
            <a:off x="6646365" y="5141503"/>
            <a:ext cx="831273" cy="831273"/>
          </a:xfrm>
          <a:prstGeom prst="rect">
            <a:avLst/>
          </a:prstGeom>
          <a:solidFill>
            <a:schemeClr val="bg1"/>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65000"/>
                </a:schemeClr>
              </a:solidFill>
            </a:endParaRPr>
          </a:p>
        </p:txBody>
      </p:sp>
      <p:sp>
        <p:nvSpPr>
          <p:cNvPr id="38" name="Rectangle: Rounded Corners 37">
            <a:extLst>
              <a:ext uri="{FF2B5EF4-FFF2-40B4-BE49-F238E27FC236}">
                <a16:creationId xmlns:a16="http://schemas.microsoft.com/office/drawing/2014/main" id="{DF02A5D2-D2BF-48E5-AD44-FF89AB72C0CC}"/>
              </a:ext>
            </a:extLst>
          </p:cNvPr>
          <p:cNvSpPr/>
          <p:nvPr/>
        </p:nvSpPr>
        <p:spPr>
          <a:xfrm>
            <a:off x="941977" y="3102443"/>
            <a:ext cx="2156108" cy="833971"/>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rgbClr val="FF0000"/>
                </a:solidFill>
                <a:latin typeface="Century Gothic" panose="020B0502020202020204" pitchFamily="34" charset="0"/>
              </a:rPr>
              <a:t>£6 and 56p</a:t>
            </a:r>
          </a:p>
        </p:txBody>
      </p:sp>
      <p:sp>
        <p:nvSpPr>
          <p:cNvPr id="39" name="Rectangle: Rounded Corners 38">
            <a:extLst>
              <a:ext uri="{FF2B5EF4-FFF2-40B4-BE49-F238E27FC236}">
                <a16:creationId xmlns:a16="http://schemas.microsoft.com/office/drawing/2014/main" id="{FC30FD3E-8A34-49FC-B6F7-9C24E0F0DB38}"/>
              </a:ext>
            </a:extLst>
          </p:cNvPr>
          <p:cNvSpPr/>
          <p:nvPr/>
        </p:nvSpPr>
        <p:spPr>
          <a:xfrm>
            <a:off x="6045916" y="3102443"/>
            <a:ext cx="2156108" cy="833971"/>
          </a:xfrm>
          <a:prstGeom prst="roundRect">
            <a:avLst/>
          </a:pr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bg1">
                    <a:lumMod val="65000"/>
                  </a:schemeClr>
                </a:solidFill>
                <a:latin typeface="Century Gothic" panose="020B0502020202020204" pitchFamily="34" charset="0"/>
              </a:rPr>
              <a:t>£7 and 65p</a:t>
            </a:r>
          </a:p>
        </p:txBody>
      </p:sp>
    </p:spTree>
    <p:extLst>
      <p:ext uri="{BB962C8B-B14F-4D97-AF65-F5344CB8AC3E}">
        <p14:creationId xmlns:p14="http://schemas.microsoft.com/office/powerpoint/2010/main" val="5178238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u="sng"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Look at the pricelist below. </a:t>
            </a: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Frank uses 5 coins to buy some flip flops and 1 note and 6 coins to buy some goggles.</a:t>
            </a:r>
          </a:p>
          <a:p>
            <a:r>
              <a:rPr lang="en-GB" sz="2000" b="1" dirty="0">
                <a:solidFill>
                  <a:schemeClr val="tx1"/>
                </a:solidFill>
                <a:latin typeface="Century Gothic" panose="020B0502020202020204" pitchFamily="34" charset="0"/>
              </a:rPr>
              <a:t>Find three possible combinations of notes and coins for each item which total less than £10 for each item.</a:t>
            </a:r>
          </a:p>
          <a:p>
            <a:pPr lvl="0"/>
            <a:endParaRPr lang="en-GB" sz="2000" b="1"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6" name="Table 5">
            <a:extLst>
              <a:ext uri="{FF2B5EF4-FFF2-40B4-BE49-F238E27FC236}">
                <a16:creationId xmlns:a16="http://schemas.microsoft.com/office/drawing/2014/main" id="{3EEE035C-DD6B-4B5E-B059-F474EA582830}"/>
              </a:ext>
            </a:extLst>
          </p:cNvPr>
          <p:cNvGraphicFramePr>
            <a:graphicFrameLocks noGrp="1"/>
          </p:cNvGraphicFramePr>
          <p:nvPr>
            <p:extLst>
              <p:ext uri="{D42A27DB-BD31-4B8C-83A1-F6EECF244321}">
                <p14:modId xmlns:p14="http://schemas.microsoft.com/office/powerpoint/2010/main" val="4211089263"/>
              </p:ext>
            </p:extLst>
          </p:nvPr>
        </p:nvGraphicFramePr>
        <p:xfrm>
          <a:off x="1872000" y="1345843"/>
          <a:ext cx="5400000" cy="1008000"/>
        </p:xfrm>
        <a:graphic>
          <a:graphicData uri="http://schemas.openxmlformats.org/drawingml/2006/table">
            <a:tbl>
              <a:tblPr firstRow="1" bandRow="1">
                <a:tableStyleId>{5940675A-B579-460E-94D1-54222C63F5DA}</a:tableStyleId>
              </a:tblPr>
              <a:tblGrid>
                <a:gridCol w="2700000">
                  <a:extLst>
                    <a:ext uri="{9D8B030D-6E8A-4147-A177-3AD203B41FA5}">
                      <a16:colId xmlns:a16="http://schemas.microsoft.com/office/drawing/2014/main" val="1995837391"/>
                    </a:ext>
                  </a:extLst>
                </a:gridCol>
                <a:gridCol w="2700000">
                  <a:extLst>
                    <a:ext uri="{9D8B030D-6E8A-4147-A177-3AD203B41FA5}">
                      <a16:colId xmlns:a16="http://schemas.microsoft.com/office/drawing/2014/main" val="2454443708"/>
                    </a:ext>
                  </a:extLst>
                </a:gridCol>
              </a:tblGrid>
              <a:tr h="504000">
                <a:tc>
                  <a:txBody>
                    <a:bodyPr/>
                    <a:lstStyle/>
                    <a:p>
                      <a:pPr algn="ctr"/>
                      <a:r>
                        <a:rPr lang="en-GB" sz="2000" b="1" dirty="0">
                          <a:latin typeface="Century Gothic" panose="020B0502020202020204" pitchFamily="34" charset="0"/>
                        </a:rPr>
                        <a:t>Flip Flops</a:t>
                      </a:r>
                    </a:p>
                  </a:txBody>
                  <a:tcPr marL="0" marR="0" marT="91941" marB="91941" anchor="ctr">
                    <a:solidFill>
                      <a:schemeClr val="bg1"/>
                    </a:solidFill>
                  </a:tcPr>
                </a:tc>
                <a:tc>
                  <a:txBody>
                    <a:bodyPr/>
                    <a:lstStyle/>
                    <a:p>
                      <a:pPr algn="ctr"/>
                      <a:r>
                        <a:rPr lang="en-GB" sz="2000" b="1" dirty="0">
                          <a:latin typeface="Century Gothic" panose="020B0502020202020204" pitchFamily="34" charset="0"/>
                        </a:rPr>
                        <a:t>£____ and 40p</a:t>
                      </a:r>
                    </a:p>
                  </a:txBody>
                  <a:tcPr marL="0" marR="0" marT="91941" marB="91941" anchor="ctr">
                    <a:solidFill>
                      <a:schemeClr val="bg1"/>
                    </a:solidFill>
                  </a:tcPr>
                </a:tc>
                <a:extLst>
                  <a:ext uri="{0D108BD9-81ED-4DB2-BD59-A6C34878D82A}">
                    <a16:rowId xmlns:a16="http://schemas.microsoft.com/office/drawing/2014/main" val="2225530967"/>
                  </a:ext>
                </a:extLst>
              </a:tr>
              <a:tr h="504000">
                <a:tc>
                  <a:txBody>
                    <a:bodyPr/>
                    <a:lstStyle/>
                    <a:p>
                      <a:pPr algn="ctr"/>
                      <a:r>
                        <a:rPr lang="en-GB" sz="2000" b="1" dirty="0">
                          <a:latin typeface="Century Gothic" panose="020B0502020202020204" pitchFamily="34" charset="0"/>
                        </a:rPr>
                        <a:t>Goggles</a:t>
                      </a:r>
                    </a:p>
                  </a:txBody>
                  <a:tcPr marL="0" marR="0" marT="91941" marB="91941" anchor="ctr">
                    <a:solidFill>
                      <a:schemeClr val="bg1"/>
                    </a:solidFill>
                  </a:tcPr>
                </a:tc>
                <a:tc>
                  <a:txBody>
                    <a:bodyPr/>
                    <a:lstStyle/>
                    <a:p>
                      <a:pPr algn="ctr"/>
                      <a:r>
                        <a:rPr lang="en-GB" sz="2000" b="1" dirty="0">
                          <a:latin typeface="Century Gothic" panose="020B0502020202020204" pitchFamily="34" charset="0"/>
                        </a:rPr>
                        <a:t>£8 and _____ p</a:t>
                      </a:r>
                    </a:p>
                  </a:txBody>
                  <a:tcPr marL="0" marR="0" marT="91941" marB="91941" anchor="ctr">
                    <a:solidFill>
                      <a:schemeClr val="bg1"/>
                    </a:solidFill>
                  </a:tcPr>
                </a:tc>
                <a:extLst>
                  <a:ext uri="{0D108BD9-81ED-4DB2-BD59-A6C34878D82A}">
                    <a16:rowId xmlns:a16="http://schemas.microsoft.com/office/drawing/2014/main" val="2727756080"/>
                  </a:ext>
                </a:extLst>
              </a:tr>
            </a:tbl>
          </a:graphicData>
        </a:graphic>
      </p:graphicFrame>
    </p:spTree>
    <p:extLst>
      <p:ext uri="{BB962C8B-B14F-4D97-AF65-F5344CB8AC3E}">
        <p14:creationId xmlns:p14="http://schemas.microsoft.com/office/powerpoint/2010/main" val="38824441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u="sng"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Look at the pricelist below. </a:t>
            </a: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Frank uses 5 coins to buy some flip flops and 1 note and 6 coins to buy some goggles.</a:t>
            </a:r>
          </a:p>
          <a:p>
            <a:r>
              <a:rPr lang="en-GB" sz="2000" b="1" dirty="0">
                <a:solidFill>
                  <a:schemeClr val="tx1"/>
                </a:solidFill>
                <a:latin typeface="Century Gothic" panose="020B0502020202020204" pitchFamily="34" charset="0"/>
              </a:rPr>
              <a:t>Find three possible combinations of notes and coins for each item which total less than £10 for each item.</a:t>
            </a:r>
          </a:p>
          <a:p>
            <a:pPr lvl="0"/>
            <a:r>
              <a:rPr lang="en-GB" sz="2000" b="1" dirty="0">
                <a:solidFill>
                  <a:srgbClr val="FF0000"/>
                </a:solidFill>
                <a:latin typeface="Century Gothic" panose="020B0502020202020204" pitchFamily="34" charset="0"/>
              </a:rPr>
              <a:t>Various answers, for example: To buy some flip flops he could use one £2 coin, two £1 coins, two 20p coins (£4 and 40p);</a:t>
            </a:r>
          </a:p>
          <a:p>
            <a:pPr lvl="0"/>
            <a:endParaRPr lang="en-GB" sz="2000" b="1" dirty="0">
              <a:solidFill>
                <a:srgbClr val="FF0000"/>
              </a:solidFill>
              <a:latin typeface="Century Gothic" panose="020B0502020202020204" pitchFamily="34" charset="0"/>
            </a:endParaRPr>
          </a:p>
          <a:p>
            <a:pPr lvl="0"/>
            <a:r>
              <a:rPr lang="en-GB" sz="2000" b="1" dirty="0">
                <a:solidFill>
                  <a:srgbClr val="FF0000"/>
                </a:solidFill>
                <a:latin typeface="Century Gothic" panose="020B0502020202020204" pitchFamily="34" charset="0"/>
              </a:rPr>
              <a:t>To buy some goggles he could use one £5 note, one £2 coin, one £1 coin, one 50p coin, two 10p coins and one 5p coin (£8 and 75p).</a:t>
            </a:r>
          </a:p>
          <a:p>
            <a:pPr lvl="0"/>
            <a:endParaRPr lang="en-GB" sz="2000" b="1" dirty="0">
              <a:solidFill>
                <a:srgbClr val="FF0000"/>
              </a:solidFill>
              <a:latin typeface="Century Gothic" panose="020B0502020202020204" pitchFamily="34" charset="0"/>
            </a:endParaRPr>
          </a:p>
          <a:p>
            <a:pPr lvl="0"/>
            <a:r>
              <a:rPr lang="en-GB" sz="2000" b="1" dirty="0">
                <a:solidFill>
                  <a:srgbClr val="FF0000"/>
                </a:solidFill>
                <a:latin typeface="Century Gothic" panose="020B0502020202020204" pitchFamily="34" charset="0"/>
              </a:rPr>
              <a:t>Three different combinations given for each.</a:t>
            </a:r>
            <a:endParaRPr lang="en-GB" sz="2000" b="1" u="sng"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6" name="Table 5">
            <a:extLst>
              <a:ext uri="{FF2B5EF4-FFF2-40B4-BE49-F238E27FC236}">
                <a16:creationId xmlns:a16="http://schemas.microsoft.com/office/drawing/2014/main" id="{3EEE035C-DD6B-4B5E-B059-F474EA582830}"/>
              </a:ext>
            </a:extLst>
          </p:cNvPr>
          <p:cNvGraphicFramePr>
            <a:graphicFrameLocks noGrp="1"/>
          </p:cNvGraphicFramePr>
          <p:nvPr>
            <p:extLst>
              <p:ext uri="{D42A27DB-BD31-4B8C-83A1-F6EECF244321}">
                <p14:modId xmlns:p14="http://schemas.microsoft.com/office/powerpoint/2010/main" val="4142610962"/>
              </p:ext>
            </p:extLst>
          </p:nvPr>
        </p:nvGraphicFramePr>
        <p:xfrm>
          <a:off x="1872000" y="1345843"/>
          <a:ext cx="5400000" cy="1008000"/>
        </p:xfrm>
        <a:graphic>
          <a:graphicData uri="http://schemas.openxmlformats.org/drawingml/2006/table">
            <a:tbl>
              <a:tblPr firstRow="1" bandRow="1">
                <a:tableStyleId>{5940675A-B579-460E-94D1-54222C63F5DA}</a:tableStyleId>
              </a:tblPr>
              <a:tblGrid>
                <a:gridCol w="2700000">
                  <a:extLst>
                    <a:ext uri="{9D8B030D-6E8A-4147-A177-3AD203B41FA5}">
                      <a16:colId xmlns:a16="http://schemas.microsoft.com/office/drawing/2014/main" val="1995837391"/>
                    </a:ext>
                  </a:extLst>
                </a:gridCol>
                <a:gridCol w="2700000">
                  <a:extLst>
                    <a:ext uri="{9D8B030D-6E8A-4147-A177-3AD203B41FA5}">
                      <a16:colId xmlns:a16="http://schemas.microsoft.com/office/drawing/2014/main" val="2454443708"/>
                    </a:ext>
                  </a:extLst>
                </a:gridCol>
              </a:tblGrid>
              <a:tr h="504000">
                <a:tc>
                  <a:txBody>
                    <a:bodyPr/>
                    <a:lstStyle/>
                    <a:p>
                      <a:pPr algn="ctr"/>
                      <a:r>
                        <a:rPr lang="en-GB" sz="2000" b="1" dirty="0">
                          <a:latin typeface="Century Gothic" panose="020B0502020202020204" pitchFamily="34" charset="0"/>
                        </a:rPr>
                        <a:t>Flip Flops</a:t>
                      </a:r>
                    </a:p>
                  </a:txBody>
                  <a:tcPr marL="0" marR="0" marT="91941" marB="91941" anchor="ctr">
                    <a:solidFill>
                      <a:schemeClr val="bg1"/>
                    </a:solidFill>
                  </a:tcPr>
                </a:tc>
                <a:tc>
                  <a:txBody>
                    <a:bodyPr/>
                    <a:lstStyle/>
                    <a:p>
                      <a:pPr algn="ctr"/>
                      <a:r>
                        <a:rPr lang="en-GB" sz="2000" b="1" dirty="0">
                          <a:latin typeface="Century Gothic" panose="020B0502020202020204" pitchFamily="34" charset="0"/>
                        </a:rPr>
                        <a:t>£____ and 40p</a:t>
                      </a:r>
                    </a:p>
                  </a:txBody>
                  <a:tcPr marL="0" marR="0" marT="91941" marB="91941" anchor="ctr">
                    <a:solidFill>
                      <a:schemeClr val="bg1"/>
                    </a:solidFill>
                  </a:tcPr>
                </a:tc>
                <a:extLst>
                  <a:ext uri="{0D108BD9-81ED-4DB2-BD59-A6C34878D82A}">
                    <a16:rowId xmlns:a16="http://schemas.microsoft.com/office/drawing/2014/main" val="2225530967"/>
                  </a:ext>
                </a:extLst>
              </a:tr>
              <a:tr h="504000">
                <a:tc>
                  <a:txBody>
                    <a:bodyPr/>
                    <a:lstStyle/>
                    <a:p>
                      <a:pPr algn="ctr"/>
                      <a:r>
                        <a:rPr lang="en-GB" sz="2000" b="1" dirty="0">
                          <a:latin typeface="Century Gothic" panose="020B0502020202020204" pitchFamily="34" charset="0"/>
                        </a:rPr>
                        <a:t>Goggles</a:t>
                      </a:r>
                    </a:p>
                  </a:txBody>
                  <a:tcPr marL="0" marR="0" marT="91941" marB="91941" anchor="ctr">
                    <a:solidFill>
                      <a:schemeClr val="bg1"/>
                    </a:solidFill>
                  </a:tcPr>
                </a:tc>
                <a:tc>
                  <a:txBody>
                    <a:bodyPr/>
                    <a:lstStyle/>
                    <a:p>
                      <a:pPr algn="ctr"/>
                      <a:r>
                        <a:rPr lang="en-GB" sz="2000" b="1" dirty="0">
                          <a:latin typeface="Century Gothic" panose="020B0502020202020204" pitchFamily="34" charset="0"/>
                        </a:rPr>
                        <a:t>£8 and _____ p</a:t>
                      </a:r>
                    </a:p>
                  </a:txBody>
                  <a:tcPr marL="0" marR="0" marT="91941" marB="91941" anchor="ctr">
                    <a:solidFill>
                      <a:schemeClr val="bg1"/>
                    </a:solidFill>
                  </a:tcPr>
                </a:tc>
                <a:extLst>
                  <a:ext uri="{0D108BD9-81ED-4DB2-BD59-A6C34878D82A}">
                    <a16:rowId xmlns:a16="http://schemas.microsoft.com/office/drawing/2014/main" val="2727756080"/>
                  </a:ext>
                </a:extLst>
              </a:tr>
            </a:tbl>
          </a:graphicData>
        </a:graphic>
      </p:graphicFrame>
    </p:spTree>
    <p:extLst>
      <p:ext uri="{BB962C8B-B14F-4D97-AF65-F5344CB8AC3E}">
        <p14:creationId xmlns:p14="http://schemas.microsoft.com/office/powerpoint/2010/main" val="15574800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9" name="Picture 8">
            <a:extLst>
              <a:ext uri="{FF2B5EF4-FFF2-40B4-BE49-F238E27FC236}">
                <a16:creationId xmlns:a16="http://schemas.microsoft.com/office/drawing/2014/main" id="{E1E690A9-BB4A-4DFD-AF3D-6FCF910B80A1}"/>
              </a:ext>
            </a:extLst>
          </p:cNvPr>
          <p:cNvPicPr>
            <a:picLocks noChangeAspect="1"/>
          </p:cNvPicPr>
          <p:nvPr/>
        </p:nvPicPr>
        <p:blipFill>
          <a:blip r:embed="rId4"/>
          <a:stretch>
            <a:fillRect/>
          </a:stretch>
        </p:blipFill>
        <p:spPr>
          <a:xfrm>
            <a:off x="115438" y="144662"/>
            <a:ext cx="8913124" cy="6322100"/>
          </a:xfrm>
          <a:prstGeom prst="rect">
            <a:avLst/>
          </a:prstGeom>
        </p:spPr>
      </p:pic>
      <p:sp>
        <p:nvSpPr>
          <p:cNvPr id="11" name="Rectangle 10">
            <a:extLst>
              <a:ext uri="{FF2B5EF4-FFF2-40B4-BE49-F238E27FC236}">
                <a16:creationId xmlns:a16="http://schemas.microsoft.com/office/drawing/2014/main" id="{11DF6455-3E66-41E0-8700-9D7F41E6E08C}"/>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lvl="0" algn="ctr"/>
            <a:endParaRPr lang="en-GB" sz="2000" b="1" u="sng" dirty="0">
              <a:solidFill>
                <a:prstClr val="black"/>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Draw £9 and 10p in the purse, using one note and up to five coins.</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Find one more combination.</a:t>
            </a:r>
          </a:p>
          <a:p>
            <a:pPr algn="ctr"/>
            <a:endParaRPr lang="en-GB" sz="2000" b="1" dirty="0">
              <a:solidFill>
                <a:schemeClr val="tx1"/>
              </a:solidFill>
              <a:latin typeface="Century Gothic" panose="020B0502020202020204" pitchFamily="34" charset="0"/>
            </a:endParaRPr>
          </a:p>
          <a:p>
            <a:pPr lvl="0"/>
            <a:endParaRPr lang="en-GB" sz="2800" b="1" dirty="0">
              <a:solidFill>
                <a:schemeClr val="tx1"/>
              </a:solidFill>
              <a:latin typeface="Century Gothic" panose="020B0502020202020204" pitchFamily="34" charset="0"/>
            </a:endParaRPr>
          </a:p>
          <a:p>
            <a:pPr lvl="0" algn="ctr"/>
            <a:endParaRPr lang="en-GB" sz="2800" b="1" u="sng"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8580184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21" name="Picture 20">
            <a:extLst>
              <a:ext uri="{FF2B5EF4-FFF2-40B4-BE49-F238E27FC236}">
                <a16:creationId xmlns:a16="http://schemas.microsoft.com/office/drawing/2014/main" id="{F5B87215-DD3E-46EB-836A-5FF45AE564B7}"/>
              </a:ext>
            </a:extLst>
          </p:cNvPr>
          <p:cNvPicPr>
            <a:picLocks noChangeAspect="1"/>
          </p:cNvPicPr>
          <p:nvPr/>
        </p:nvPicPr>
        <p:blipFill>
          <a:blip r:embed="rId4"/>
          <a:stretch>
            <a:fillRect/>
          </a:stretch>
        </p:blipFill>
        <p:spPr>
          <a:xfrm>
            <a:off x="115438" y="144662"/>
            <a:ext cx="8913124" cy="6322100"/>
          </a:xfrm>
          <a:prstGeom prst="rect">
            <a:avLst/>
          </a:prstGeom>
        </p:spPr>
      </p:pic>
      <p:sp>
        <p:nvSpPr>
          <p:cNvPr id="26" name="Rectangle 25">
            <a:extLst>
              <a:ext uri="{FF2B5EF4-FFF2-40B4-BE49-F238E27FC236}">
                <a16:creationId xmlns:a16="http://schemas.microsoft.com/office/drawing/2014/main" id="{05F27078-CE05-42F4-B3F7-4A14011CE8EA}"/>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lvl="0" algn="ctr"/>
            <a:endParaRPr lang="en-GB" sz="2000" b="1" u="sng" dirty="0">
              <a:solidFill>
                <a:prstClr val="black"/>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Draw £9 and 10p in the purse, using one note and up to five coins.</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Find one more combination.</a:t>
            </a:r>
          </a:p>
          <a:p>
            <a:pPr algn="ctr"/>
            <a:r>
              <a:rPr lang="en-GB" sz="2000" b="1" dirty="0">
                <a:solidFill>
                  <a:srgbClr val="FF0000"/>
                </a:solidFill>
                <a:latin typeface="Century Gothic" panose="020B0502020202020204" pitchFamily="34" charset="0"/>
              </a:rPr>
              <a:t>One £5 note, two £2 coins and two 5p coins.</a:t>
            </a:r>
          </a:p>
          <a:p>
            <a:pPr lvl="0"/>
            <a:endParaRPr lang="en-GB" sz="2800" b="1" dirty="0">
              <a:solidFill>
                <a:schemeClr val="tx1"/>
              </a:solidFill>
              <a:latin typeface="Century Gothic" panose="020B0502020202020204" pitchFamily="34" charset="0"/>
            </a:endParaRPr>
          </a:p>
          <a:p>
            <a:pPr lvl="0" algn="ctr"/>
            <a:endParaRPr lang="en-GB" sz="2800" b="1" u="sng"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1801002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20" name="Picture 19">
            <a:extLst>
              <a:ext uri="{FF2B5EF4-FFF2-40B4-BE49-F238E27FC236}">
                <a16:creationId xmlns:a16="http://schemas.microsoft.com/office/drawing/2014/main" id="{EEF32A6B-EA63-4DB9-80F3-E91C1A4D412B}"/>
              </a:ext>
            </a:extLst>
          </p:cNvPr>
          <p:cNvPicPr>
            <a:picLocks noChangeAspect="1"/>
          </p:cNvPicPr>
          <p:nvPr/>
        </p:nvPicPr>
        <p:blipFill>
          <a:blip r:embed="rId4"/>
          <a:stretch>
            <a:fillRect/>
          </a:stretch>
        </p:blipFill>
        <p:spPr>
          <a:xfrm>
            <a:off x="115438" y="144662"/>
            <a:ext cx="8913124" cy="6322100"/>
          </a:xfrm>
          <a:prstGeom prst="rect">
            <a:avLst/>
          </a:prstGeom>
        </p:spPr>
      </p:pic>
      <p:sp>
        <p:nvSpPr>
          <p:cNvPr id="26" name="Rectangle 25">
            <a:extLst>
              <a:ext uri="{FF2B5EF4-FFF2-40B4-BE49-F238E27FC236}">
                <a16:creationId xmlns:a16="http://schemas.microsoft.com/office/drawing/2014/main" id="{6CC8FC69-C85E-4D44-961C-47EFEC2FE6A3}"/>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rgbClr val="767171"/>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Freya and Niles are finding the total of the coins below.</a:t>
            </a:r>
            <a:r>
              <a:rPr lang="en-GB" sz="2000" b="1" dirty="0">
                <a:solidFill>
                  <a:schemeClr val="tx1"/>
                </a:solidFill>
                <a:highlight>
                  <a:srgbClr val="FFFF00"/>
                </a:highlight>
                <a:latin typeface="Century Gothic" panose="020B0502020202020204" pitchFamily="34" charset="0"/>
              </a:rPr>
              <a:t>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Who is correct? Explain why.</a:t>
            </a:r>
            <a:endParaRPr lang="en-GB" sz="3200" b="1" dirty="0">
              <a:solidFill>
                <a:schemeClr val="tx1"/>
              </a:solidFill>
              <a:latin typeface="Century Gothic" panose="020B0502020202020204" pitchFamily="34" charset="0"/>
            </a:endParaRPr>
          </a:p>
          <a:p>
            <a:pPr lvl="0" algn="ctr"/>
            <a:endParaRPr lang="en-GB" sz="3600" b="1" u="sng"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p:txBody>
      </p:sp>
      <p:graphicFrame>
        <p:nvGraphicFramePr>
          <p:cNvPr id="27" name="Table 26">
            <a:extLst>
              <a:ext uri="{FF2B5EF4-FFF2-40B4-BE49-F238E27FC236}">
                <a16:creationId xmlns:a16="http://schemas.microsoft.com/office/drawing/2014/main" id="{254BDA4D-6FB3-4317-B999-2854B1103B63}"/>
              </a:ext>
            </a:extLst>
          </p:cNvPr>
          <p:cNvGraphicFramePr>
            <a:graphicFrameLocks noGrp="1"/>
          </p:cNvGraphicFramePr>
          <p:nvPr>
            <p:extLst>
              <p:ext uri="{D42A27DB-BD31-4B8C-83A1-F6EECF244321}">
                <p14:modId xmlns:p14="http://schemas.microsoft.com/office/powerpoint/2010/main" val="3160743525"/>
              </p:ext>
            </p:extLst>
          </p:nvPr>
        </p:nvGraphicFramePr>
        <p:xfrm>
          <a:off x="6648296" y="5055931"/>
          <a:ext cx="1037047" cy="452064"/>
        </p:xfrm>
        <a:graphic>
          <a:graphicData uri="http://schemas.openxmlformats.org/drawingml/2006/table">
            <a:tbl>
              <a:tblPr firstRow="1" bandRow="1">
                <a:tableStyleId>{5940675A-B579-460E-94D1-54222C63F5DA}</a:tableStyleId>
              </a:tblPr>
              <a:tblGrid>
                <a:gridCol w="1037047">
                  <a:extLst>
                    <a:ext uri="{9D8B030D-6E8A-4147-A177-3AD203B41FA5}">
                      <a16:colId xmlns:a16="http://schemas.microsoft.com/office/drawing/2014/main" val="1160833135"/>
                    </a:ext>
                  </a:extLst>
                </a:gridCol>
              </a:tblGrid>
              <a:tr h="418620">
                <a:tc>
                  <a:txBody>
                    <a:bodyPr/>
                    <a:lstStyle/>
                    <a:p>
                      <a:pPr algn="ctr"/>
                      <a:r>
                        <a:rPr lang="en-GB" sz="2000" b="1" dirty="0">
                          <a:latin typeface="Century Gothic" panose="020B0502020202020204" pitchFamily="34" charset="0"/>
                        </a:rPr>
                        <a:t>Niles</a:t>
                      </a:r>
                    </a:p>
                  </a:txBody>
                  <a:tcPr marL="110642" marR="110642" marT="73632" marB="73632"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947365964"/>
                  </a:ext>
                </a:extLst>
              </a:tr>
            </a:tbl>
          </a:graphicData>
        </a:graphic>
      </p:graphicFrame>
      <p:graphicFrame>
        <p:nvGraphicFramePr>
          <p:cNvPr id="32" name="Table 31">
            <a:extLst>
              <a:ext uri="{FF2B5EF4-FFF2-40B4-BE49-F238E27FC236}">
                <a16:creationId xmlns:a16="http://schemas.microsoft.com/office/drawing/2014/main" id="{BA355504-6C3E-475D-8B21-274A8AC4A286}"/>
              </a:ext>
            </a:extLst>
          </p:cNvPr>
          <p:cNvGraphicFramePr>
            <a:graphicFrameLocks noGrp="1"/>
          </p:cNvGraphicFramePr>
          <p:nvPr>
            <p:extLst>
              <p:ext uri="{D42A27DB-BD31-4B8C-83A1-F6EECF244321}">
                <p14:modId xmlns:p14="http://schemas.microsoft.com/office/powerpoint/2010/main" val="2503483519"/>
              </p:ext>
            </p:extLst>
          </p:nvPr>
        </p:nvGraphicFramePr>
        <p:xfrm>
          <a:off x="1517116" y="3983865"/>
          <a:ext cx="1037047" cy="452064"/>
        </p:xfrm>
        <a:graphic>
          <a:graphicData uri="http://schemas.openxmlformats.org/drawingml/2006/table">
            <a:tbl>
              <a:tblPr firstRow="1" bandRow="1">
                <a:tableStyleId>{5940675A-B579-460E-94D1-54222C63F5DA}</a:tableStyleId>
              </a:tblPr>
              <a:tblGrid>
                <a:gridCol w="1037047">
                  <a:extLst>
                    <a:ext uri="{9D8B030D-6E8A-4147-A177-3AD203B41FA5}">
                      <a16:colId xmlns:a16="http://schemas.microsoft.com/office/drawing/2014/main" val="1160833135"/>
                    </a:ext>
                  </a:extLst>
                </a:gridCol>
              </a:tblGrid>
              <a:tr h="418620">
                <a:tc>
                  <a:txBody>
                    <a:bodyPr/>
                    <a:lstStyle/>
                    <a:p>
                      <a:pPr algn="ctr"/>
                      <a:r>
                        <a:rPr lang="en-GB" sz="2000" b="1" dirty="0">
                          <a:latin typeface="Century Gothic" panose="020B0502020202020204" pitchFamily="34" charset="0"/>
                        </a:rPr>
                        <a:t>Freya</a:t>
                      </a:r>
                    </a:p>
                  </a:txBody>
                  <a:tcPr marL="110642" marR="110642" marT="73632" marB="73632"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947365964"/>
                  </a:ext>
                </a:extLst>
              </a:tr>
            </a:tbl>
          </a:graphicData>
        </a:graphic>
      </p:graphicFrame>
      <p:sp>
        <p:nvSpPr>
          <p:cNvPr id="33" name="Speech Bubble: Rectangle with Corners Rounded 32">
            <a:extLst>
              <a:ext uri="{FF2B5EF4-FFF2-40B4-BE49-F238E27FC236}">
                <a16:creationId xmlns:a16="http://schemas.microsoft.com/office/drawing/2014/main" id="{CF78BF89-E44A-4FD0-B126-A41A6C180C12}"/>
              </a:ext>
            </a:extLst>
          </p:cNvPr>
          <p:cNvSpPr/>
          <p:nvPr/>
        </p:nvSpPr>
        <p:spPr>
          <a:xfrm>
            <a:off x="3055431" y="3086888"/>
            <a:ext cx="3033136" cy="896977"/>
          </a:xfrm>
          <a:prstGeom prst="wedgeRoundRectCallout">
            <a:avLst>
              <a:gd name="adj1" fmla="val -67988"/>
              <a:gd name="adj2" fmla="val 15750"/>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Century Gothic" panose="020B0502020202020204" pitchFamily="34" charset="0"/>
              </a:rPr>
              <a:t>I think the total is £8 and 26p.</a:t>
            </a:r>
          </a:p>
        </p:txBody>
      </p:sp>
      <p:sp>
        <p:nvSpPr>
          <p:cNvPr id="36" name="Speech Bubble: Rectangle with Corners Rounded 35">
            <a:extLst>
              <a:ext uri="{FF2B5EF4-FFF2-40B4-BE49-F238E27FC236}">
                <a16:creationId xmlns:a16="http://schemas.microsoft.com/office/drawing/2014/main" id="{D4210ADC-626A-4B10-BAB0-D5F2789F3FC3}"/>
              </a:ext>
            </a:extLst>
          </p:cNvPr>
          <p:cNvSpPr/>
          <p:nvPr/>
        </p:nvSpPr>
        <p:spPr>
          <a:xfrm flipH="1">
            <a:off x="3055431" y="4166775"/>
            <a:ext cx="3033134" cy="896977"/>
          </a:xfrm>
          <a:prstGeom prst="wedgeRoundRectCallout">
            <a:avLst>
              <a:gd name="adj1" fmla="val -68496"/>
              <a:gd name="adj2" fmla="val 16322"/>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Century Gothic" panose="020B0502020202020204" pitchFamily="34" charset="0"/>
              </a:rPr>
              <a:t>I think the total is £8 and 31p.</a:t>
            </a:r>
          </a:p>
        </p:txBody>
      </p:sp>
    </p:spTree>
    <p:extLst>
      <p:ext uri="{BB962C8B-B14F-4D97-AF65-F5344CB8AC3E}">
        <p14:creationId xmlns:p14="http://schemas.microsoft.com/office/powerpoint/2010/main" val="4080364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3 – Spring Block 2 – Money – Pounds and Pence</a:t>
            </a:r>
          </a:p>
          <a:p>
            <a:pPr lvl="0" algn="ctr"/>
            <a:endParaRPr lang="en-GB" sz="2000" b="1" dirty="0">
              <a:solidFill>
                <a:srgbClr val="E7E6E6">
                  <a:lumMod val="25000"/>
                </a:srgbClr>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Reasoning and Problem Solving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p>
          <a:p>
            <a:pPr lvl="0" defTabSz="457200">
              <a:defRPr/>
            </a:pPr>
            <a:endParaRPr lang="en-GB" sz="1600" b="1" dirty="0">
              <a:solidFill>
                <a:srgbClr val="FF0000"/>
              </a:solidFill>
              <a:latin typeface="Century Gothic" panose="020B0502020202020204" pitchFamily="34" charset="0"/>
            </a:endParaRPr>
          </a:p>
          <a:p>
            <a:pPr fontAlgn="base">
              <a:defRPr/>
            </a:pPr>
            <a:r>
              <a:rPr lang="en-GB" sz="1200" b="1" dirty="0">
                <a:solidFill>
                  <a:prstClr val="black"/>
                </a:solidFill>
                <a:latin typeface="Century Gothic" panose="020B0502020202020204" pitchFamily="34" charset="0"/>
              </a:rPr>
              <a:t>Mathematics Year </a:t>
            </a:r>
            <a:r>
              <a:rPr lang="en-GB" sz="1200" b="1" dirty="0">
                <a:solidFill>
                  <a:schemeClr val="tx1"/>
                </a:solidFill>
                <a:latin typeface="Century Gothic" panose="020B0502020202020204" pitchFamily="34" charset="0"/>
              </a:rPr>
              <a:t>3: (3M9a)</a:t>
            </a:r>
            <a:r>
              <a:rPr lang="en-GB" sz="1200" b="1" dirty="0">
                <a:latin typeface="Century Gothic" panose="020B0502020202020204" pitchFamily="34" charset="0"/>
              </a:rPr>
              <a:t> </a:t>
            </a:r>
            <a:r>
              <a:rPr lang="en-GB" sz="1200" b="1" u="sng" dirty="0">
                <a:latin typeface="Century Gothic" panose="020B0502020202020204" pitchFamily="34" charset="0"/>
                <a:hlinkClick r:id="rId4"/>
              </a:rPr>
              <a:t>Add and subtract amounts of money to give change, using both £ and p in practical contexts</a:t>
            </a:r>
            <a:endParaRPr lang="en-GB" sz="1200" b="1" dirty="0">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a:defRPr/>
            </a:pPr>
            <a:r>
              <a:rPr lang="en-GB" sz="1600" b="1" dirty="0">
                <a:solidFill>
                  <a:prstClr val="black"/>
                </a:solidFill>
                <a:latin typeface="Century Gothic" panose="020B0502020202020204" pitchFamily="34" charset="0"/>
              </a:rPr>
              <a:t>More </a:t>
            </a:r>
            <a:r>
              <a:rPr lang="en-GB" sz="1600" b="1" dirty="0">
                <a:solidFill>
                  <a:prstClr val="black"/>
                </a:solidFill>
                <a:latin typeface="Century Gothic" panose="020B0502020202020204" pitchFamily="34" charset="0"/>
                <a:hlinkClick r:id="rId5"/>
              </a:rPr>
              <a:t>Year 3 Money</a:t>
            </a:r>
            <a:r>
              <a:rPr lang="en-GB" sz="1600" b="1" dirty="0">
                <a:solidFill>
                  <a:prstClr val="black"/>
                </a:solidFill>
                <a:latin typeface="Century Gothic" panose="020B0502020202020204" pitchFamily="34" charset="0"/>
              </a:rPr>
              <a:t> resources.</a:t>
            </a: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6"/>
              </a:rPr>
              <a:t>review</a:t>
            </a:r>
            <a:r>
              <a:rPr lang="en-GB" sz="1600" b="1" dirty="0">
                <a:solidFill>
                  <a:prstClr val="black"/>
                </a:solidFill>
                <a:latin typeface="Century Gothic" panose="020B0502020202020204" pitchFamily="34" charset="0"/>
              </a:rPr>
              <a:t> it on our website.</a:t>
            </a:r>
          </a:p>
        </p:txBody>
      </p:sp>
      <p:sp>
        <p:nvSpPr>
          <p:cNvPr id="7" name="TextBox 8">
            <a:extLst>
              <a:ext uri="{FF2B5EF4-FFF2-40B4-BE49-F238E27FC236}">
                <a16:creationId xmlns:a16="http://schemas.microsoft.com/office/drawing/2014/main" id="{277FDC6C-B99A-4ED8-B341-A52126824B67}"/>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2637481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20" name="Picture 19">
            <a:extLst>
              <a:ext uri="{FF2B5EF4-FFF2-40B4-BE49-F238E27FC236}">
                <a16:creationId xmlns:a16="http://schemas.microsoft.com/office/drawing/2014/main" id="{EEF32A6B-EA63-4DB9-80F3-E91C1A4D412B}"/>
              </a:ext>
            </a:extLst>
          </p:cNvPr>
          <p:cNvPicPr>
            <a:picLocks noChangeAspect="1"/>
          </p:cNvPicPr>
          <p:nvPr/>
        </p:nvPicPr>
        <p:blipFill>
          <a:blip r:embed="rId4"/>
          <a:stretch>
            <a:fillRect/>
          </a:stretch>
        </p:blipFill>
        <p:spPr>
          <a:xfrm>
            <a:off x="115438" y="144662"/>
            <a:ext cx="8913124" cy="6322100"/>
          </a:xfrm>
          <a:prstGeom prst="rect">
            <a:avLst/>
          </a:prstGeom>
        </p:spPr>
      </p:pic>
      <p:sp>
        <p:nvSpPr>
          <p:cNvPr id="26" name="Rectangle 25">
            <a:extLst>
              <a:ext uri="{FF2B5EF4-FFF2-40B4-BE49-F238E27FC236}">
                <a16:creationId xmlns:a16="http://schemas.microsoft.com/office/drawing/2014/main" id="{6CC8FC69-C85E-4D44-961C-47EFEC2FE6A3}"/>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rgbClr val="767171"/>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Freya and Niles are finding the total of the coins below.</a:t>
            </a:r>
            <a:r>
              <a:rPr lang="en-GB" sz="2000" b="1" dirty="0">
                <a:solidFill>
                  <a:schemeClr val="tx1"/>
                </a:solidFill>
                <a:highlight>
                  <a:srgbClr val="FFFF00"/>
                </a:highlight>
                <a:latin typeface="Century Gothic" panose="020B0502020202020204" pitchFamily="34" charset="0"/>
              </a:rPr>
              <a:t>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Who is correct? Explain why.</a:t>
            </a:r>
          </a:p>
          <a:p>
            <a:r>
              <a:rPr lang="en-GB" sz="2000" b="1" dirty="0">
                <a:solidFill>
                  <a:schemeClr val="tx1"/>
                </a:solidFill>
                <a:latin typeface="Century Gothic" panose="020B0502020202020204" pitchFamily="34" charset="0"/>
              </a:rPr>
              <a:t>Niles is correct because...</a:t>
            </a:r>
          </a:p>
          <a:p>
            <a:endParaRPr lang="en-GB" sz="3200" b="1" dirty="0">
              <a:solidFill>
                <a:schemeClr val="tx1"/>
              </a:solidFill>
              <a:latin typeface="Century Gothic" panose="020B0502020202020204" pitchFamily="34" charset="0"/>
            </a:endParaRPr>
          </a:p>
          <a:p>
            <a:pPr lvl="0" algn="ctr"/>
            <a:endParaRPr lang="en-GB" sz="3600" b="1" u="sng"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p:txBody>
      </p:sp>
      <p:graphicFrame>
        <p:nvGraphicFramePr>
          <p:cNvPr id="11" name="Table 10">
            <a:extLst>
              <a:ext uri="{FF2B5EF4-FFF2-40B4-BE49-F238E27FC236}">
                <a16:creationId xmlns:a16="http://schemas.microsoft.com/office/drawing/2014/main" id="{51BC3445-7C96-4D64-8097-23E675FB72A0}"/>
              </a:ext>
            </a:extLst>
          </p:cNvPr>
          <p:cNvGraphicFramePr>
            <a:graphicFrameLocks noGrp="1"/>
          </p:cNvGraphicFramePr>
          <p:nvPr>
            <p:extLst>
              <p:ext uri="{D42A27DB-BD31-4B8C-83A1-F6EECF244321}">
                <p14:modId xmlns:p14="http://schemas.microsoft.com/office/powerpoint/2010/main" val="470161214"/>
              </p:ext>
            </p:extLst>
          </p:nvPr>
        </p:nvGraphicFramePr>
        <p:xfrm>
          <a:off x="6648296" y="5055931"/>
          <a:ext cx="1037047" cy="452064"/>
        </p:xfrm>
        <a:graphic>
          <a:graphicData uri="http://schemas.openxmlformats.org/drawingml/2006/table">
            <a:tbl>
              <a:tblPr firstRow="1" bandRow="1">
                <a:tableStyleId>{5940675A-B579-460E-94D1-54222C63F5DA}</a:tableStyleId>
              </a:tblPr>
              <a:tblGrid>
                <a:gridCol w="1037047">
                  <a:extLst>
                    <a:ext uri="{9D8B030D-6E8A-4147-A177-3AD203B41FA5}">
                      <a16:colId xmlns:a16="http://schemas.microsoft.com/office/drawing/2014/main" val="1160833135"/>
                    </a:ext>
                  </a:extLst>
                </a:gridCol>
              </a:tblGrid>
              <a:tr h="418620">
                <a:tc>
                  <a:txBody>
                    <a:bodyPr/>
                    <a:lstStyle/>
                    <a:p>
                      <a:pPr algn="ctr"/>
                      <a:r>
                        <a:rPr lang="en-GB" sz="2000" b="1" dirty="0">
                          <a:solidFill>
                            <a:srgbClr val="FF0000"/>
                          </a:solidFill>
                          <a:latin typeface="Century Gothic" panose="020B0502020202020204" pitchFamily="34" charset="0"/>
                        </a:rPr>
                        <a:t>Niles</a:t>
                      </a:r>
                    </a:p>
                  </a:txBody>
                  <a:tcPr marL="110642" marR="110642" marT="73632" marB="73632"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947365964"/>
                  </a:ext>
                </a:extLst>
              </a:tr>
            </a:tbl>
          </a:graphicData>
        </a:graphic>
      </p:graphicFrame>
      <p:graphicFrame>
        <p:nvGraphicFramePr>
          <p:cNvPr id="12" name="Table 11">
            <a:extLst>
              <a:ext uri="{FF2B5EF4-FFF2-40B4-BE49-F238E27FC236}">
                <a16:creationId xmlns:a16="http://schemas.microsoft.com/office/drawing/2014/main" id="{4FE91696-E68C-4D9C-B0A5-DDE2F2F7CB2B}"/>
              </a:ext>
            </a:extLst>
          </p:cNvPr>
          <p:cNvGraphicFramePr>
            <a:graphicFrameLocks noGrp="1"/>
          </p:cNvGraphicFramePr>
          <p:nvPr>
            <p:extLst>
              <p:ext uri="{D42A27DB-BD31-4B8C-83A1-F6EECF244321}">
                <p14:modId xmlns:p14="http://schemas.microsoft.com/office/powerpoint/2010/main" val="133431893"/>
              </p:ext>
            </p:extLst>
          </p:nvPr>
        </p:nvGraphicFramePr>
        <p:xfrm>
          <a:off x="1517116" y="3983865"/>
          <a:ext cx="1037047" cy="452064"/>
        </p:xfrm>
        <a:graphic>
          <a:graphicData uri="http://schemas.openxmlformats.org/drawingml/2006/table">
            <a:tbl>
              <a:tblPr firstRow="1" bandRow="1">
                <a:tableStyleId>{5940675A-B579-460E-94D1-54222C63F5DA}</a:tableStyleId>
              </a:tblPr>
              <a:tblGrid>
                <a:gridCol w="1037047">
                  <a:extLst>
                    <a:ext uri="{9D8B030D-6E8A-4147-A177-3AD203B41FA5}">
                      <a16:colId xmlns:a16="http://schemas.microsoft.com/office/drawing/2014/main" val="1160833135"/>
                    </a:ext>
                  </a:extLst>
                </a:gridCol>
              </a:tblGrid>
              <a:tr h="418620">
                <a:tc>
                  <a:txBody>
                    <a:bodyPr/>
                    <a:lstStyle/>
                    <a:p>
                      <a:pPr algn="ctr"/>
                      <a:r>
                        <a:rPr lang="en-GB" sz="2000" b="1" dirty="0">
                          <a:solidFill>
                            <a:schemeClr val="bg1">
                              <a:lumMod val="65000"/>
                            </a:schemeClr>
                          </a:solidFill>
                          <a:latin typeface="Century Gothic" panose="020B0502020202020204" pitchFamily="34" charset="0"/>
                        </a:rPr>
                        <a:t>Freya</a:t>
                      </a:r>
                    </a:p>
                  </a:txBody>
                  <a:tcPr marL="110642" marR="110642" marT="73632" marB="73632"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947365964"/>
                  </a:ext>
                </a:extLst>
              </a:tr>
            </a:tbl>
          </a:graphicData>
        </a:graphic>
      </p:graphicFrame>
      <p:sp>
        <p:nvSpPr>
          <p:cNvPr id="13" name="Speech Bubble: Rectangle with Corners Rounded 12">
            <a:extLst>
              <a:ext uri="{FF2B5EF4-FFF2-40B4-BE49-F238E27FC236}">
                <a16:creationId xmlns:a16="http://schemas.microsoft.com/office/drawing/2014/main" id="{960E4201-FC33-4812-8ECB-9594E38FAE19}"/>
              </a:ext>
            </a:extLst>
          </p:cNvPr>
          <p:cNvSpPr/>
          <p:nvPr/>
        </p:nvSpPr>
        <p:spPr>
          <a:xfrm>
            <a:off x="3055431" y="3086888"/>
            <a:ext cx="3033136" cy="896977"/>
          </a:xfrm>
          <a:prstGeom prst="wedgeRoundRectCallout">
            <a:avLst>
              <a:gd name="adj1" fmla="val -67988"/>
              <a:gd name="adj2" fmla="val 15750"/>
              <a:gd name="adj3" fmla="val 16667"/>
            </a:avLst>
          </a:prstGeom>
          <a:solidFill>
            <a:schemeClr val="bg1"/>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lumMod val="65000"/>
                  </a:schemeClr>
                </a:solidFill>
                <a:latin typeface="Century Gothic" panose="020B0502020202020204" pitchFamily="34" charset="0"/>
              </a:rPr>
              <a:t>I think the total is £8 and 26p.</a:t>
            </a:r>
          </a:p>
        </p:txBody>
      </p:sp>
      <p:sp>
        <p:nvSpPr>
          <p:cNvPr id="14" name="Speech Bubble: Rectangle with Corners Rounded 13">
            <a:extLst>
              <a:ext uri="{FF2B5EF4-FFF2-40B4-BE49-F238E27FC236}">
                <a16:creationId xmlns:a16="http://schemas.microsoft.com/office/drawing/2014/main" id="{03DFB0F8-DCC0-49DD-936C-88726FA24804}"/>
              </a:ext>
            </a:extLst>
          </p:cNvPr>
          <p:cNvSpPr/>
          <p:nvPr/>
        </p:nvSpPr>
        <p:spPr>
          <a:xfrm flipH="1">
            <a:off x="3055431" y="4166775"/>
            <a:ext cx="3033134" cy="896977"/>
          </a:xfrm>
          <a:prstGeom prst="wedgeRoundRectCallout">
            <a:avLst>
              <a:gd name="adj1" fmla="val -68496"/>
              <a:gd name="adj2" fmla="val 16322"/>
              <a:gd name="adj3" fmla="val 16667"/>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0000"/>
                </a:solidFill>
                <a:latin typeface="Century Gothic" panose="020B0502020202020204" pitchFamily="34" charset="0"/>
              </a:rPr>
              <a:t>I think the total is £8 and 31p.</a:t>
            </a:r>
          </a:p>
        </p:txBody>
      </p:sp>
    </p:spTree>
    <p:extLst>
      <p:ext uri="{BB962C8B-B14F-4D97-AF65-F5344CB8AC3E}">
        <p14:creationId xmlns:p14="http://schemas.microsoft.com/office/powerpoint/2010/main" val="20721059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20" name="Picture 19">
            <a:extLst>
              <a:ext uri="{FF2B5EF4-FFF2-40B4-BE49-F238E27FC236}">
                <a16:creationId xmlns:a16="http://schemas.microsoft.com/office/drawing/2014/main" id="{EEF32A6B-EA63-4DB9-80F3-E91C1A4D412B}"/>
              </a:ext>
            </a:extLst>
          </p:cNvPr>
          <p:cNvPicPr>
            <a:picLocks noChangeAspect="1"/>
          </p:cNvPicPr>
          <p:nvPr/>
        </p:nvPicPr>
        <p:blipFill>
          <a:blip r:embed="rId4"/>
          <a:stretch>
            <a:fillRect/>
          </a:stretch>
        </p:blipFill>
        <p:spPr>
          <a:xfrm>
            <a:off x="115438" y="144662"/>
            <a:ext cx="8913124" cy="6322100"/>
          </a:xfrm>
          <a:prstGeom prst="rect">
            <a:avLst/>
          </a:prstGeom>
        </p:spPr>
      </p:pic>
      <p:sp>
        <p:nvSpPr>
          <p:cNvPr id="26" name="Rectangle 25">
            <a:extLst>
              <a:ext uri="{FF2B5EF4-FFF2-40B4-BE49-F238E27FC236}">
                <a16:creationId xmlns:a16="http://schemas.microsoft.com/office/drawing/2014/main" id="{6CC8FC69-C85E-4D44-961C-47EFEC2FE6A3}"/>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rgbClr val="767171"/>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Freya and Niles are finding the total of the coins below.</a:t>
            </a:r>
            <a:r>
              <a:rPr lang="en-GB" sz="2000" b="1" dirty="0">
                <a:solidFill>
                  <a:schemeClr val="tx1"/>
                </a:solidFill>
                <a:highlight>
                  <a:srgbClr val="FFFF00"/>
                </a:highlight>
                <a:latin typeface="Century Gothic" panose="020B0502020202020204" pitchFamily="34" charset="0"/>
              </a:rPr>
              <a:t>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Who is correct? Explain why.</a:t>
            </a:r>
          </a:p>
          <a:p>
            <a:r>
              <a:rPr lang="en-GB" sz="2000" b="1" dirty="0">
                <a:solidFill>
                  <a:srgbClr val="FF0000"/>
                </a:solidFill>
                <a:latin typeface="Century Gothic" panose="020B0502020202020204" pitchFamily="34" charset="0"/>
              </a:rPr>
              <a:t>Niles is correct because one £5 note + one £2 coin + one 20p coin + one 10p coin + one 1p coin = £8 and 31p.</a:t>
            </a:r>
            <a:endParaRPr lang="en-GB" sz="3200" b="1" dirty="0">
              <a:solidFill>
                <a:srgbClr val="FF0000"/>
              </a:solidFill>
              <a:latin typeface="Century Gothic" panose="020B0502020202020204" pitchFamily="34" charset="0"/>
            </a:endParaRPr>
          </a:p>
          <a:p>
            <a:endParaRPr lang="en-GB" sz="3200" b="1" dirty="0">
              <a:solidFill>
                <a:schemeClr val="tx1"/>
              </a:solidFill>
              <a:latin typeface="Century Gothic" panose="020B0502020202020204" pitchFamily="34" charset="0"/>
            </a:endParaRPr>
          </a:p>
          <a:p>
            <a:pPr lvl="0" algn="ctr"/>
            <a:endParaRPr lang="en-GB" sz="3600" b="1" u="sng"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p:txBody>
      </p:sp>
      <p:graphicFrame>
        <p:nvGraphicFramePr>
          <p:cNvPr id="11" name="Table 10">
            <a:extLst>
              <a:ext uri="{FF2B5EF4-FFF2-40B4-BE49-F238E27FC236}">
                <a16:creationId xmlns:a16="http://schemas.microsoft.com/office/drawing/2014/main" id="{51BC3445-7C96-4D64-8097-23E675FB72A0}"/>
              </a:ext>
            </a:extLst>
          </p:cNvPr>
          <p:cNvGraphicFramePr>
            <a:graphicFrameLocks noGrp="1"/>
          </p:cNvGraphicFramePr>
          <p:nvPr/>
        </p:nvGraphicFramePr>
        <p:xfrm>
          <a:off x="6648296" y="5055931"/>
          <a:ext cx="1037047" cy="452064"/>
        </p:xfrm>
        <a:graphic>
          <a:graphicData uri="http://schemas.openxmlformats.org/drawingml/2006/table">
            <a:tbl>
              <a:tblPr firstRow="1" bandRow="1">
                <a:tableStyleId>{5940675A-B579-460E-94D1-54222C63F5DA}</a:tableStyleId>
              </a:tblPr>
              <a:tblGrid>
                <a:gridCol w="1037047">
                  <a:extLst>
                    <a:ext uri="{9D8B030D-6E8A-4147-A177-3AD203B41FA5}">
                      <a16:colId xmlns:a16="http://schemas.microsoft.com/office/drawing/2014/main" val="1160833135"/>
                    </a:ext>
                  </a:extLst>
                </a:gridCol>
              </a:tblGrid>
              <a:tr h="418620">
                <a:tc>
                  <a:txBody>
                    <a:bodyPr/>
                    <a:lstStyle/>
                    <a:p>
                      <a:pPr algn="ctr"/>
                      <a:r>
                        <a:rPr lang="en-GB" sz="2000" b="1" dirty="0">
                          <a:solidFill>
                            <a:srgbClr val="FF0000"/>
                          </a:solidFill>
                          <a:latin typeface="Century Gothic" panose="020B0502020202020204" pitchFamily="34" charset="0"/>
                        </a:rPr>
                        <a:t>Niles</a:t>
                      </a:r>
                    </a:p>
                  </a:txBody>
                  <a:tcPr marL="110642" marR="110642" marT="73632" marB="73632"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947365964"/>
                  </a:ext>
                </a:extLst>
              </a:tr>
            </a:tbl>
          </a:graphicData>
        </a:graphic>
      </p:graphicFrame>
      <p:graphicFrame>
        <p:nvGraphicFramePr>
          <p:cNvPr id="12" name="Table 11">
            <a:extLst>
              <a:ext uri="{FF2B5EF4-FFF2-40B4-BE49-F238E27FC236}">
                <a16:creationId xmlns:a16="http://schemas.microsoft.com/office/drawing/2014/main" id="{4FE91696-E68C-4D9C-B0A5-DDE2F2F7CB2B}"/>
              </a:ext>
            </a:extLst>
          </p:cNvPr>
          <p:cNvGraphicFramePr>
            <a:graphicFrameLocks noGrp="1"/>
          </p:cNvGraphicFramePr>
          <p:nvPr/>
        </p:nvGraphicFramePr>
        <p:xfrm>
          <a:off x="1517116" y="3983865"/>
          <a:ext cx="1037047" cy="452064"/>
        </p:xfrm>
        <a:graphic>
          <a:graphicData uri="http://schemas.openxmlformats.org/drawingml/2006/table">
            <a:tbl>
              <a:tblPr firstRow="1" bandRow="1">
                <a:tableStyleId>{5940675A-B579-460E-94D1-54222C63F5DA}</a:tableStyleId>
              </a:tblPr>
              <a:tblGrid>
                <a:gridCol w="1037047">
                  <a:extLst>
                    <a:ext uri="{9D8B030D-6E8A-4147-A177-3AD203B41FA5}">
                      <a16:colId xmlns:a16="http://schemas.microsoft.com/office/drawing/2014/main" val="1160833135"/>
                    </a:ext>
                  </a:extLst>
                </a:gridCol>
              </a:tblGrid>
              <a:tr h="418620">
                <a:tc>
                  <a:txBody>
                    <a:bodyPr/>
                    <a:lstStyle/>
                    <a:p>
                      <a:pPr algn="ctr"/>
                      <a:r>
                        <a:rPr lang="en-GB" sz="2000" b="1" dirty="0">
                          <a:solidFill>
                            <a:schemeClr val="bg1">
                              <a:lumMod val="65000"/>
                            </a:schemeClr>
                          </a:solidFill>
                          <a:latin typeface="Century Gothic" panose="020B0502020202020204" pitchFamily="34" charset="0"/>
                        </a:rPr>
                        <a:t>Freya</a:t>
                      </a:r>
                    </a:p>
                  </a:txBody>
                  <a:tcPr marL="110642" marR="110642" marT="73632" marB="73632"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947365964"/>
                  </a:ext>
                </a:extLst>
              </a:tr>
            </a:tbl>
          </a:graphicData>
        </a:graphic>
      </p:graphicFrame>
      <p:sp>
        <p:nvSpPr>
          <p:cNvPr id="13" name="Speech Bubble: Rectangle with Corners Rounded 12">
            <a:extLst>
              <a:ext uri="{FF2B5EF4-FFF2-40B4-BE49-F238E27FC236}">
                <a16:creationId xmlns:a16="http://schemas.microsoft.com/office/drawing/2014/main" id="{960E4201-FC33-4812-8ECB-9594E38FAE19}"/>
              </a:ext>
            </a:extLst>
          </p:cNvPr>
          <p:cNvSpPr/>
          <p:nvPr/>
        </p:nvSpPr>
        <p:spPr>
          <a:xfrm>
            <a:off x="3055431" y="3086888"/>
            <a:ext cx="3033136" cy="896977"/>
          </a:xfrm>
          <a:prstGeom prst="wedgeRoundRectCallout">
            <a:avLst>
              <a:gd name="adj1" fmla="val -67988"/>
              <a:gd name="adj2" fmla="val 15750"/>
              <a:gd name="adj3" fmla="val 16667"/>
            </a:avLst>
          </a:prstGeom>
          <a:solidFill>
            <a:schemeClr val="bg1"/>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lumMod val="65000"/>
                  </a:schemeClr>
                </a:solidFill>
                <a:latin typeface="Century Gothic" panose="020B0502020202020204" pitchFamily="34" charset="0"/>
              </a:rPr>
              <a:t>I think the total is £8 and 26p.</a:t>
            </a:r>
          </a:p>
        </p:txBody>
      </p:sp>
      <p:sp>
        <p:nvSpPr>
          <p:cNvPr id="14" name="Speech Bubble: Rectangle with Corners Rounded 13">
            <a:extLst>
              <a:ext uri="{FF2B5EF4-FFF2-40B4-BE49-F238E27FC236}">
                <a16:creationId xmlns:a16="http://schemas.microsoft.com/office/drawing/2014/main" id="{03DFB0F8-DCC0-49DD-936C-88726FA24804}"/>
              </a:ext>
            </a:extLst>
          </p:cNvPr>
          <p:cNvSpPr/>
          <p:nvPr/>
        </p:nvSpPr>
        <p:spPr>
          <a:xfrm flipH="1">
            <a:off x="3055431" y="4166775"/>
            <a:ext cx="3033134" cy="896977"/>
          </a:xfrm>
          <a:prstGeom prst="wedgeRoundRectCallout">
            <a:avLst>
              <a:gd name="adj1" fmla="val -68496"/>
              <a:gd name="adj2" fmla="val 16322"/>
              <a:gd name="adj3" fmla="val 16667"/>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0000"/>
                </a:solidFill>
                <a:latin typeface="Century Gothic" panose="020B0502020202020204" pitchFamily="34" charset="0"/>
              </a:rPr>
              <a:t>I think the total is £8 and 31p.</a:t>
            </a:r>
          </a:p>
        </p:txBody>
      </p:sp>
    </p:spTree>
    <p:extLst>
      <p:ext uri="{BB962C8B-B14F-4D97-AF65-F5344CB8AC3E}">
        <p14:creationId xmlns:p14="http://schemas.microsoft.com/office/powerpoint/2010/main" val="350275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27814" y="6454317"/>
            <a:ext cx="1231337" cy="403587"/>
            <a:chOff x="36360" y="6454317"/>
            <a:chExt cx="1231337"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36360"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3 – Spring Block 2 – Money</a:t>
            </a:r>
            <a:endParaRPr lang="en-GB" sz="1600"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r>
              <a:rPr lang="en-GB" sz="4800" b="1" dirty="0">
                <a:solidFill>
                  <a:schemeClr val="bg2">
                    <a:lumMod val="25000"/>
                  </a:schemeClr>
                </a:solidFill>
                <a:latin typeface="Century Gothic" panose="020B0502020202020204" pitchFamily="34" charset="0"/>
              </a:rPr>
              <a:t>Step 1: Pounds and Pence</a:t>
            </a:r>
          </a:p>
          <a:p>
            <a:pPr lvl="0" fontAlgn="base">
              <a:defRPr/>
            </a:pPr>
            <a:endParaRPr lang="en-GB" sz="1400" dirty="0">
              <a:solidFill>
                <a:prstClr val="black"/>
              </a:solidFill>
              <a:latin typeface="SassoonCRInfantMedium" panose="02000603020000020003" pitchFamily="2" charset="0"/>
            </a:endParaRPr>
          </a:p>
        </p:txBody>
      </p:sp>
    </p:spTree>
    <p:extLst>
      <p:ext uri="{BB962C8B-B14F-4D97-AF65-F5344CB8AC3E}">
        <p14:creationId xmlns:p14="http://schemas.microsoft.com/office/powerpoint/2010/main" val="3855900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27814" y="6454317"/>
            <a:ext cx="1231337" cy="403587"/>
            <a:chOff x="36360" y="6454317"/>
            <a:chExt cx="1231337"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36360"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32" name="Picture 31">
            <a:extLst>
              <a:ext uri="{FF2B5EF4-FFF2-40B4-BE49-F238E27FC236}">
                <a16:creationId xmlns:a16="http://schemas.microsoft.com/office/drawing/2014/main" id="{752CDF68-C69B-4837-8A7B-A4E4A23CA177}"/>
              </a:ext>
            </a:extLst>
          </p:cNvPr>
          <p:cNvPicPr>
            <a:picLocks noChangeAspect="1"/>
          </p:cNvPicPr>
          <p:nvPr/>
        </p:nvPicPr>
        <p:blipFill>
          <a:blip r:embed="rId4"/>
          <a:stretch>
            <a:fillRect/>
          </a:stretch>
        </p:blipFill>
        <p:spPr>
          <a:xfrm>
            <a:off x="115438" y="144662"/>
            <a:ext cx="8913124" cy="6322100"/>
          </a:xfrm>
          <a:prstGeom prst="rect">
            <a:avLst/>
          </a:prstGeom>
        </p:spPr>
      </p:pic>
      <p:sp>
        <p:nvSpPr>
          <p:cNvPr id="33" name="Rectangle 32">
            <a:extLst>
              <a:ext uri="{FF2B5EF4-FFF2-40B4-BE49-F238E27FC236}">
                <a16:creationId xmlns:a16="http://schemas.microsoft.com/office/drawing/2014/main" id="{148B509F-9701-4708-93CF-3DBD2114615A}"/>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Match the coins or notes to their values.</a:t>
            </a:r>
          </a:p>
          <a:p>
            <a:pPr lvl="0" fontAlgn="base">
              <a:defRPr/>
            </a:pPr>
            <a:endParaRPr lang="en-GB" sz="1400" dirty="0">
              <a:solidFill>
                <a:prstClr val="black"/>
              </a:solidFill>
              <a:latin typeface="SassoonCRInfantMedium" panose="02000603020000020003" pitchFamily="2" charset="0"/>
            </a:endParaRPr>
          </a:p>
        </p:txBody>
      </p:sp>
      <p:grpSp>
        <p:nvGrpSpPr>
          <p:cNvPr id="35" name="Group 34">
            <a:extLst>
              <a:ext uri="{FF2B5EF4-FFF2-40B4-BE49-F238E27FC236}">
                <a16:creationId xmlns:a16="http://schemas.microsoft.com/office/drawing/2014/main" id="{320151CB-3DE4-4644-A235-204AF810EF27}"/>
              </a:ext>
            </a:extLst>
          </p:cNvPr>
          <p:cNvGrpSpPr/>
          <p:nvPr/>
        </p:nvGrpSpPr>
        <p:grpSpPr>
          <a:xfrm>
            <a:off x="643482" y="4851544"/>
            <a:ext cx="7861668" cy="1329976"/>
            <a:chOff x="643482" y="4671749"/>
            <a:chExt cx="7861668" cy="1329976"/>
          </a:xfrm>
        </p:grpSpPr>
        <p:sp>
          <p:nvSpPr>
            <p:cNvPr id="36" name="Rectangle: Rounded Corners 35">
              <a:extLst>
                <a:ext uri="{FF2B5EF4-FFF2-40B4-BE49-F238E27FC236}">
                  <a16:creationId xmlns:a16="http://schemas.microsoft.com/office/drawing/2014/main" id="{7A42AA49-3A35-4D39-9ECF-79C3F6B041B9}"/>
                </a:ext>
              </a:extLst>
            </p:cNvPr>
            <p:cNvSpPr/>
            <p:nvPr/>
          </p:nvSpPr>
          <p:spPr>
            <a:xfrm>
              <a:off x="4811844" y="5455535"/>
              <a:ext cx="914400" cy="546190"/>
            </a:xfrm>
            <a:prstGeom prst="round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Century Gothic" panose="020B0502020202020204" pitchFamily="34" charset="0"/>
                </a:rPr>
                <a:t>50p</a:t>
              </a:r>
            </a:p>
          </p:txBody>
        </p:sp>
        <p:sp>
          <p:nvSpPr>
            <p:cNvPr id="37" name="Rectangle: Rounded Corners 36">
              <a:extLst>
                <a:ext uri="{FF2B5EF4-FFF2-40B4-BE49-F238E27FC236}">
                  <a16:creationId xmlns:a16="http://schemas.microsoft.com/office/drawing/2014/main" id="{16C30F2A-407F-406C-8F86-352EBDB7F30F}"/>
                </a:ext>
              </a:extLst>
            </p:cNvPr>
            <p:cNvSpPr/>
            <p:nvPr/>
          </p:nvSpPr>
          <p:spPr>
            <a:xfrm>
              <a:off x="643482" y="5455535"/>
              <a:ext cx="914400" cy="546190"/>
            </a:xfrm>
            <a:prstGeom prst="round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Century Gothic" panose="020B0502020202020204" pitchFamily="34" charset="0"/>
                </a:rPr>
                <a:t>1p</a:t>
              </a:r>
            </a:p>
          </p:txBody>
        </p:sp>
        <p:sp>
          <p:nvSpPr>
            <p:cNvPr id="44" name="Rectangle: Rounded Corners 43">
              <a:extLst>
                <a:ext uri="{FF2B5EF4-FFF2-40B4-BE49-F238E27FC236}">
                  <a16:creationId xmlns:a16="http://schemas.microsoft.com/office/drawing/2014/main" id="{8FE825B5-1B60-483B-A434-993A15752CEC}"/>
                </a:ext>
              </a:extLst>
            </p:cNvPr>
            <p:cNvSpPr/>
            <p:nvPr/>
          </p:nvSpPr>
          <p:spPr>
            <a:xfrm>
              <a:off x="1328941" y="4671749"/>
              <a:ext cx="914400" cy="546190"/>
            </a:xfrm>
            <a:prstGeom prst="round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Century Gothic" panose="020B0502020202020204" pitchFamily="34" charset="0"/>
                </a:rPr>
                <a:t>20p</a:t>
              </a:r>
            </a:p>
          </p:txBody>
        </p:sp>
        <p:sp>
          <p:nvSpPr>
            <p:cNvPr id="46" name="Rectangle: Rounded Corners 45">
              <a:extLst>
                <a:ext uri="{FF2B5EF4-FFF2-40B4-BE49-F238E27FC236}">
                  <a16:creationId xmlns:a16="http://schemas.microsoft.com/office/drawing/2014/main" id="{B2187924-D483-4AD3-AAF7-4ACF20312230}"/>
                </a:ext>
              </a:extLst>
            </p:cNvPr>
            <p:cNvSpPr/>
            <p:nvPr/>
          </p:nvSpPr>
          <p:spPr>
            <a:xfrm>
              <a:off x="2032936" y="5476914"/>
              <a:ext cx="914400" cy="524811"/>
            </a:xfrm>
            <a:prstGeom prst="round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Century Gothic" panose="020B0502020202020204" pitchFamily="34" charset="0"/>
                </a:rPr>
                <a:t>10p</a:t>
              </a:r>
            </a:p>
          </p:txBody>
        </p:sp>
        <p:sp>
          <p:nvSpPr>
            <p:cNvPr id="47" name="Rectangle: Rounded Corners 46">
              <a:extLst>
                <a:ext uri="{FF2B5EF4-FFF2-40B4-BE49-F238E27FC236}">
                  <a16:creationId xmlns:a16="http://schemas.microsoft.com/office/drawing/2014/main" id="{4147F653-486E-4EDF-9C28-B7A3922E8DBC}"/>
                </a:ext>
              </a:extLst>
            </p:cNvPr>
            <p:cNvSpPr/>
            <p:nvPr/>
          </p:nvSpPr>
          <p:spPr>
            <a:xfrm>
              <a:off x="4116107" y="4671749"/>
              <a:ext cx="914400" cy="546190"/>
            </a:xfrm>
            <a:prstGeom prst="round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Century Gothic" panose="020B0502020202020204" pitchFamily="34" charset="0"/>
                </a:rPr>
                <a:t>£5</a:t>
              </a:r>
            </a:p>
          </p:txBody>
        </p:sp>
        <p:sp>
          <p:nvSpPr>
            <p:cNvPr id="48" name="Rectangle: Rounded Corners 47">
              <a:extLst>
                <a:ext uri="{FF2B5EF4-FFF2-40B4-BE49-F238E27FC236}">
                  <a16:creationId xmlns:a16="http://schemas.microsoft.com/office/drawing/2014/main" id="{948DAD2E-9D6B-49F9-91D5-1CBFD517BDF6}"/>
                </a:ext>
              </a:extLst>
            </p:cNvPr>
            <p:cNvSpPr/>
            <p:nvPr/>
          </p:nvSpPr>
          <p:spPr>
            <a:xfrm>
              <a:off x="5509691" y="4671749"/>
              <a:ext cx="914400" cy="546190"/>
            </a:xfrm>
            <a:prstGeom prst="round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Century Gothic" panose="020B0502020202020204" pitchFamily="34" charset="0"/>
                </a:rPr>
                <a:t>5p</a:t>
              </a:r>
            </a:p>
          </p:txBody>
        </p:sp>
        <p:sp>
          <p:nvSpPr>
            <p:cNvPr id="49" name="Rectangle: Rounded Corners 48">
              <a:extLst>
                <a:ext uri="{FF2B5EF4-FFF2-40B4-BE49-F238E27FC236}">
                  <a16:creationId xmlns:a16="http://schemas.microsoft.com/office/drawing/2014/main" id="{2FF014AB-AA23-4EBE-AACC-792D3D43C411}"/>
                </a:ext>
              </a:extLst>
            </p:cNvPr>
            <p:cNvSpPr/>
            <p:nvPr/>
          </p:nvSpPr>
          <p:spPr>
            <a:xfrm>
              <a:off x="3422390" y="5455535"/>
              <a:ext cx="914400" cy="546190"/>
            </a:xfrm>
            <a:prstGeom prst="roundRect">
              <a:avLst>
                <a:gd name="adj" fmla="val 14625"/>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Century Gothic" panose="020B0502020202020204" pitchFamily="34" charset="0"/>
                </a:rPr>
                <a:t>£10</a:t>
              </a:r>
            </a:p>
          </p:txBody>
        </p:sp>
        <p:sp>
          <p:nvSpPr>
            <p:cNvPr id="50" name="Rectangle: Rounded Corners 49">
              <a:extLst>
                <a:ext uri="{FF2B5EF4-FFF2-40B4-BE49-F238E27FC236}">
                  <a16:creationId xmlns:a16="http://schemas.microsoft.com/office/drawing/2014/main" id="{2444B21B-8B6C-4F3C-85FD-801BB0C8DC6F}"/>
                </a:ext>
              </a:extLst>
            </p:cNvPr>
            <p:cNvSpPr/>
            <p:nvPr/>
          </p:nvSpPr>
          <p:spPr>
            <a:xfrm>
              <a:off x="7590750" y="5455535"/>
              <a:ext cx="914400" cy="546190"/>
            </a:xfrm>
            <a:prstGeom prst="round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Century Gothic" panose="020B0502020202020204" pitchFamily="34" charset="0"/>
                </a:rPr>
                <a:t>£1</a:t>
              </a:r>
            </a:p>
          </p:txBody>
        </p:sp>
        <p:sp>
          <p:nvSpPr>
            <p:cNvPr id="51" name="Rectangle: Rounded Corners 50">
              <a:extLst>
                <a:ext uri="{FF2B5EF4-FFF2-40B4-BE49-F238E27FC236}">
                  <a16:creationId xmlns:a16="http://schemas.microsoft.com/office/drawing/2014/main" id="{8C9C0E1B-C49E-4B27-9208-94070F4C84F7}"/>
                </a:ext>
              </a:extLst>
            </p:cNvPr>
            <p:cNvSpPr/>
            <p:nvPr/>
          </p:nvSpPr>
          <p:spPr>
            <a:xfrm>
              <a:off x="6201298" y="5455535"/>
              <a:ext cx="914400" cy="546190"/>
            </a:xfrm>
            <a:prstGeom prst="round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Century Gothic" panose="020B0502020202020204" pitchFamily="34" charset="0"/>
                </a:rPr>
                <a:t>£2</a:t>
              </a:r>
            </a:p>
          </p:txBody>
        </p:sp>
        <p:sp>
          <p:nvSpPr>
            <p:cNvPr id="52" name="Rectangle: Rounded Corners 51">
              <a:extLst>
                <a:ext uri="{FF2B5EF4-FFF2-40B4-BE49-F238E27FC236}">
                  <a16:creationId xmlns:a16="http://schemas.microsoft.com/office/drawing/2014/main" id="{AC620FD5-1F3E-4320-BBF8-0FA304FA3DBD}"/>
                </a:ext>
              </a:extLst>
            </p:cNvPr>
            <p:cNvSpPr/>
            <p:nvPr/>
          </p:nvSpPr>
          <p:spPr>
            <a:xfrm>
              <a:off x="2722524" y="4671749"/>
              <a:ext cx="914400" cy="546190"/>
            </a:xfrm>
            <a:prstGeom prst="round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Century Gothic" panose="020B0502020202020204" pitchFamily="34" charset="0"/>
                </a:rPr>
                <a:t>£20</a:t>
              </a:r>
            </a:p>
          </p:txBody>
        </p:sp>
        <p:sp>
          <p:nvSpPr>
            <p:cNvPr id="53" name="Rectangle: Rounded Corners 52">
              <a:extLst>
                <a:ext uri="{FF2B5EF4-FFF2-40B4-BE49-F238E27FC236}">
                  <a16:creationId xmlns:a16="http://schemas.microsoft.com/office/drawing/2014/main" id="{0E312F78-0777-4A66-BFBF-C644517E1FD0}"/>
                </a:ext>
              </a:extLst>
            </p:cNvPr>
            <p:cNvSpPr/>
            <p:nvPr/>
          </p:nvSpPr>
          <p:spPr>
            <a:xfrm>
              <a:off x="6903275" y="4671749"/>
              <a:ext cx="914400" cy="546190"/>
            </a:xfrm>
            <a:prstGeom prst="round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Century Gothic" panose="020B0502020202020204" pitchFamily="34" charset="0"/>
                </a:rPr>
                <a:t>2p</a:t>
              </a:r>
            </a:p>
          </p:txBody>
        </p:sp>
      </p:grpSp>
    </p:spTree>
    <p:extLst>
      <p:ext uri="{BB962C8B-B14F-4D97-AF65-F5344CB8AC3E}">
        <p14:creationId xmlns:p14="http://schemas.microsoft.com/office/powerpoint/2010/main" val="425680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27814" y="6454317"/>
            <a:ext cx="1231337" cy="403587"/>
            <a:chOff x="36360" y="6454317"/>
            <a:chExt cx="1231337"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36360"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32" name="Picture 31">
            <a:extLst>
              <a:ext uri="{FF2B5EF4-FFF2-40B4-BE49-F238E27FC236}">
                <a16:creationId xmlns:a16="http://schemas.microsoft.com/office/drawing/2014/main" id="{752CDF68-C69B-4837-8A7B-A4E4A23CA177}"/>
              </a:ext>
            </a:extLst>
          </p:cNvPr>
          <p:cNvPicPr>
            <a:picLocks noChangeAspect="1"/>
          </p:cNvPicPr>
          <p:nvPr/>
        </p:nvPicPr>
        <p:blipFill>
          <a:blip r:embed="rId4"/>
          <a:stretch>
            <a:fillRect/>
          </a:stretch>
        </p:blipFill>
        <p:spPr>
          <a:xfrm>
            <a:off x="115438" y="144662"/>
            <a:ext cx="8913124" cy="6322100"/>
          </a:xfrm>
          <a:prstGeom prst="rect">
            <a:avLst/>
          </a:prstGeom>
        </p:spPr>
      </p:pic>
      <p:sp>
        <p:nvSpPr>
          <p:cNvPr id="33" name="Rectangle 32">
            <a:extLst>
              <a:ext uri="{FF2B5EF4-FFF2-40B4-BE49-F238E27FC236}">
                <a16:creationId xmlns:a16="http://schemas.microsoft.com/office/drawing/2014/main" id="{148B509F-9701-4708-93CF-3DBD2114615A}"/>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Match the coins or notes to their values.</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Now place them in value order, largest at the top left.</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lvl="0" fontAlgn="base">
              <a:defRPr/>
            </a:pPr>
            <a:endParaRPr lang="en-GB" sz="1400" dirty="0">
              <a:solidFill>
                <a:prstClr val="black"/>
              </a:solidFill>
              <a:latin typeface="SassoonCRInfantMedium" panose="02000603020000020003" pitchFamily="2" charset="0"/>
            </a:endParaRPr>
          </a:p>
        </p:txBody>
      </p:sp>
      <p:sp>
        <p:nvSpPr>
          <p:cNvPr id="20" name="Rectangle: Rounded Corners 19">
            <a:extLst>
              <a:ext uri="{FF2B5EF4-FFF2-40B4-BE49-F238E27FC236}">
                <a16:creationId xmlns:a16="http://schemas.microsoft.com/office/drawing/2014/main" id="{D640ED24-6AB1-4F97-BD43-BB8B5E91D7D1}"/>
              </a:ext>
            </a:extLst>
          </p:cNvPr>
          <p:cNvSpPr/>
          <p:nvPr/>
        </p:nvSpPr>
        <p:spPr>
          <a:xfrm>
            <a:off x="1023682" y="3485777"/>
            <a:ext cx="914400" cy="546190"/>
          </a:xfrm>
          <a:prstGeom prst="roundRect">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0000"/>
                </a:solidFill>
                <a:latin typeface="Century Gothic" panose="020B0502020202020204" pitchFamily="34" charset="0"/>
              </a:rPr>
              <a:t>50p</a:t>
            </a:r>
          </a:p>
        </p:txBody>
      </p:sp>
      <p:sp>
        <p:nvSpPr>
          <p:cNvPr id="21" name="Rectangle: Rounded Corners 20">
            <a:extLst>
              <a:ext uri="{FF2B5EF4-FFF2-40B4-BE49-F238E27FC236}">
                <a16:creationId xmlns:a16="http://schemas.microsoft.com/office/drawing/2014/main" id="{0E7D2868-A8D5-45C6-92BF-1DB5A1B04E0D}"/>
              </a:ext>
            </a:extLst>
          </p:cNvPr>
          <p:cNvSpPr/>
          <p:nvPr/>
        </p:nvSpPr>
        <p:spPr>
          <a:xfrm>
            <a:off x="4771627" y="3485777"/>
            <a:ext cx="914400" cy="546190"/>
          </a:xfrm>
          <a:prstGeom prst="roundRect">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0000"/>
                </a:solidFill>
                <a:latin typeface="Century Gothic" panose="020B0502020202020204" pitchFamily="34" charset="0"/>
              </a:rPr>
              <a:t>1p</a:t>
            </a:r>
          </a:p>
        </p:txBody>
      </p:sp>
      <p:sp>
        <p:nvSpPr>
          <p:cNvPr id="22" name="Rectangle: Rounded Corners 21">
            <a:extLst>
              <a:ext uri="{FF2B5EF4-FFF2-40B4-BE49-F238E27FC236}">
                <a16:creationId xmlns:a16="http://schemas.microsoft.com/office/drawing/2014/main" id="{E50C702A-7CAC-4053-B1C4-B1D51F039B55}"/>
              </a:ext>
            </a:extLst>
          </p:cNvPr>
          <p:cNvSpPr/>
          <p:nvPr/>
        </p:nvSpPr>
        <p:spPr>
          <a:xfrm>
            <a:off x="3093909" y="4801672"/>
            <a:ext cx="914400" cy="546190"/>
          </a:xfrm>
          <a:prstGeom prst="roundRect">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0000"/>
                </a:solidFill>
                <a:latin typeface="Century Gothic" panose="020B0502020202020204" pitchFamily="34" charset="0"/>
              </a:rPr>
              <a:t>20p</a:t>
            </a:r>
          </a:p>
        </p:txBody>
      </p:sp>
      <p:sp>
        <p:nvSpPr>
          <p:cNvPr id="23" name="Rectangle: Rounded Corners 22">
            <a:extLst>
              <a:ext uri="{FF2B5EF4-FFF2-40B4-BE49-F238E27FC236}">
                <a16:creationId xmlns:a16="http://schemas.microsoft.com/office/drawing/2014/main" id="{ED1EB38B-6409-4556-8A10-45CE1E5A0B8E}"/>
              </a:ext>
            </a:extLst>
          </p:cNvPr>
          <p:cNvSpPr/>
          <p:nvPr/>
        </p:nvSpPr>
        <p:spPr>
          <a:xfrm>
            <a:off x="4771627" y="1986133"/>
            <a:ext cx="914400" cy="524811"/>
          </a:xfrm>
          <a:prstGeom prst="roundRect">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0000"/>
                </a:solidFill>
                <a:latin typeface="Century Gothic" panose="020B0502020202020204" pitchFamily="34" charset="0"/>
              </a:rPr>
              <a:t>10p</a:t>
            </a:r>
          </a:p>
        </p:txBody>
      </p:sp>
      <p:sp>
        <p:nvSpPr>
          <p:cNvPr id="24" name="Rectangle: Rounded Corners 23">
            <a:extLst>
              <a:ext uri="{FF2B5EF4-FFF2-40B4-BE49-F238E27FC236}">
                <a16:creationId xmlns:a16="http://schemas.microsoft.com/office/drawing/2014/main" id="{AA7A1C57-C25C-452D-8D85-68B2035B5021}"/>
              </a:ext>
            </a:extLst>
          </p:cNvPr>
          <p:cNvSpPr/>
          <p:nvPr/>
        </p:nvSpPr>
        <p:spPr>
          <a:xfrm>
            <a:off x="1023682" y="1964754"/>
            <a:ext cx="914400" cy="546190"/>
          </a:xfrm>
          <a:prstGeom prst="roundRect">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0000"/>
                </a:solidFill>
                <a:latin typeface="Century Gothic" panose="020B0502020202020204" pitchFamily="34" charset="0"/>
              </a:rPr>
              <a:t>£5</a:t>
            </a:r>
          </a:p>
        </p:txBody>
      </p:sp>
      <p:sp>
        <p:nvSpPr>
          <p:cNvPr id="25" name="Rectangle: Rounded Corners 24">
            <a:extLst>
              <a:ext uri="{FF2B5EF4-FFF2-40B4-BE49-F238E27FC236}">
                <a16:creationId xmlns:a16="http://schemas.microsoft.com/office/drawing/2014/main" id="{C78D67E2-3580-4B57-AD41-97BFD83DA4B6}"/>
              </a:ext>
            </a:extLst>
          </p:cNvPr>
          <p:cNvSpPr/>
          <p:nvPr/>
        </p:nvSpPr>
        <p:spPr>
          <a:xfrm>
            <a:off x="1023682" y="4800346"/>
            <a:ext cx="914400" cy="546190"/>
          </a:xfrm>
          <a:prstGeom prst="roundRect">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0000"/>
                </a:solidFill>
                <a:latin typeface="Century Gothic" panose="020B0502020202020204" pitchFamily="34" charset="0"/>
              </a:rPr>
              <a:t>5p</a:t>
            </a:r>
          </a:p>
        </p:txBody>
      </p:sp>
      <p:sp>
        <p:nvSpPr>
          <p:cNvPr id="26" name="Rectangle: Rounded Corners 25">
            <a:extLst>
              <a:ext uri="{FF2B5EF4-FFF2-40B4-BE49-F238E27FC236}">
                <a16:creationId xmlns:a16="http://schemas.microsoft.com/office/drawing/2014/main" id="{0A3EF50A-5EDB-4C14-9AF4-A3B9A6E1964B}"/>
              </a:ext>
            </a:extLst>
          </p:cNvPr>
          <p:cNvSpPr/>
          <p:nvPr/>
        </p:nvSpPr>
        <p:spPr>
          <a:xfrm>
            <a:off x="7186708" y="1964754"/>
            <a:ext cx="914400" cy="546190"/>
          </a:xfrm>
          <a:prstGeom prst="roundRect">
            <a:avLst>
              <a:gd name="adj" fmla="val 14625"/>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0000"/>
                </a:solidFill>
                <a:latin typeface="Century Gothic" panose="020B0502020202020204" pitchFamily="34" charset="0"/>
              </a:rPr>
              <a:t>£10</a:t>
            </a:r>
          </a:p>
        </p:txBody>
      </p:sp>
      <p:sp>
        <p:nvSpPr>
          <p:cNvPr id="27" name="Rectangle: Rounded Corners 26">
            <a:extLst>
              <a:ext uri="{FF2B5EF4-FFF2-40B4-BE49-F238E27FC236}">
                <a16:creationId xmlns:a16="http://schemas.microsoft.com/office/drawing/2014/main" id="{1893255D-A5F1-4D90-AF9C-B24764AD580E}"/>
              </a:ext>
            </a:extLst>
          </p:cNvPr>
          <p:cNvSpPr/>
          <p:nvPr/>
        </p:nvSpPr>
        <p:spPr>
          <a:xfrm>
            <a:off x="4771627" y="4800346"/>
            <a:ext cx="914400" cy="546190"/>
          </a:xfrm>
          <a:prstGeom prst="roundRect">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0000"/>
                </a:solidFill>
                <a:latin typeface="Century Gothic" panose="020B0502020202020204" pitchFamily="34" charset="0"/>
              </a:rPr>
              <a:t>£1</a:t>
            </a:r>
          </a:p>
        </p:txBody>
      </p:sp>
      <p:sp>
        <p:nvSpPr>
          <p:cNvPr id="28" name="Rectangle: Rounded Corners 27">
            <a:extLst>
              <a:ext uri="{FF2B5EF4-FFF2-40B4-BE49-F238E27FC236}">
                <a16:creationId xmlns:a16="http://schemas.microsoft.com/office/drawing/2014/main" id="{85226E0F-E7F0-42DC-9A32-40578916488F}"/>
              </a:ext>
            </a:extLst>
          </p:cNvPr>
          <p:cNvSpPr/>
          <p:nvPr/>
        </p:nvSpPr>
        <p:spPr>
          <a:xfrm>
            <a:off x="3093909" y="3485777"/>
            <a:ext cx="914400" cy="546190"/>
          </a:xfrm>
          <a:prstGeom prst="roundRect">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0000"/>
                </a:solidFill>
                <a:latin typeface="Century Gothic" panose="020B0502020202020204" pitchFamily="34" charset="0"/>
              </a:rPr>
              <a:t>£2</a:t>
            </a:r>
          </a:p>
        </p:txBody>
      </p:sp>
      <p:sp>
        <p:nvSpPr>
          <p:cNvPr id="29" name="Rectangle: Rounded Corners 28">
            <a:extLst>
              <a:ext uri="{FF2B5EF4-FFF2-40B4-BE49-F238E27FC236}">
                <a16:creationId xmlns:a16="http://schemas.microsoft.com/office/drawing/2014/main" id="{4566C94B-4C8D-4D24-94DD-04F316F7C0DD}"/>
              </a:ext>
            </a:extLst>
          </p:cNvPr>
          <p:cNvSpPr/>
          <p:nvPr/>
        </p:nvSpPr>
        <p:spPr>
          <a:xfrm>
            <a:off x="7186708" y="3485777"/>
            <a:ext cx="914400" cy="546190"/>
          </a:xfrm>
          <a:prstGeom prst="roundRect">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0000"/>
                </a:solidFill>
                <a:latin typeface="Century Gothic" panose="020B0502020202020204" pitchFamily="34" charset="0"/>
              </a:rPr>
              <a:t>£20</a:t>
            </a:r>
          </a:p>
        </p:txBody>
      </p:sp>
      <p:sp>
        <p:nvSpPr>
          <p:cNvPr id="30" name="Rectangle: Rounded Corners 29">
            <a:extLst>
              <a:ext uri="{FF2B5EF4-FFF2-40B4-BE49-F238E27FC236}">
                <a16:creationId xmlns:a16="http://schemas.microsoft.com/office/drawing/2014/main" id="{DCD2FFA5-2884-4BEA-83B0-BD2ED54ED05E}"/>
              </a:ext>
            </a:extLst>
          </p:cNvPr>
          <p:cNvSpPr/>
          <p:nvPr/>
        </p:nvSpPr>
        <p:spPr>
          <a:xfrm>
            <a:off x="3093909" y="1986133"/>
            <a:ext cx="914400" cy="546190"/>
          </a:xfrm>
          <a:prstGeom prst="roundRect">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0000"/>
                </a:solidFill>
                <a:latin typeface="Century Gothic" panose="020B0502020202020204" pitchFamily="34" charset="0"/>
              </a:rPr>
              <a:t>2p</a:t>
            </a:r>
          </a:p>
        </p:txBody>
      </p:sp>
    </p:spTree>
    <p:extLst>
      <p:ext uri="{BB962C8B-B14F-4D97-AF65-F5344CB8AC3E}">
        <p14:creationId xmlns:p14="http://schemas.microsoft.com/office/powerpoint/2010/main" val="1031852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27814" y="6454317"/>
            <a:ext cx="1231337" cy="403587"/>
            <a:chOff x="36360" y="6454317"/>
            <a:chExt cx="1231337"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36360"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43" name="Picture 42">
            <a:extLst>
              <a:ext uri="{FF2B5EF4-FFF2-40B4-BE49-F238E27FC236}">
                <a16:creationId xmlns:a16="http://schemas.microsoft.com/office/drawing/2014/main" id="{CB5ACAB7-5B48-4CB5-B04F-2C675388D610}"/>
              </a:ext>
            </a:extLst>
          </p:cNvPr>
          <p:cNvPicPr>
            <a:picLocks noChangeAspect="1"/>
          </p:cNvPicPr>
          <p:nvPr/>
        </p:nvPicPr>
        <p:blipFill>
          <a:blip r:embed="rId4"/>
          <a:stretch>
            <a:fillRect/>
          </a:stretch>
        </p:blipFill>
        <p:spPr>
          <a:xfrm>
            <a:off x="115438" y="144662"/>
            <a:ext cx="8913124" cy="6322100"/>
          </a:xfrm>
          <a:prstGeom prst="rect">
            <a:avLst/>
          </a:prstGeom>
        </p:spPr>
      </p:pic>
      <p:sp>
        <p:nvSpPr>
          <p:cNvPr id="44" name="Rectangle 43">
            <a:extLst>
              <a:ext uri="{FF2B5EF4-FFF2-40B4-BE49-F238E27FC236}">
                <a16:creationId xmlns:a16="http://schemas.microsoft.com/office/drawing/2014/main" id="{D90E019F-86B0-4570-A735-4A0580A8AE0B}"/>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Match the coins or notes to their values. </a:t>
            </a:r>
          </a:p>
          <a:p>
            <a:pPr algn="ctr"/>
            <a:endParaRPr lang="en-GB" sz="2000" b="1" dirty="0">
              <a:solidFill>
                <a:srgbClr val="FF0000"/>
              </a:solidFill>
              <a:latin typeface="Century Gothic" panose="020B0502020202020204" pitchFamily="34" charset="0"/>
            </a:endParaRPr>
          </a:p>
          <a:p>
            <a:pPr algn="ctr"/>
            <a:endParaRPr lang="en-GB" sz="2000" b="1" dirty="0">
              <a:solidFill>
                <a:srgbClr val="FF0000"/>
              </a:solidFill>
              <a:latin typeface="Century Gothic" panose="020B0502020202020204" pitchFamily="34" charset="0"/>
            </a:endParaRPr>
          </a:p>
          <a:p>
            <a:pPr algn="ctr"/>
            <a:endParaRPr lang="en-GB" sz="2000" b="1" dirty="0">
              <a:solidFill>
                <a:srgbClr val="FF0000"/>
              </a:solidFill>
              <a:latin typeface="Century Gothic" panose="020B0502020202020204" pitchFamily="34" charset="0"/>
            </a:endParaRPr>
          </a:p>
          <a:p>
            <a:pPr algn="ctr"/>
            <a:endParaRPr lang="en-GB" sz="2000" b="1" dirty="0">
              <a:solidFill>
                <a:srgbClr val="FF0000"/>
              </a:solidFill>
              <a:latin typeface="Century Gothic" panose="020B0502020202020204" pitchFamily="34" charset="0"/>
            </a:endParaRPr>
          </a:p>
          <a:p>
            <a:pPr algn="ctr"/>
            <a:endParaRPr lang="en-GB" sz="2000" b="1" dirty="0">
              <a:solidFill>
                <a:srgbClr val="FF0000"/>
              </a:solidFill>
              <a:latin typeface="Century Gothic" panose="020B0502020202020204" pitchFamily="34" charset="0"/>
            </a:endParaRPr>
          </a:p>
          <a:p>
            <a:pPr algn="ctr"/>
            <a:endParaRPr lang="en-GB" sz="2000" b="1" dirty="0">
              <a:solidFill>
                <a:srgbClr val="FF0000"/>
              </a:solidFill>
              <a:latin typeface="Century Gothic" panose="020B0502020202020204" pitchFamily="34" charset="0"/>
            </a:endParaRPr>
          </a:p>
          <a:p>
            <a:pPr algn="ctr"/>
            <a:endParaRPr lang="en-GB" sz="2000" b="1" dirty="0">
              <a:solidFill>
                <a:srgbClr val="FF0000"/>
              </a:solidFill>
              <a:latin typeface="Century Gothic" panose="020B0502020202020204" pitchFamily="34" charset="0"/>
            </a:endParaRPr>
          </a:p>
          <a:p>
            <a:pPr algn="ctr"/>
            <a:endParaRPr lang="en-GB" sz="2000" b="1" dirty="0">
              <a:solidFill>
                <a:srgbClr val="FF0000"/>
              </a:solidFill>
              <a:latin typeface="Century Gothic" panose="020B0502020202020204" pitchFamily="34" charset="0"/>
            </a:endParaRPr>
          </a:p>
          <a:p>
            <a:pPr algn="ctr"/>
            <a:endParaRPr lang="en-GB" sz="2000" b="1" dirty="0">
              <a:solidFill>
                <a:srgbClr val="FF0000"/>
              </a:solidFill>
              <a:latin typeface="Century Gothic" panose="020B0502020202020204" pitchFamily="34" charset="0"/>
            </a:endParaRPr>
          </a:p>
          <a:p>
            <a:pPr algn="ctr"/>
            <a:endParaRPr lang="en-GB" sz="2000" b="1" dirty="0">
              <a:solidFill>
                <a:srgbClr val="FF0000"/>
              </a:solidFill>
              <a:latin typeface="Century Gothic" panose="020B0502020202020204" pitchFamily="34" charset="0"/>
            </a:endParaRPr>
          </a:p>
          <a:p>
            <a:pPr algn="ctr"/>
            <a:endParaRPr lang="en-GB" sz="2000" b="1" dirty="0">
              <a:solidFill>
                <a:srgbClr val="FF0000"/>
              </a:solidFill>
              <a:latin typeface="Century Gothic" panose="020B0502020202020204" pitchFamily="34" charset="0"/>
            </a:endParaRPr>
          </a:p>
          <a:p>
            <a:pPr algn="ctr"/>
            <a:endParaRPr lang="en-GB" sz="2000" b="1" dirty="0">
              <a:solidFill>
                <a:srgbClr val="FF0000"/>
              </a:solidFill>
              <a:latin typeface="Century Gothic" panose="020B0502020202020204" pitchFamily="34" charset="0"/>
            </a:endParaRPr>
          </a:p>
          <a:p>
            <a:pPr algn="ctr"/>
            <a:endParaRPr lang="en-GB" sz="2000" b="1" dirty="0">
              <a:solidFill>
                <a:srgbClr val="FF0000"/>
              </a:solidFill>
              <a:latin typeface="Century Gothic" panose="020B0502020202020204" pitchFamily="34" charset="0"/>
            </a:endParaRPr>
          </a:p>
          <a:p>
            <a:pPr algn="ctr"/>
            <a:endParaRPr lang="en-GB" sz="2000" b="1" dirty="0">
              <a:solidFill>
                <a:srgbClr val="FF0000"/>
              </a:solidFill>
              <a:latin typeface="Century Gothic" panose="020B0502020202020204" pitchFamily="34" charset="0"/>
            </a:endParaRPr>
          </a:p>
          <a:p>
            <a:pPr algn="ctr"/>
            <a:endParaRPr lang="en-GB" sz="2000" b="1" dirty="0">
              <a:solidFill>
                <a:srgbClr val="FF0000"/>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Now place them in value order, largest at the top left.</a:t>
            </a:r>
          </a:p>
          <a:p>
            <a:pPr lvl="0" fontAlgn="base">
              <a:defRPr/>
            </a:pPr>
            <a:endParaRPr lang="en-GB" sz="1400" dirty="0">
              <a:solidFill>
                <a:prstClr val="black"/>
              </a:solidFill>
              <a:latin typeface="SassoonCRInfantMedium" panose="02000603020000020003" pitchFamily="2" charset="0"/>
            </a:endParaRPr>
          </a:p>
        </p:txBody>
      </p:sp>
      <p:sp>
        <p:nvSpPr>
          <p:cNvPr id="47" name="Rectangle: Rounded Corners 46">
            <a:extLst>
              <a:ext uri="{FF2B5EF4-FFF2-40B4-BE49-F238E27FC236}">
                <a16:creationId xmlns:a16="http://schemas.microsoft.com/office/drawing/2014/main" id="{428D803B-422C-4191-B1A5-97E4442B1EDE}"/>
              </a:ext>
            </a:extLst>
          </p:cNvPr>
          <p:cNvSpPr/>
          <p:nvPr/>
        </p:nvSpPr>
        <p:spPr>
          <a:xfrm>
            <a:off x="3657600" y="5163500"/>
            <a:ext cx="914400" cy="546190"/>
          </a:xfrm>
          <a:prstGeom prst="roundRect">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0000"/>
                </a:solidFill>
                <a:latin typeface="Century Gothic" panose="020B0502020202020204" pitchFamily="34" charset="0"/>
              </a:rPr>
              <a:t>1p</a:t>
            </a:r>
          </a:p>
        </p:txBody>
      </p:sp>
      <p:sp>
        <p:nvSpPr>
          <p:cNvPr id="48" name="Rectangle: Rounded Corners 47">
            <a:extLst>
              <a:ext uri="{FF2B5EF4-FFF2-40B4-BE49-F238E27FC236}">
                <a16:creationId xmlns:a16="http://schemas.microsoft.com/office/drawing/2014/main" id="{EAA0A52C-8BDE-4E49-B575-BFD985578447}"/>
              </a:ext>
            </a:extLst>
          </p:cNvPr>
          <p:cNvSpPr/>
          <p:nvPr/>
        </p:nvSpPr>
        <p:spPr>
          <a:xfrm>
            <a:off x="1345163" y="5112186"/>
            <a:ext cx="914400" cy="546190"/>
          </a:xfrm>
          <a:prstGeom prst="roundRect">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0000"/>
                </a:solidFill>
                <a:latin typeface="Century Gothic" panose="020B0502020202020204" pitchFamily="34" charset="0"/>
              </a:rPr>
              <a:t>2p</a:t>
            </a:r>
          </a:p>
        </p:txBody>
      </p:sp>
      <p:sp>
        <p:nvSpPr>
          <p:cNvPr id="49" name="Rectangle: Rounded Corners 48">
            <a:extLst>
              <a:ext uri="{FF2B5EF4-FFF2-40B4-BE49-F238E27FC236}">
                <a16:creationId xmlns:a16="http://schemas.microsoft.com/office/drawing/2014/main" id="{3424BD22-A56E-4CC0-8481-BCF8E1CE4530}"/>
              </a:ext>
            </a:extLst>
          </p:cNvPr>
          <p:cNvSpPr/>
          <p:nvPr/>
        </p:nvSpPr>
        <p:spPr>
          <a:xfrm>
            <a:off x="4214483" y="1551101"/>
            <a:ext cx="914400" cy="546190"/>
          </a:xfrm>
          <a:prstGeom prst="roundRect">
            <a:avLst>
              <a:gd name="adj" fmla="val 14625"/>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0000"/>
                </a:solidFill>
                <a:latin typeface="Century Gothic" panose="020B0502020202020204" pitchFamily="34" charset="0"/>
              </a:rPr>
              <a:t>£10</a:t>
            </a:r>
          </a:p>
        </p:txBody>
      </p:sp>
      <p:sp>
        <p:nvSpPr>
          <p:cNvPr id="50" name="Rectangle: Rounded Corners 49">
            <a:extLst>
              <a:ext uri="{FF2B5EF4-FFF2-40B4-BE49-F238E27FC236}">
                <a16:creationId xmlns:a16="http://schemas.microsoft.com/office/drawing/2014/main" id="{1F54DC3C-FB0A-4653-9572-A4E89709719A}"/>
              </a:ext>
            </a:extLst>
          </p:cNvPr>
          <p:cNvSpPr/>
          <p:nvPr/>
        </p:nvSpPr>
        <p:spPr>
          <a:xfrm>
            <a:off x="3688256" y="2875522"/>
            <a:ext cx="914400" cy="546190"/>
          </a:xfrm>
          <a:prstGeom prst="roundRect">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0000"/>
                </a:solidFill>
                <a:latin typeface="Century Gothic" panose="020B0502020202020204" pitchFamily="34" charset="0"/>
              </a:rPr>
              <a:t>£1</a:t>
            </a:r>
          </a:p>
        </p:txBody>
      </p:sp>
      <p:sp>
        <p:nvSpPr>
          <p:cNvPr id="51" name="Rectangle: Rounded Corners 50">
            <a:extLst>
              <a:ext uri="{FF2B5EF4-FFF2-40B4-BE49-F238E27FC236}">
                <a16:creationId xmlns:a16="http://schemas.microsoft.com/office/drawing/2014/main" id="{6862B1AA-E0C0-4F62-A46D-5B40DFC12614}"/>
              </a:ext>
            </a:extLst>
          </p:cNvPr>
          <p:cNvSpPr/>
          <p:nvPr/>
        </p:nvSpPr>
        <p:spPr>
          <a:xfrm>
            <a:off x="3663576" y="4056946"/>
            <a:ext cx="914400" cy="524811"/>
          </a:xfrm>
          <a:prstGeom prst="roundRect">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0000"/>
                </a:solidFill>
                <a:latin typeface="Century Gothic" panose="020B0502020202020204" pitchFamily="34" charset="0"/>
              </a:rPr>
              <a:t>10p</a:t>
            </a:r>
          </a:p>
        </p:txBody>
      </p:sp>
      <p:sp>
        <p:nvSpPr>
          <p:cNvPr id="52" name="Rectangle: Rounded Corners 51">
            <a:extLst>
              <a:ext uri="{FF2B5EF4-FFF2-40B4-BE49-F238E27FC236}">
                <a16:creationId xmlns:a16="http://schemas.microsoft.com/office/drawing/2014/main" id="{6C498464-4704-4B54-BF44-6676B45E4693}"/>
              </a:ext>
            </a:extLst>
          </p:cNvPr>
          <p:cNvSpPr/>
          <p:nvPr/>
        </p:nvSpPr>
        <p:spPr>
          <a:xfrm>
            <a:off x="1345163" y="4071600"/>
            <a:ext cx="914400" cy="546190"/>
          </a:xfrm>
          <a:prstGeom prst="roundRect">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0000"/>
                </a:solidFill>
                <a:latin typeface="Century Gothic" panose="020B0502020202020204" pitchFamily="34" charset="0"/>
              </a:rPr>
              <a:t>20p</a:t>
            </a:r>
          </a:p>
        </p:txBody>
      </p:sp>
      <p:sp>
        <p:nvSpPr>
          <p:cNvPr id="53" name="Rectangle: Rounded Corners 52">
            <a:extLst>
              <a:ext uri="{FF2B5EF4-FFF2-40B4-BE49-F238E27FC236}">
                <a16:creationId xmlns:a16="http://schemas.microsoft.com/office/drawing/2014/main" id="{7C590E8E-183A-4F97-86F6-7709DF13FAC2}"/>
              </a:ext>
            </a:extLst>
          </p:cNvPr>
          <p:cNvSpPr/>
          <p:nvPr/>
        </p:nvSpPr>
        <p:spPr>
          <a:xfrm>
            <a:off x="1345163" y="2833195"/>
            <a:ext cx="914400" cy="546190"/>
          </a:xfrm>
          <a:prstGeom prst="roundRect">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0000"/>
                </a:solidFill>
                <a:latin typeface="Century Gothic" panose="020B0502020202020204" pitchFamily="34" charset="0"/>
              </a:rPr>
              <a:t>£2</a:t>
            </a:r>
          </a:p>
        </p:txBody>
      </p:sp>
      <p:sp>
        <p:nvSpPr>
          <p:cNvPr id="54" name="Rectangle: Rounded Corners 53">
            <a:extLst>
              <a:ext uri="{FF2B5EF4-FFF2-40B4-BE49-F238E27FC236}">
                <a16:creationId xmlns:a16="http://schemas.microsoft.com/office/drawing/2014/main" id="{89F6E04F-7473-499B-A105-ABAA96598062}"/>
              </a:ext>
            </a:extLst>
          </p:cNvPr>
          <p:cNvSpPr/>
          <p:nvPr/>
        </p:nvSpPr>
        <p:spPr>
          <a:xfrm>
            <a:off x="1112722" y="1564351"/>
            <a:ext cx="914400" cy="546190"/>
          </a:xfrm>
          <a:prstGeom prst="roundRect">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0000"/>
                </a:solidFill>
                <a:latin typeface="Century Gothic" panose="020B0502020202020204" pitchFamily="34" charset="0"/>
              </a:rPr>
              <a:t>£20</a:t>
            </a:r>
          </a:p>
        </p:txBody>
      </p:sp>
      <p:sp>
        <p:nvSpPr>
          <p:cNvPr id="55" name="Rectangle: Rounded Corners 54">
            <a:extLst>
              <a:ext uri="{FF2B5EF4-FFF2-40B4-BE49-F238E27FC236}">
                <a16:creationId xmlns:a16="http://schemas.microsoft.com/office/drawing/2014/main" id="{540AA1BF-E81D-4FC4-91CD-B66504BDD3C7}"/>
              </a:ext>
            </a:extLst>
          </p:cNvPr>
          <p:cNvSpPr/>
          <p:nvPr/>
        </p:nvSpPr>
        <p:spPr>
          <a:xfrm>
            <a:off x="6082157" y="4155082"/>
            <a:ext cx="914400" cy="546190"/>
          </a:xfrm>
          <a:prstGeom prst="roundRect">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0000"/>
                </a:solidFill>
                <a:latin typeface="Century Gothic" panose="020B0502020202020204" pitchFamily="34" charset="0"/>
              </a:rPr>
              <a:t>5p</a:t>
            </a:r>
          </a:p>
        </p:txBody>
      </p:sp>
      <p:sp>
        <p:nvSpPr>
          <p:cNvPr id="56" name="Rectangle: Rounded Corners 55">
            <a:extLst>
              <a:ext uri="{FF2B5EF4-FFF2-40B4-BE49-F238E27FC236}">
                <a16:creationId xmlns:a16="http://schemas.microsoft.com/office/drawing/2014/main" id="{0F288FD4-697D-4396-AF36-AEC8B161CAAD}"/>
              </a:ext>
            </a:extLst>
          </p:cNvPr>
          <p:cNvSpPr/>
          <p:nvPr/>
        </p:nvSpPr>
        <p:spPr>
          <a:xfrm>
            <a:off x="5993868" y="2825931"/>
            <a:ext cx="914400" cy="546190"/>
          </a:xfrm>
          <a:prstGeom prst="roundRect">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0000"/>
                </a:solidFill>
                <a:latin typeface="Century Gothic" panose="020B0502020202020204" pitchFamily="34" charset="0"/>
              </a:rPr>
              <a:t>50p</a:t>
            </a:r>
          </a:p>
        </p:txBody>
      </p:sp>
      <p:sp>
        <p:nvSpPr>
          <p:cNvPr id="63" name="Rectangle: Rounded Corners 62">
            <a:extLst>
              <a:ext uri="{FF2B5EF4-FFF2-40B4-BE49-F238E27FC236}">
                <a16:creationId xmlns:a16="http://schemas.microsoft.com/office/drawing/2014/main" id="{1D7F52A5-607B-4714-B126-A00E242B10C1}"/>
              </a:ext>
            </a:extLst>
          </p:cNvPr>
          <p:cNvSpPr/>
          <p:nvPr/>
        </p:nvSpPr>
        <p:spPr>
          <a:xfrm>
            <a:off x="7070545" y="1573374"/>
            <a:ext cx="914400" cy="546190"/>
          </a:xfrm>
          <a:prstGeom prst="roundRect">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0000"/>
                </a:solidFill>
                <a:latin typeface="Century Gothic" panose="020B0502020202020204" pitchFamily="34" charset="0"/>
              </a:rPr>
              <a:t>£5</a:t>
            </a:r>
          </a:p>
        </p:txBody>
      </p:sp>
    </p:spTree>
    <p:extLst>
      <p:ext uri="{BB962C8B-B14F-4D97-AF65-F5344CB8AC3E}">
        <p14:creationId xmlns:p14="http://schemas.microsoft.com/office/powerpoint/2010/main" val="661643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27814" y="6454317"/>
            <a:ext cx="1231337" cy="403587"/>
            <a:chOff x="36360" y="6454317"/>
            <a:chExt cx="1231337"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36360"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36" name="Picture 35">
            <a:extLst>
              <a:ext uri="{FF2B5EF4-FFF2-40B4-BE49-F238E27FC236}">
                <a16:creationId xmlns:a16="http://schemas.microsoft.com/office/drawing/2014/main" id="{2DD7ED26-FE79-4DCC-A50A-FF4685CF6E0E}"/>
              </a:ext>
            </a:extLst>
          </p:cNvPr>
          <p:cNvPicPr>
            <a:picLocks noChangeAspect="1"/>
          </p:cNvPicPr>
          <p:nvPr/>
        </p:nvPicPr>
        <p:blipFill>
          <a:blip r:embed="rId4"/>
          <a:stretch>
            <a:fillRect/>
          </a:stretch>
        </p:blipFill>
        <p:spPr>
          <a:xfrm>
            <a:off x="115438" y="144662"/>
            <a:ext cx="8913124" cy="6322100"/>
          </a:xfrm>
          <a:prstGeom prst="rect">
            <a:avLst/>
          </a:prstGeom>
        </p:spPr>
      </p:pic>
      <p:sp>
        <p:nvSpPr>
          <p:cNvPr id="38" name="Rectangle 37">
            <a:extLst>
              <a:ext uri="{FF2B5EF4-FFF2-40B4-BE49-F238E27FC236}">
                <a16:creationId xmlns:a16="http://schemas.microsoft.com/office/drawing/2014/main" id="{4641D268-DEE4-4194-9E0D-EEC69A66217C}"/>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1600" b="1" u="sng" dirty="0">
              <a:solidFill>
                <a:schemeClr val="bg2">
                  <a:lumMod val="50000"/>
                </a:schemeClr>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Match the notes and coins to the correct amounts</a:t>
            </a:r>
            <a:r>
              <a:rPr lang="en-GB" sz="2400" b="1" dirty="0">
                <a:solidFill>
                  <a:schemeClr val="tx1"/>
                </a:solidFill>
                <a:latin typeface="Century Gothic" panose="020B0502020202020204" pitchFamily="34" charset="0"/>
              </a:rPr>
              <a:t>.</a:t>
            </a:r>
          </a:p>
          <a:p>
            <a:pPr lvl="0" algn="ctr"/>
            <a:endParaRPr lang="en-GB" sz="2400" b="1" u="sng" dirty="0">
              <a:solidFill>
                <a:schemeClr val="tx1"/>
              </a:solidFill>
              <a:latin typeface="Century Gothic" panose="020B0502020202020204" pitchFamily="34" charset="0"/>
            </a:endParaRPr>
          </a:p>
          <a:p>
            <a:pPr lvl="0" algn="ctr"/>
            <a:endParaRPr lang="en-GB" sz="1400" b="1" u="sng" dirty="0">
              <a:solidFill>
                <a:schemeClr val="tx1"/>
              </a:solidFill>
              <a:latin typeface="Century Gothic" panose="020B0502020202020204" pitchFamily="34" charset="0"/>
            </a:endParaRPr>
          </a:p>
          <a:p>
            <a:pPr lvl="0" fontAlgn="base">
              <a:defRPr/>
            </a:pPr>
            <a:endParaRPr lang="en-GB" sz="1400" dirty="0">
              <a:solidFill>
                <a:prstClr val="black"/>
              </a:solidFill>
              <a:latin typeface="SassoonCRInfantMedium" panose="02000603020000020003" pitchFamily="2" charset="0"/>
            </a:endParaRPr>
          </a:p>
        </p:txBody>
      </p:sp>
      <p:graphicFrame>
        <p:nvGraphicFramePr>
          <p:cNvPr id="39" name="Table 38">
            <a:extLst>
              <a:ext uri="{FF2B5EF4-FFF2-40B4-BE49-F238E27FC236}">
                <a16:creationId xmlns:a16="http://schemas.microsoft.com/office/drawing/2014/main" id="{84554A7C-0489-4DAE-BCF4-BF9BA634B323}"/>
              </a:ext>
            </a:extLst>
          </p:cNvPr>
          <p:cNvGraphicFramePr>
            <a:graphicFrameLocks noGrp="1"/>
          </p:cNvGraphicFramePr>
          <p:nvPr/>
        </p:nvGraphicFramePr>
        <p:xfrm>
          <a:off x="472495" y="1747466"/>
          <a:ext cx="446467" cy="4536000"/>
        </p:xfrm>
        <a:graphic>
          <a:graphicData uri="http://schemas.openxmlformats.org/drawingml/2006/table">
            <a:tbl>
              <a:tblPr firstRow="1" bandRow="1">
                <a:tableStyleId>{5940675A-B579-460E-94D1-54222C63F5DA}</a:tableStyleId>
              </a:tblPr>
              <a:tblGrid>
                <a:gridCol w="446467">
                  <a:extLst>
                    <a:ext uri="{9D8B030D-6E8A-4147-A177-3AD203B41FA5}">
                      <a16:colId xmlns:a16="http://schemas.microsoft.com/office/drawing/2014/main" val="3127182099"/>
                    </a:ext>
                  </a:extLst>
                </a:gridCol>
              </a:tblGrid>
              <a:tr h="1512000">
                <a:tc>
                  <a:txBody>
                    <a:bodyPr/>
                    <a:lstStyle/>
                    <a:p>
                      <a:pPr algn="ctr"/>
                      <a:r>
                        <a:rPr lang="en-GB" sz="2500" b="1" dirty="0">
                          <a:latin typeface="Century Gothic" panose="020B0502020202020204" pitchFamily="34" charset="0"/>
                        </a:rPr>
                        <a:t>A.</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6038917"/>
                  </a:ext>
                </a:extLst>
              </a:tr>
              <a:tr h="1512000">
                <a:tc>
                  <a:txBody>
                    <a:bodyPr/>
                    <a:lstStyle/>
                    <a:p>
                      <a:pPr algn="ctr"/>
                      <a:r>
                        <a:rPr lang="en-GB" sz="2500" b="1" dirty="0">
                          <a:latin typeface="Century Gothic" panose="020B0502020202020204" pitchFamily="34" charset="0"/>
                        </a:rPr>
                        <a:t>B.</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28824653"/>
                  </a:ext>
                </a:extLst>
              </a:tr>
              <a:tr h="1512000">
                <a:tc>
                  <a:txBody>
                    <a:bodyPr/>
                    <a:lstStyle/>
                    <a:p>
                      <a:pPr algn="ctr"/>
                      <a:r>
                        <a:rPr lang="en-GB" sz="2500" b="1" dirty="0">
                          <a:latin typeface="Century Gothic" panose="020B0502020202020204" pitchFamily="34" charset="0"/>
                        </a:rPr>
                        <a:t>C.</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944163215"/>
                  </a:ext>
                </a:extLst>
              </a:tr>
            </a:tbl>
          </a:graphicData>
        </a:graphic>
      </p:graphicFrame>
      <p:sp>
        <p:nvSpPr>
          <p:cNvPr id="40" name="Rectangle: Rounded Corners 39">
            <a:extLst>
              <a:ext uri="{FF2B5EF4-FFF2-40B4-BE49-F238E27FC236}">
                <a16:creationId xmlns:a16="http://schemas.microsoft.com/office/drawing/2014/main" id="{B3EBA579-6013-4412-B7D3-01BAACDEDDA4}"/>
              </a:ext>
            </a:extLst>
          </p:cNvPr>
          <p:cNvSpPr/>
          <p:nvPr/>
        </p:nvSpPr>
        <p:spPr>
          <a:xfrm>
            <a:off x="6959665" y="3735881"/>
            <a:ext cx="1538159" cy="558770"/>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Rounded Corners 40">
            <a:extLst>
              <a:ext uri="{FF2B5EF4-FFF2-40B4-BE49-F238E27FC236}">
                <a16:creationId xmlns:a16="http://schemas.microsoft.com/office/drawing/2014/main" id="{1392E6B9-5B5C-4917-A027-280AC91BFA90}"/>
              </a:ext>
            </a:extLst>
          </p:cNvPr>
          <p:cNvSpPr/>
          <p:nvPr/>
        </p:nvSpPr>
        <p:spPr>
          <a:xfrm>
            <a:off x="6959665" y="2206368"/>
            <a:ext cx="1538159" cy="558770"/>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Rounded Corners 41">
            <a:extLst>
              <a:ext uri="{FF2B5EF4-FFF2-40B4-BE49-F238E27FC236}">
                <a16:creationId xmlns:a16="http://schemas.microsoft.com/office/drawing/2014/main" id="{ADE20681-40EA-4872-A514-13FF6FA8BA6E}"/>
              </a:ext>
            </a:extLst>
          </p:cNvPr>
          <p:cNvSpPr/>
          <p:nvPr/>
        </p:nvSpPr>
        <p:spPr>
          <a:xfrm>
            <a:off x="6959665" y="5265393"/>
            <a:ext cx="1538159" cy="558770"/>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3" name="Table 42">
            <a:extLst>
              <a:ext uri="{FF2B5EF4-FFF2-40B4-BE49-F238E27FC236}">
                <a16:creationId xmlns:a16="http://schemas.microsoft.com/office/drawing/2014/main" id="{EC530734-129A-4EB8-93C5-19A11A86A4EB}"/>
              </a:ext>
            </a:extLst>
          </p:cNvPr>
          <p:cNvGraphicFramePr>
            <a:graphicFrameLocks noGrp="1"/>
          </p:cNvGraphicFramePr>
          <p:nvPr>
            <p:extLst>
              <p:ext uri="{D42A27DB-BD31-4B8C-83A1-F6EECF244321}">
                <p14:modId xmlns:p14="http://schemas.microsoft.com/office/powerpoint/2010/main" val="2407481750"/>
              </p:ext>
            </p:extLst>
          </p:nvPr>
        </p:nvGraphicFramePr>
        <p:xfrm>
          <a:off x="6383402" y="1747466"/>
          <a:ext cx="2757519" cy="4536000"/>
        </p:xfrm>
        <a:graphic>
          <a:graphicData uri="http://schemas.openxmlformats.org/drawingml/2006/table">
            <a:tbl>
              <a:tblPr firstRow="1" bandRow="1">
                <a:tableStyleId>{5940675A-B579-460E-94D1-54222C63F5DA}</a:tableStyleId>
              </a:tblPr>
              <a:tblGrid>
                <a:gridCol w="2757519">
                  <a:extLst>
                    <a:ext uri="{9D8B030D-6E8A-4147-A177-3AD203B41FA5}">
                      <a16:colId xmlns:a16="http://schemas.microsoft.com/office/drawing/2014/main" val="2630267780"/>
                    </a:ext>
                  </a:extLst>
                </a:gridCol>
              </a:tblGrid>
              <a:tr h="1512000">
                <a:tc>
                  <a:txBody>
                    <a:bodyPr/>
                    <a:lstStyle/>
                    <a:p>
                      <a:pPr algn="ctr"/>
                      <a:r>
                        <a:rPr lang="en-GB" sz="2000" b="1" dirty="0">
                          <a:solidFill>
                            <a:schemeClr val="tx1"/>
                          </a:solidFill>
                          <a:latin typeface="Century Gothic" panose="020B0502020202020204" pitchFamily="34" charset="0"/>
                        </a:rPr>
                        <a:t>£6 and 20p </a:t>
                      </a:r>
                      <a:endParaRPr lang="en-GB" sz="2000" b="1" dirty="0">
                        <a:latin typeface="Century Gothic" panose="020B0502020202020204" pitchFamily="34" charset="0"/>
                      </a:endParaRPr>
                    </a:p>
                  </a:txBody>
                  <a:tcPr marL="0" marR="0" marT="98005" marB="9800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23794695"/>
                  </a:ext>
                </a:extLst>
              </a:tr>
              <a:tr h="1512000">
                <a:tc>
                  <a:txBody>
                    <a:bodyPr/>
                    <a:lstStyle/>
                    <a:p>
                      <a:pPr lvl="0" algn="ctr"/>
                      <a:r>
                        <a:rPr lang="en-GB" sz="2000" b="1" dirty="0">
                          <a:solidFill>
                            <a:schemeClr val="tx1"/>
                          </a:solidFill>
                          <a:latin typeface="Century Gothic" panose="020B0502020202020204" pitchFamily="34" charset="0"/>
                        </a:rPr>
                        <a:t>£6 and 71p</a:t>
                      </a:r>
                    </a:p>
                  </a:txBody>
                  <a:tcPr marL="0" marR="0" marT="98005" marB="9800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84419134"/>
                  </a:ext>
                </a:extLst>
              </a:tr>
              <a:tr h="1512000">
                <a:tc>
                  <a:txBody>
                    <a:bodyPr/>
                    <a:lstStyle/>
                    <a:p>
                      <a:pPr lvl="0" algn="ctr"/>
                      <a:r>
                        <a:rPr lang="en-GB" sz="2000" b="1" dirty="0">
                          <a:solidFill>
                            <a:schemeClr val="tx1"/>
                          </a:solidFill>
                          <a:latin typeface="Century Gothic" panose="020B0502020202020204" pitchFamily="34" charset="0"/>
                        </a:rPr>
                        <a:t>£7 and 27p</a:t>
                      </a:r>
                    </a:p>
                  </a:txBody>
                  <a:tcPr marL="0" marR="0" marT="98005" marB="9800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2752763"/>
                  </a:ext>
                </a:extLst>
              </a:tr>
            </a:tbl>
          </a:graphicData>
        </a:graphic>
      </p:graphicFrame>
    </p:spTree>
    <p:extLst>
      <p:ext uri="{BB962C8B-B14F-4D97-AF65-F5344CB8AC3E}">
        <p14:creationId xmlns:p14="http://schemas.microsoft.com/office/powerpoint/2010/main" val="3513978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27814" y="6454317"/>
            <a:ext cx="1231337" cy="403587"/>
            <a:chOff x="36360" y="6454317"/>
            <a:chExt cx="1231337"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36360"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36" name="Picture 35">
            <a:extLst>
              <a:ext uri="{FF2B5EF4-FFF2-40B4-BE49-F238E27FC236}">
                <a16:creationId xmlns:a16="http://schemas.microsoft.com/office/drawing/2014/main" id="{2DD7ED26-FE79-4DCC-A50A-FF4685CF6E0E}"/>
              </a:ext>
            </a:extLst>
          </p:cNvPr>
          <p:cNvPicPr>
            <a:picLocks noChangeAspect="1"/>
          </p:cNvPicPr>
          <p:nvPr/>
        </p:nvPicPr>
        <p:blipFill>
          <a:blip r:embed="rId4"/>
          <a:stretch>
            <a:fillRect/>
          </a:stretch>
        </p:blipFill>
        <p:spPr>
          <a:xfrm>
            <a:off x="115438" y="144662"/>
            <a:ext cx="8913124" cy="6322100"/>
          </a:xfrm>
          <a:prstGeom prst="rect">
            <a:avLst/>
          </a:prstGeom>
        </p:spPr>
      </p:pic>
      <p:sp>
        <p:nvSpPr>
          <p:cNvPr id="38" name="Rectangle 37">
            <a:extLst>
              <a:ext uri="{FF2B5EF4-FFF2-40B4-BE49-F238E27FC236}">
                <a16:creationId xmlns:a16="http://schemas.microsoft.com/office/drawing/2014/main" id="{4641D268-DEE4-4194-9E0D-EEC69A66217C}"/>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1600" b="1" u="sng" dirty="0">
              <a:solidFill>
                <a:schemeClr val="bg2">
                  <a:lumMod val="50000"/>
                </a:schemeClr>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Match the notes and coins to the correct amounts</a:t>
            </a:r>
            <a:r>
              <a:rPr lang="en-GB" sz="2400" b="1" dirty="0">
                <a:solidFill>
                  <a:schemeClr val="tx1"/>
                </a:solidFill>
                <a:latin typeface="Century Gothic" panose="020B0502020202020204" pitchFamily="34" charset="0"/>
              </a:rPr>
              <a:t>.</a:t>
            </a:r>
          </a:p>
          <a:p>
            <a:pPr lvl="0" algn="ctr"/>
            <a:endParaRPr lang="en-GB" sz="2400" b="1" u="sng" dirty="0">
              <a:solidFill>
                <a:schemeClr val="tx1"/>
              </a:solidFill>
              <a:latin typeface="Century Gothic" panose="020B0502020202020204" pitchFamily="34" charset="0"/>
            </a:endParaRPr>
          </a:p>
          <a:p>
            <a:pPr lvl="0" algn="ctr"/>
            <a:endParaRPr lang="en-GB" sz="1400" b="1" u="sng" dirty="0">
              <a:solidFill>
                <a:schemeClr val="tx1"/>
              </a:solidFill>
              <a:latin typeface="Century Gothic" panose="020B0502020202020204" pitchFamily="34" charset="0"/>
            </a:endParaRPr>
          </a:p>
          <a:p>
            <a:pPr lvl="0" fontAlgn="base">
              <a:defRPr/>
            </a:pPr>
            <a:endParaRPr lang="en-GB" sz="1400" dirty="0">
              <a:solidFill>
                <a:prstClr val="black"/>
              </a:solidFill>
              <a:latin typeface="SassoonCRInfantMedium" panose="02000603020000020003" pitchFamily="2" charset="0"/>
            </a:endParaRPr>
          </a:p>
        </p:txBody>
      </p:sp>
      <p:graphicFrame>
        <p:nvGraphicFramePr>
          <p:cNvPr id="39" name="Table 38">
            <a:extLst>
              <a:ext uri="{FF2B5EF4-FFF2-40B4-BE49-F238E27FC236}">
                <a16:creationId xmlns:a16="http://schemas.microsoft.com/office/drawing/2014/main" id="{84554A7C-0489-4DAE-BCF4-BF9BA634B323}"/>
              </a:ext>
            </a:extLst>
          </p:cNvPr>
          <p:cNvGraphicFramePr>
            <a:graphicFrameLocks noGrp="1"/>
          </p:cNvGraphicFramePr>
          <p:nvPr/>
        </p:nvGraphicFramePr>
        <p:xfrm>
          <a:off x="472495" y="1747466"/>
          <a:ext cx="446467" cy="4536000"/>
        </p:xfrm>
        <a:graphic>
          <a:graphicData uri="http://schemas.openxmlformats.org/drawingml/2006/table">
            <a:tbl>
              <a:tblPr firstRow="1" bandRow="1">
                <a:tableStyleId>{5940675A-B579-460E-94D1-54222C63F5DA}</a:tableStyleId>
              </a:tblPr>
              <a:tblGrid>
                <a:gridCol w="446467">
                  <a:extLst>
                    <a:ext uri="{9D8B030D-6E8A-4147-A177-3AD203B41FA5}">
                      <a16:colId xmlns:a16="http://schemas.microsoft.com/office/drawing/2014/main" val="3127182099"/>
                    </a:ext>
                  </a:extLst>
                </a:gridCol>
              </a:tblGrid>
              <a:tr h="1512000">
                <a:tc>
                  <a:txBody>
                    <a:bodyPr/>
                    <a:lstStyle/>
                    <a:p>
                      <a:pPr algn="ctr"/>
                      <a:r>
                        <a:rPr lang="en-GB" sz="2500" b="1" dirty="0">
                          <a:latin typeface="Century Gothic" panose="020B0502020202020204" pitchFamily="34" charset="0"/>
                        </a:rPr>
                        <a:t>A.</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6038917"/>
                  </a:ext>
                </a:extLst>
              </a:tr>
              <a:tr h="1512000">
                <a:tc>
                  <a:txBody>
                    <a:bodyPr/>
                    <a:lstStyle/>
                    <a:p>
                      <a:pPr algn="ctr"/>
                      <a:r>
                        <a:rPr lang="en-GB" sz="2500" b="1" dirty="0">
                          <a:latin typeface="Century Gothic" panose="020B0502020202020204" pitchFamily="34" charset="0"/>
                        </a:rPr>
                        <a:t>B.</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28824653"/>
                  </a:ext>
                </a:extLst>
              </a:tr>
              <a:tr h="1512000">
                <a:tc>
                  <a:txBody>
                    <a:bodyPr/>
                    <a:lstStyle/>
                    <a:p>
                      <a:pPr algn="ctr"/>
                      <a:r>
                        <a:rPr lang="en-GB" sz="2500" b="1" dirty="0">
                          <a:latin typeface="Century Gothic" panose="020B0502020202020204" pitchFamily="34" charset="0"/>
                        </a:rPr>
                        <a:t>C.</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944163215"/>
                  </a:ext>
                </a:extLst>
              </a:tr>
            </a:tbl>
          </a:graphicData>
        </a:graphic>
      </p:graphicFrame>
      <p:sp>
        <p:nvSpPr>
          <p:cNvPr id="13" name="Rectangle: Rounded Corners 12">
            <a:extLst>
              <a:ext uri="{FF2B5EF4-FFF2-40B4-BE49-F238E27FC236}">
                <a16:creationId xmlns:a16="http://schemas.microsoft.com/office/drawing/2014/main" id="{C5C716FD-BBAD-4BDE-8B6B-48765414C3CD}"/>
              </a:ext>
            </a:extLst>
          </p:cNvPr>
          <p:cNvSpPr/>
          <p:nvPr/>
        </p:nvSpPr>
        <p:spPr>
          <a:xfrm>
            <a:off x="868244" y="1655690"/>
            <a:ext cx="5426699" cy="144930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Rounded Corners 13">
            <a:extLst>
              <a:ext uri="{FF2B5EF4-FFF2-40B4-BE49-F238E27FC236}">
                <a16:creationId xmlns:a16="http://schemas.microsoft.com/office/drawing/2014/main" id="{956F620E-F145-48C5-81D9-BE5CF64B6C57}"/>
              </a:ext>
            </a:extLst>
          </p:cNvPr>
          <p:cNvSpPr/>
          <p:nvPr/>
        </p:nvSpPr>
        <p:spPr>
          <a:xfrm>
            <a:off x="868244" y="3237309"/>
            <a:ext cx="5426699" cy="144930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Rounded Corners 14">
            <a:extLst>
              <a:ext uri="{FF2B5EF4-FFF2-40B4-BE49-F238E27FC236}">
                <a16:creationId xmlns:a16="http://schemas.microsoft.com/office/drawing/2014/main" id="{FB6995B3-80CB-43D6-9704-BF28526B3C27}"/>
              </a:ext>
            </a:extLst>
          </p:cNvPr>
          <p:cNvSpPr/>
          <p:nvPr/>
        </p:nvSpPr>
        <p:spPr>
          <a:xfrm>
            <a:off x="868244" y="4818928"/>
            <a:ext cx="5426699" cy="144930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5" name="Straight Connector 24">
            <a:extLst>
              <a:ext uri="{FF2B5EF4-FFF2-40B4-BE49-F238E27FC236}">
                <a16:creationId xmlns:a16="http://schemas.microsoft.com/office/drawing/2014/main" id="{215C5797-8FAE-4CAD-9145-B1B46607B24F}"/>
              </a:ext>
            </a:extLst>
          </p:cNvPr>
          <p:cNvCxnSpPr>
            <a:cxnSpLocks/>
            <a:endCxn id="28" idx="1"/>
          </p:cNvCxnSpPr>
          <p:nvPr/>
        </p:nvCxnSpPr>
        <p:spPr>
          <a:xfrm>
            <a:off x="6294943" y="2380344"/>
            <a:ext cx="664722" cy="1634922"/>
          </a:xfrm>
          <a:prstGeom prst="line">
            <a:avLst/>
          </a:prstGeom>
          <a:ln w="28575" cap="rnd">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6" name="Straight Connector 25">
            <a:extLst>
              <a:ext uri="{FF2B5EF4-FFF2-40B4-BE49-F238E27FC236}">
                <a16:creationId xmlns:a16="http://schemas.microsoft.com/office/drawing/2014/main" id="{E92815B5-FE76-447B-B7BE-FFE5E4C9918D}"/>
              </a:ext>
            </a:extLst>
          </p:cNvPr>
          <p:cNvCxnSpPr>
            <a:cxnSpLocks/>
            <a:endCxn id="29" idx="1"/>
          </p:cNvCxnSpPr>
          <p:nvPr/>
        </p:nvCxnSpPr>
        <p:spPr>
          <a:xfrm flipV="1">
            <a:off x="6294943" y="2485753"/>
            <a:ext cx="664722" cy="1476210"/>
          </a:xfrm>
          <a:prstGeom prst="line">
            <a:avLst/>
          </a:prstGeom>
          <a:ln w="28575" cap="rnd">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7" name="Straight Connector 26">
            <a:extLst>
              <a:ext uri="{FF2B5EF4-FFF2-40B4-BE49-F238E27FC236}">
                <a16:creationId xmlns:a16="http://schemas.microsoft.com/office/drawing/2014/main" id="{E8FCE8C9-2A95-4EB7-B84E-071BE2B4EE95}"/>
              </a:ext>
            </a:extLst>
          </p:cNvPr>
          <p:cNvCxnSpPr>
            <a:cxnSpLocks/>
            <a:endCxn id="30" idx="1"/>
          </p:cNvCxnSpPr>
          <p:nvPr/>
        </p:nvCxnSpPr>
        <p:spPr>
          <a:xfrm>
            <a:off x="6294943" y="5543582"/>
            <a:ext cx="664722" cy="1196"/>
          </a:xfrm>
          <a:prstGeom prst="line">
            <a:avLst/>
          </a:prstGeom>
          <a:ln w="28575" cap="rnd">
            <a:solidFill>
              <a:srgbClr val="FF0000"/>
            </a:solidFill>
          </a:ln>
        </p:spPr>
        <p:style>
          <a:lnRef idx="1">
            <a:schemeClr val="accent2"/>
          </a:lnRef>
          <a:fillRef idx="0">
            <a:schemeClr val="accent2"/>
          </a:fillRef>
          <a:effectRef idx="0">
            <a:schemeClr val="accent2"/>
          </a:effectRef>
          <a:fontRef idx="minor">
            <a:schemeClr val="tx1"/>
          </a:fontRef>
        </p:style>
      </p:cxnSp>
      <p:sp>
        <p:nvSpPr>
          <p:cNvPr id="28" name="Rectangle: Rounded Corners 27">
            <a:extLst>
              <a:ext uri="{FF2B5EF4-FFF2-40B4-BE49-F238E27FC236}">
                <a16:creationId xmlns:a16="http://schemas.microsoft.com/office/drawing/2014/main" id="{62EC60BB-9D4A-47F0-B4F7-89CAC020F63A}"/>
              </a:ext>
            </a:extLst>
          </p:cNvPr>
          <p:cNvSpPr/>
          <p:nvPr/>
        </p:nvSpPr>
        <p:spPr>
          <a:xfrm>
            <a:off x="6959665" y="3735881"/>
            <a:ext cx="1538159" cy="558770"/>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Rounded Corners 28">
            <a:extLst>
              <a:ext uri="{FF2B5EF4-FFF2-40B4-BE49-F238E27FC236}">
                <a16:creationId xmlns:a16="http://schemas.microsoft.com/office/drawing/2014/main" id="{B7E6004B-FCFB-42B3-BD97-3E3FE975DB86}"/>
              </a:ext>
            </a:extLst>
          </p:cNvPr>
          <p:cNvSpPr/>
          <p:nvPr/>
        </p:nvSpPr>
        <p:spPr>
          <a:xfrm>
            <a:off x="6959665" y="2206368"/>
            <a:ext cx="1538159" cy="558770"/>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Rounded Corners 29">
            <a:extLst>
              <a:ext uri="{FF2B5EF4-FFF2-40B4-BE49-F238E27FC236}">
                <a16:creationId xmlns:a16="http://schemas.microsoft.com/office/drawing/2014/main" id="{9A17D159-2D10-4CD4-A8C6-113AA0B44C9D}"/>
              </a:ext>
            </a:extLst>
          </p:cNvPr>
          <p:cNvSpPr/>
          <p:nvPr/>
        </p:nvSpPr>
        <p:spPr>
          <a:xfrm>
            <a:off x="6959665" y="5265393"/>
            <a:ext cx="1538159" cy="558770"/>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3" name="Table 42">
            <a:extLst>
              <a:ext uri="{FF2B5EF4-FFF2-40B4-BE49-F238E27FC236}">
                <a16:creationId xmlns:a16="http://schemas.microsoft.com/office/drawing/2014/main" id="{EC530734-129A-4EB8-93C5-19A11A86A4EB}"/>
              </a:ext>
            </a:extLst>
          </p:cNvPr>
          <p:cNvGraphicFramePr>
            <a:graphicFrameLocks noGrp="1"/>
          </p:cNvGraphicFramePr>
          <p:nvPr/>
        </p:nvGraphicFramePr>
        <p:xfrm>
          <a:off x="6383402" y="1747466"/>
          <a:ext cx="2757519" cy="4536000"/>
        </p:xfrm>
        <a:graphic>
          <a:graphicData uri="http://schemas.openxmlformats.org/drawingml/2006/table">
            <a:tbl>
              <a:tblPr firstRow="1" bandRow="1">
                <a:tableStyleId>{5940675A-B579-460E-94D1-54222C63F5DA}</a:tableStyleId>
              </a:tblPr>
              <a:tblGrid>
                <a:gridCol w="2757519">
                  <a:extLst>
                    <a:ext uri="{9D8B030D-6E8A-4147-A177-3AD203B41FA5}">
                      <a16:colId xmlns:a16="http://schemas.microsoft.com/office/drawing/2014/main" val="2630267780"/>
                    </a:ext>
                  </a:extLst>
                </a:gridCol>
              </a:tblGrid>
              <a:tr h="1512000">
                <a:tc>
                  <a:txBody>
                    <a:bodyPr/>
                    <a:lstStyle/>
                    <a:p>
                      <a:pPr algn="ctr"/>
                      <a:r>
                        <a:rPr lang="en-GB" sz="2000" b="1" dirty="0">
                          <a:solidFill>
                            <a:schemeClr val="tx1"/>
                          </a:solidFill>
                          <a:latin typeface="Century Gothic" panose="020B0502020202020204" pitchFamily="34" charset="0"/>
                        </a:rPr>
                        <a:t>£6 and 20p </a:t>
                      </a:r>
                      <a:endParaRPr lang="en-GB" sz="2000" b="1" dirty="0">
                        <a:latin typeface="Century Gothic" panose="020B0502020202020204" pitchFamily="34" charset="0"/>
                      </a:endParaRPr>
                    </a:p>
                  </a:txBody>
                  <a:tcPr marL="0" marR="0" marT="98005" marB="9800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23794695"/>
                  </a:ext>
                </a:extLst>
              </a:tr>
              <a:tr h="1512000">
                <a:tc>
                  <a:txBody>
                    <a:bodyPr/>
                    <a:lstStyle/>
                    <a:p>
                      <a:pPr lvl="0" algn="ctr"/>
                      <a:r>
                        <a:rPr lang="en-GB" sz="2000" b="1" dirty="0">
                          <a:solidFill>
                            <a:schemeClr val="tx1"/>
                          </a:solidFill>
                          <a:latin typeface="Century Gothic" panose="020B0502020202020204" pitchFamily="34" charset="0"/>
                        </a:rPr>
                        <a:t>£6 and 71p</a:t>
                      </a:r>
                    </a:p>
                  </a:txBody>
                  <a:tcPr marL="0" marR="0" marT="98005" marB="9800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84419134"/>
                  </a:ext>
                </a:extLst>
              </a:tr>
              <a:tr h="1512000">
                <a:tc>
                  <a:txBody>
                    <a:bodyPr/>
                    <a:lstStyle/>
                    <a:p>
                      <a:pPr lvl="0" algn="ctr"/>
                      <a:r>
                        <a:rPr lang="en-GB" sz="2000" b="1" dirty="0">
                          <a:solidFill>
                            <a:schemeClr val="tx1"/>
                          </a:solidFill>
                          <a:latin typeface="Century Gothic" panose="020B0502020202020204" pitchFamily="34" charset="0"/>
                        </a:rPr>
                        <a:t>£7 and 27p</a:t>
                      </a:r>
                    </a:p>
                  </a:txBody>
                  <a:tcPr marL="0" marR="0" marT="98005" marB="9800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2752763"/>
                  </a:ext>
                </a:extLst>
              </a:tr>
            </a:tbl>
          </a:graphicData>
        </a:graphic>
      </p:graphicFrame>
    </p:spTree>
    <p:extLst>
      <p:ext uri="{BB962C8B-B14F-4D97-AF65-F5344CB8AC3E}">
        <p14:creationId xmlns:p14="http://schemas.microsoft.com/office/powerpoint/2010/main" val="2008258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27814" y="6454317"/>
            <a:ext cx="1231337" cy="403587"/>
            <a:chOff x="36360" y="6454317"/>
            <a:chExt cx="1231337"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36360"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12" name="Picture 11">
            <a:extLst>
              <a:ext uri="{FF2B5EF4-FFF2-40B4-BE49-F238E27FC236}">
                <a16:creationId xmlns:a16="http://schemas.microsoft.com/office/drawing/2014/main" id="{41A7D878-923C-439E-9B55-0720C7AE8170}"/>
              </a:ext>
            </a:extLst>
          </p:cNvPr>
          <p:cNvPicPr>
            <a:picLocks noChangeAspect="1"/>
          </p:cNvPicPr>
          <p:nvPr/>
        </p:nvPicPr>
        <p:blipFill>
          <a:blip r:embed="rId4"/>
          <a:stretch>
            <a:fillRect/>
          </a:stretch>
        </p:blipFill>
        <p:spPr>
          <a:xfrm>
            <a:off x="115438" y="144662"/>
            <a:ext cx="8913124" cy="6322100"/>
          </a:xfrm>
          <a:prstGeom prst="rect">
            <a:avLst/>
          </a:prstGeom>
        </p:spPr>
      </p:pic>
      <p:sp>
        <p:nvSpPr>
          <p:cNvPr id="13" name="Rectangle 12">
            <a:extLst>
              <a:ext uri="{FF2B5EF4-FFF2-40B4-BE49-F238E27FC236}">
                <a16:creationId xmlns:a16="http://schemas.microsoft.com/office/drawing/2014/main" id="{B9B3EAC8-02E8-4E3D-81B2-A393EFC05E5C}"/>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16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Identify the total of the coins below</a:t>
            </a:r>
            <a:r>
              <a:rPr lang="en-GB" sz="1600" b="1" dirty="0">
                <a:solidFill>
                  <a:schemeClr val="tx1"/>
                </a:solidFill>
                <a:latin typeface="Century Gothic" panose="020B0502020202020204" pitchFamily="34" charset="0"/>
              </a:rPr>
              <a:t>.</a:t>
            </a:r>
            <a:endParaRPr lang="en-GB" sz="1600" b="1" u="sng" dirty="0">
              <a:solidFill>
                <a:schemeClr val="tx1"/>
              </a:solidFill>
              <a:latin typeface="Century Gothic" panose="020B0502020202020204" pitchFamily="34" charset="0"/>
            </a:endParaRPr>
          </a:p>
          <a:p>
            <a:pPr lvl="0" algn="ctr"/>
            <a:endParaRPr lang="en-GB" b="1" u="sng"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a:p>
            <a:pPr lvl="0" algn="ctr"/>
            <a:endParaRPr lang="en-GB" sz="1400" b="1" u="sng" dirty="0">
              <a:solidFill>
                <a:schemeClr val="tx1"/>
              </a:solidFill>
              <a:latin typeface="Century Gothic" panose="020B0502020202020204" pitchFamily="34" charset="0"/>
            </a:endParaRPr>
          </a:p>
          <a:p>
            <a:pPr lvl="0" fontAlgn="base">
              <a:defRPr/>
            </a:pPr>
            <a:endParaRPr lang="en-GB" sz="1400" dirty="0">
              <a:solidFill>
                <a:prstClr val="black"/>
              </a:solidFill>
              <a:latin typeface="SassoonCRInfantMedium" panose="02000603020000020003" pitchFamily="2" charset="0"/>
            </a:endParaRPr>
          </a:p>
        </p:txBody>
      </p:sp>
    </p:spTree>
    <p:extLst>
      <p:ext uri="{BB962C8B-B14F-4D97-AF65-F5344CB8AC3E}">
        <p14:creationId xmlns:p14="http://schemas.microsoft.com/office/powerpoint/2010/main" val="268481981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E2B28500E97074E9232E002F87A0DA8" ma:contentTypeVersion="13" ma:contentTypeDescription="Create a new document." ma:contentTypeScope="" ma:versionID="226396999748aedaccaef4cb0e3d9517">
  <xsd:schema xmlns:xsd="http://www.w3.org/2001/XMLSchema" xmlns:xs="http://www.w3.org/2001/XMLSchema" xmlns:p="http://schemas.microsoft.com/office/2006/metadata/properties" xmlns:ns2="86144f90-c7b6-48d0-aae5-f5e9e48cc3df" xmlns:ns3="5c7a0828-c5e4-45f8-a074-18a8fdc88ec6" targetNamespace="http://schemas.microsoft.com/office/2006/metadata/properties" ma:root="true" ma:fieldsID="c920329ea04f01889b6ffc9cde7973b4" ns2:_="" ns3:_="">
    <xsd:import namespace="86144f90-c7b6-48d0-aae5-f5e9e48cc3df"/>
    <xsd:import namespace="5c7a0828-c5e4-45f8-a074-18a8fdc88e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element ref="ns3:MediaServiceAutoKeyPoints" minOccurs="0"/>
                <xsd:element ref="ns3:MediaServiceKeyPoints"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7a0828-c5e4-45f8-a074-18a8fdc88ec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FE464C7-241F-4550-8652-4C2F6E0F3409}"/>
</file>

<file path=customXml/itemProps2.xml><?xml version="1.0" encoding="utf-8"?>
<ds:datastoreItem xmlns:ds="http://schemas.openxmlformats.org/officeDocument/2006/customXml" ds:itemID="{8BE7001C-4FE1-4FF1-8D32-419BDEA7C0F6}">
  <ds:schemaRefs>
    <ds:schemaRef ds:uri="http://schemas.microsoft.com/sharepoint/v3/contenttype/forms"/>
  </ds:schemaRefs>
</ds:datastoreItem>
</file>

<file path=customXml/itemProps3.xml><?xml version="1.0" encoding="utf-8"?>
<ds:datastoreItem xmlns:ds="http://schemas.openxmlformats.org/officeDocument/2006/customXml" ds:itemID="{0EF8F11D-A449-4684-B8E0-461263A2E192}">
  <ds:schemaRefs>
    <ds:schemaRef ds:uri="http://schemas.microsoft.com/office/2006/metadata/properties"/>
    <ds:schemaRef ds:uri="http://schemas.microsoft.com/office/infopath/2007/PartnerControls"/>
    <ds:schemaRef ds:uri="http://schemas.microsoft.com/sharepoint/v3"/>
    <ds:schemaRef ds:uri="86144f90-c7b6-48d0-aae5-f5e9e48cc3df"/>
  </ds:schemaRefs>
</ds:datastoreItem>
</file>

<file path=docProps/app.xml><?xml version="1.0" encoding="utf-8"?>
<Properties xmlns="http://schemas.openxmlformats.org/officeDocument/2006/extended-properties" xmlns:vt="http://schemas.openxmlformats.org/officeDocument/2006/docPropsVTypes">
  <Template>Office Theme</Template>
  <TotalTime>1304</TotalTime>
  <Words>1044</Words>
  <Application>Microsoft Office PowerPoint</Application>
  <PresentationFormat>On-screen Show (4:3)</PresentationFormat>
  <Paragraphs>352</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Century Gothic</vt:lpstr>
      <vt:lpstr>SassoonCRInfantMedium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3 Pounds and Pence PowerPoint Presentation</dc:title>
  <dc:creator>Ashleigh Sobol</dc:creator>
  <cp:lastModifiedBy>Helen Woodhead</cp:lastModifiedBy>
  <cp:revision>50</cp:revision>
  <dcterms:created xsi:type="dcterms:W3CDTF">2018-03-17T10:08:43Z</dcterms:created>
  <dcterms:modified xsi:type="dcterms:W3CDTF">2020-01-21T13:02:39Z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0x0101002E2B28500E97074E9232E002F87A0DA8</vt:lpwstr>
  </property>
  <property fmtid="{D5CDD505-2E9C-101B-9397-08002B2CF9AE}" pid="3" name="TaxKeyword">
    <vt:lpwstr/>
  </property>
</Properties>
</file>