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9891E-2A66-4108-B913-C24F375DBE34}" v="393" dt="2020-01-30T14:25:07.129"/>
    <p1510:client id="{BA50D1C2-9561-4F82-9E4F-8FAE8ECA710A}" v="5" dt="2020-01-31T08:24:07.597"/>
    <p1510:client id="{DC78A2F0-33B4-4A17-A876-F6F0E1D103A7}" v="56" dt="2020-01-31T08:44:17.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5" autoAdjust="0"/>
    <p:restoredTop sz="94660"/>
  </p:normalViewPr>
  <p:slideViewPr>
    <p:cSldViewPr snapToGrid="0">
      <p:cViewPr>
        <p:scale>
          <a:sx n="100" d="100"/>
          <a:sy n="100"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d3a4230-80d7-443d-8a9e-007713cf765f" providerId="ADAL" clId="{BA50D1C2-9561-4F82-9E4F-8FAE8ECA710A}"/>
    <pc:docChg chg="modSld">
      <pc:chgData name="Helen Woodhead" userId="ad3a4230-80d7-443d-8a9e-007713cf765f" providerId="ADAL" clId="{BA50D1C2-9561-4F82-9E4F-8FAE8ECA710A}" dt="2020-01-31T08:22:46.019" v="14" actId="20577"/>
      <pc:docMkLst>
        <pc:docMk/>
      </pc:docMkLst>
      <pc:sldChg chg="modSp">
        <pc:chgData name="Helen Woodhead" userId="ad3a4230-80d7-443d-8a9e-007713cf765f" providerId="ADAL" clId="{BA50D1C2-9561-4F82-9E4F-8FAE8ECA710A}" dt="2020-01-31T08:17:21.998" v="1" actId="403"/>
        <pc:sldMkLst>
          <pc:docMk/>
          <pc:sldMk cId="2637481266" sldId="256"/>
        </pc:sldMkLst>
        <pc:spChg chg="mod">
          <ac:chgData name="Helen Woodhead" userId="ad3a4230-80d7-443d-8a9e-007713cf765f" providerId="ADAL" clId="{BA50D1C2-9561-4F82-9E4F-8FAE8ECA710A}" dt="2020-01-31T08:17:21.998" v="1" actId="403"/>
          <ac:spMkLst>
            <pc:docMk/>
            <pc:sldMk cId="2637481266" sldId="256"/>
            <ac:spMk id="19" creationId="{5252A847-DE45-4FA3-A1F8-EEBEB845FF8E}"/>
          </ac:spMkLst>
        </pc:spChg>
      </pc:sldChg>
      <pc:sldChg chg="modSp">
        <pc:chgData name="Helen Woodhead" userId="ad3a4230-80d7-443d-8a9e-007713cf765f" providerId="ADAL" clId="{BA50D1C2-9561-4F82-9E4F-8FAE8ECA710A}" dt="2020-01-31T08:18:47.319" v="3"/>
        <pc:sldMkLst>
          <pc:docMk/>
          <pc:sldMk cId="273723392" sldId="308"/>
        </pc:sldMkLst>
        <pc:picChg chg="mod">
          <ac:chgData name="Helen Woodhead" userId="ad3a4230-80d7-443d-8a9e-007713cf765f" providerId="ADAL" clId="{BA50D1C2-9561-4F82-9E4F-8FAE8ECA710A}" dt="2020-01-31T08:18:47.319" v="3"/>
          <ac:picMkLst>
            <pc:docMk/>
            <pc:sldMk cId="273723392" sldId="308"/>
            <ac:picMk id="3" creationId="{45C4F6D8-B0F9-422E-B124-3C362E5EF677}"/>
          </ac:picMkLst>
        </pc:picChg>
        <pc:picChg chg="mod">
          <ac:chgData name="Helen Woodhead" userId="ad3a4230-80d7-443d-8a9e-007713cf765f" providerId="ADAL" clId="{BA50D1C2-9561-4F82-9E4F-8FAE8ECA710A}" dt="2020-01-31T08:18:38.561" v="2"/>
          <ac:picMkLst>
            <pc:docMk/>
            <pc:sldMk cId="273723392" sldId="308"/>
            <ac:picMk id="221" creationId="{6010C640-48B4-40C1-8F88-D73EA763FBBA}"/>
          </ac:picMkLst>
        </pc:picChg>
        <pc:picChg chg="mod">
          <ac:chgData name="Helen Woodhead" userId="ad3a4230-80d7-443d-8a9e-007713cf765f" providerId="ADAL" clId="{BA50D1C2-9561-4F82-9E4F-8FAE8ECA710A}" dt="2020-01-31T08:18:38.561" v="2"/>
          <ac:picMkLst>
            <pc:docMk/>
            <pc:sldMk cId="273723392" sldId="308"/>
            <ac:picMk id="222" creationId="{C2F380F9-F671-4F7E-9F78-04E3E232A625}"/>
          </ac:picMkLst>
        </pc:picChg>
        <pc:picChg chg="mod">
          <ac:chgData name="Helen Woodhead" userId="ad3a4230-80d7-443d-8a9e-007713cf765f" providerId="ADAL" clId="{BA50D1C2-9561-4F82-9E4F-8FAE8ECA710A}" dt="2020-01-31T08:18:38.561" v="2"/>
          <ac:picMkLst>
            <pc:docMk/>
            <pc:sldMk cId="273723392" sldId="308"/>
            <ac:picMk id="223" creationId="{D209EBEF-85B6-4A77-BE94-7922AFFAECF9}"/>
          </ac:picMkLst>
        </pc:picChg>
        <pc:picChg chg="mod">
          <ac:chgData name="Helen Woodhead" userId="ad3a4230-80d7-443d-8a9e-007713cf765f" providerId="ADAL" clId="{BA50D1C2-9561-4F82-9E4F-8FAE8ECA710A}" dt="2020-01-31T08:18:38.561" v="2"/>
          <ac:picMkLst>
            <pc:docMk/>
            <pc:sldMk cId="273723392" sldId="308"/>
            <ac:picMk id="224" creationId="{8CB72C53-7A58-4FAA-AD34-CF04F5F9E2D6}"/>
          </ac:picMkLst>
        </pc:picChg>
        <pc:picChg chg="mod">
          <ac:chgData name="Helen Woodhead" userId="ad3a4230-80d7-443d-8a9e-007713cf765f" providerId="ADAL" clId="{BA50D1C2-9561-4F82-9E4F-8FAE8ECA710A}" dt="2020-01-31T08:18:38.561" v="2"/>
          <ac:picMkLst>
            <pc:docMk/>
            <pc:sldMk cId="273723392" sldId="308"/>
            <ac:picMk id="226" creationId="{377B10DA-AB2A-44D5-8045-A5D16BFFC657}"/>
          </ac:picMkLst>
        </pc:picChg>
        <pc:picChg chg="mod">
          <ac:chgData name="Helen Woodhead" userId="ad3a4230-80d7-443d-8a9e-007713cf765f" providerId="ADAL" clId="{BA50D1C2-9561-4F82-9E4F-8FAE8ECA710A}" dt="2020-01-31T08:18:38.561" v="2"/>
          <ac:picMkLst>
            <pc:docMk/>
            <pc:sldMk cId="273723392" sldId="308"/>
            <ac:picMk id="227" creationId="{C31A1EA9-2296-434D-A189-9066345F7E8B}"/>
          </ac:picMkLst>
        </pc:picChg>
        <pc:picChg chg="mod">
          <ac:chgData name="Helen Woodhead" userId="ad3a4230-80d7-443d-8a9e-007713cf765f" providerId="ADAL" clId="{BA50D1C2-9561-4F82-9E4F-8FAE8ECA710A}" dt="2020-01-31T08:18:38.561" v="2"/>
          <ac:picMkLst>
            <pc:docMk/>
            <pc:sldMk cId="273723392" sldId="308"/>
            <ac:picMk id="228" creationId="{52AD5C3F-ACD6-4B8A-BBE8-06CF648033D7}"/>
          </ac:picMkLst>
        </pc:picChg>
        <pc:picChg chg="mod">
          <ac:chgData name="Helen Woodhead" userId="ad3a4230-80d7-443d-8a9e-007713cf765f" providerId="ADAL" clId="{BA50D1C2-9561-4F82-9E4F-8FAE8ECA710A}" dt="2020-01-31T08:18:38.561" v="2"/>
          <ac:picMkLst>
            <pc:docMk/>
            <pc:sldMk cId="273723392" sldId="308"/>
            <ac:picMk id="229" creationId="{C85DD009-5385-43F8-BDF6-5E6FE3E83724}"/>
          </ac:picMkLst>
        </pc:picChg>
        <pc:picChg chg="mod">
          <ac:chgData name="Helen Woodhead" userId="ad3a4230-80d7-443d-8a9e-007713cf765f" providerId="ADAL" clId="{BA50D1C2-9561-4F82-9E4F-8FAE8ECA710A}" dt="2020-01-31T08:18:38.561" v="2"/>
          <ac:picMkLst>
            <pc:docMk/>
            <pc:sldMk cId="273723392" sldId="308"/>
            <ac:picMk id="230" creationId="{0C6111B3-40BA-4C6F-8E7A-75F3547E1DCE}"/>
          </ac:picMkLst>
        </pc:picChg>
        <pc:picChg chg="mod">
          <ac:chgData name="Helen Woodhead" userId="ad3a4230-80d7-443d-8a9e-007713cf765f" providerId="ADAL" clId="{BA50D1C2-9561-4F82-9E4F-8FAE8ECA710A}" dt="2020-01-31T08:18:38.561" v="2"/>
          <ac:picMkLst>
            <pc:docMk/>
            <pc:sldMk cId="273723392" sldId="308"/>
            <ac:picMk id="231" creationId="{242D1792-1EF1-4E42-B5B4-1031F6D995D9}"/>
          </ac:picMkLst>
        </pc:picChg>
        <pc:picChg chg="mod">
          <ac:chgData name="Helen Woodhead" userId="ad3a4230-80d7-443d-8a9e-007713cf765f" providerId="ADAL" clId="{BA50D1C2-9561-4F82-9E4F-8FAE8ECA710A}" dt="2020-01-31T08:18:38.561" v="2"/>
          <ac:picMkLst>
            <pc:docMk/>
            <pc:sldMk cId="273723392" sldId="308"/>
            <ac:picMk id="232" creationId="{CC558070-DA65-4053-9993-34A315E2853C}"/>
          </ac:picMkLst>
        </pc:picChg>
        <pc:picChg chg="mod">
          <ac:chgData name="Helen Woodhead" userId="ad3a4230-80d7-443d-8a9e-007713cf765f" providerId="ADAL" clId="{BA50D1C2-9561-4F82-9E4F-8FAE8ECA710A}" dt="2020-01-31T08:18:38.561" v="2"/>
          <ac:picMkLst>
            <pc:docMk/>
            <pc:sldMk cId="273723392" sldId="308"/>
            <ac:picMk id="234" creationId="{0850BF97-F5AE-4EBC-9D66-B97504BE115A}"/>
          </ac:picMkLst>
        </pc:picChg>
        <pc:picChg chg="mod">
          <ac:chgData name="Helen Woodhead" userId="ad3a4230-80d7-443d-8a9e-007713cf765f" providerId="ADAL" clId="{BA50D1C2-9561-4F82-9E4F-8FAE8ECA710A}" dt="2020-01-31T08:18:38.561" v="2"/>
          <ac:picMkLst>
            <pc:docMk/>
            <pc:sldMk cId="273723392" sldId="308"/>
            <ac:picMk id="236" creationId="{602447E8-A937-4E98-9506-EE1FD7754370}"/>
          </ac:picMkLst>
        </pc:picChg>
        <pc:picChg chg="mod">
          <ac:chgData name="Helen Woodhead" userId="ad3a4230-80d7-443d-8a9e-007713cf765f" providerId="ADAL" clId="{BA50D1C2-9561-4F82-9E4F-8FAE8ECA710A}" dt="2020-01-31T08:18:38.561" v="2"/>
          <ac:picMkLst>
            <pc:docMk/>
            <pc:sldMk cId="273723392" sldId="308"/>
            <ac:picMk id="240" creationId="{6BBD154E-186B-476E-80B6-61F770731E65}"/>
          </ac:picMkLst>
        </pc:picChg>
      </pc:sldChg>
      <pc:sldChg chg="modSp">
        <pc:chgData name="Helen Woodhead" userId="ad3a4230-80d7-443d-8a9e-007713cf765f" providerId="ADAL" clId="{BA50D1C2-9561-4F82-9E4F-8FAE8ECA710A}" dt="2020-01-31T08:19:29.564" v="9" actId="20577"/>
        <pc:sldMkLst>
          <pc:docMk/>
          <pc:sldMk cId="1899349323" sldId="375"/>
        </pc:sldMkLst>
        <pc:spChg chg="mod">
          <ac:chgData name="Helen Woodhead" userId="ad3a4230-80d7-443d-8a9e-007713cf765f" providerId="ADAL" clId="{BA50D1C2-9561-4F82-9E4F-8FAE8ECA710A}" dt="2020-01-31T08:19:29.564" v="9" actId="20577"/>
          <ac:spMkLst>
            <pc:docMk/>
            <pc:sldMk cId="1899349323" sldId="375"/>
            <ac:spMk id="19" creationId="{5252A847-DE45-4FA3-A1F8-EEBEB845FF8E}"/>
          </ac:spMkLst>
        </pc:spChg>
        <pc:picChg chg="mod">
          <ac:chgData name="Helen Woodhead" userId="ad3a4230-80d7-443d-8a9e-007713cf765f" providerId="ADAL" clId="{BA50D1C2-9561-4F82-9E4F-8FAE8ECA710A}" dt="2020-01-31T08:19:06.849" v="4"/>
          <ac:picMkLst>
            <pc:docMk/>
            <pc:sldMk cId="1899349323" sldId="375"/>
            <ac:picMk id="3" creationId="{45C4F6D8-B0F9-422E-B124-3C362E5EF677}"/>
          </ac:picMkLst>
        </pc:picChg>
        <pc:picChg chg="mod">
          <ac:chgData name="Helen Woodhead" userId="ad3a4230-80d7-443d-8a9e-007713cf765f" providerId="ADAL" clId="{BA50D1C2-9561-4F82-9E4F-8FAE8ECA710A}" dt="2020-01-31T08:19:15.572" v="5"/>
          <ac:picMkLst>
            <pc:docMk/>
            <pc:sldMk cId="1899349323" sldId="375"/>
            <ac:picMk id="221" creationId="{6010C640-48B4-40C1-8F88-D73EA763FBBA}"/>
          </ac:picMkLst>
        </pc:picChg>
        <pc:picChg chg="mod">
          <ac:chgData name="Helen Woodhead" userId="ad3a4230-80d7-443d-8a9e-007713cf765f" providerId="ADAL" clId="{BA50D1C2-9561-4F82-9E4F-8FAE8ECA710A}" dt="2020-01-31T08:19:15.572" v="5"/>
          <ac:picMkLst>
            <pc:docMk/>
            <pc:sldMk cId="1899349323" sldId="375"/>
            <ac:picMk id="222" creationId="{C2F380F9-F671-4F7E-9F78-04E3E232A625}"/>
          </ac:picMkLst>
        </pc:picChg>
        <pc:picChg chg="mod">
          <ac:chgData name="Helen Woodhead" userId="ad3a4230-80d7-443d-8a9e-007713cf765f" providerId="ADAL" clId="{BA50D1C2-9561-4F82-9E4F-8FAE8ECA710A}" dt="2020-01-31T08:19:15.572" v="5"/>
          <ac:picMkLst>
            <pc:docMk/>
            <pc:sldMk cId="1899349323" sldId="375"/>
            <ac:picMk id="223" creationId="{D209EBEF-85B6-4A77-BE94-7922AFFAECF9}"/>
          </ac:picMkLst>
        </pc:picChg>
        <pc:picChg chg="mod">
          <ac:chgData name="Helen Woodhead" userId="ad3a4230-80d7-443d-8a9e-007713cf765f" providerId="ADAL" clId="{BA50D1C2-9561-4F82-9E4F-8FAE8ECA710A}" dt="2020-01-31T08:19:15.572" v="5"/>
          <ac:picMkLst>
            <pc:docMk/>
            <pc:sldMk cId="1899349323" sldId="375"/>
            <ac:picMk id="224" creationId="{8CB72C53-7A58-4FAA-AD34-CF04F5F9E2D6}"/>
          </ac:picMkLst>
        </pc:picChg>
        <pc:picChg chg="mod">
          <ac:chgData name="Helen Woodhead" userId="ad3a4230-80d7-443d-8a9e-007713cf765f" providerId="ADAL" clId="{BA50D1C2-9561-4F82-9E4F-8FAE8ECA710A}" dt="2020-01-31T08:19:15.572" v="5"/>
          <ac:picMkLst>
            <pc:docMk/>
            <pc:sldMk cId="1899349323" sldId="375"/>
            <ac:picMk id="226" creationId="{377B10DA-AB2A-44D5-8045-A5D16BFFC657}"/>
          </ac:picMkLst>
        </pc:picChg>
        <pc:picChg chg="mod">
          <ac:chgData name="Helen Woodhead" userId="ad3a4230-80d7-443d-8a9e-007713cf765f" providerId="ADAL" clId="{BA50D1C2-9561-4F82-9E4F-8FAE8ECA710A}" dt="2020-01-31T08:19:15.572" v="5"/>
          <ac:picMkLst>
            <pc:docMk/>
            <pc:sldMk cId="1899349323" sldId="375"/>
            <ac:picMk id="227" creationId="{C31A1EA9-2296-434D-A189-9066345F7E8B}"/>
          </ac:picMkLst>
        </pc:picChg>
        <pc:picChg chg="mod">
          <ac:chgData name="Helen Woodhead" userId="ad3a4230-80d7-443d-8a9e-007713cf765f" providerId="ADAL" clId="{BA50D1C2-9561-4F82-9E4F-8FAE8ECA710A}" dt="2020-01-31T08:19:15.572" v="5"/>
          <ac:picMkLst>
            <pc:docMk/>
            <pc:sldMk cId="1899349323" sldId="375"/>
            <ac:picMk id="228" creationId="{52AD5C3F-ACD6-4B8A-BBE8-06CF648033D7}"/>
          </ac:picMkLst>
        </pc:picChg>
        <pc:picChg chg="mod">
          <ac:chgData name="Helen Woodhead" userId="ad3a4230-80d7-443d-8a9e-007713cf765f" providerId="ADAL" clId="{BA50D1C2-9561-4F82-9E4F-8FAE8ECA710A}" dt="2020-01-31T08:19:15.572" v="5"/>
          <ac:picMkLst>
            <pc:docMk/>
            <pc:sldMk cId="1899349323" sldId="375"/>
            <ac:picMk id="229" creationId="{C85DD009-5385-43F8-BDF6-5E6FE3E83724}"/>
          </ac:picMkLst>
        </pc:picChg>
        <pc:picChg chg="mod">
          <ac:chgData name="Helen Woodhead" userId="ad3a4230-80d7-443d-8a9e-007713cf765f" providerId="ADAL" clId="{BA50D1C2-9561-4F82-9E4F-8FAE8ECA710A}" dt="2020-01-31T08:19:15.572" v="5"/>
          <ac:picMkLst>
            <pc:docMk/>
            <pc:sldMk cId="1899349323" sldId="375"/>
            <ac:picMk id="230" creationId="{0C6111B3-40BA-4C6F-8E7A-75F3547E1DCE}"/>
          </ac:picMkLst>
        </pc:picChg>
        <pc:picChg chg="mod">
          <ac:chgData name="Helen Woodhead" userId="ad3a4230-80d7-443d-8a9e-007713cf765f" providerId="ADAL" clId="{BA50D1C2-9561-4F82-9E4F-8FAE8ECA710A}" dt="2020-01-31T08:19:15.572" v="5"/>
          <ac:picMkLst>
            <pc:docMk/>
            <pc:sldMk cId="1899349323" sldId="375"/>
            <ac:picMk id="231" creationId="{242D1792-1EF1-4E42-B5B4-1031F6D995D9}"/>
          </ac:picMkLst>
        </pc:picChg>
        <pc:picChg chg="mod">
          <ac:chgData name="Helen Woodhead" userId="ad3a4230-80d7-443d-8a9e-007713cf765f" providerId="ADAL" clId="{BA50D1C2-9561-4F82-9E4F-8FAE8ECA710A}" dt="2020-01-31T08:19:15.572" v="5"/>
          <ac:picMkLst>
            <pc:docMk/>
            <pc:sldMk cId="1899349323" sldId="375"/>
            <ac:picMk id="232" creationId="{CC558070-DA65-4053-9993-34A315E2853C}"/>
          </ac:picMkLst>
        </pc:picChg>
        <pc:picChg chg="mod">
          <ac:chgData name="Helen Woodhead" userId="ad3a4230-80d7-443d-8a9e-007713cf765f" providerId="ADAL" clId="{BA50D1C2-9561-4F82-9E4F-8FAE8ECA710A}" dt="2020-01-31T08:19:15.572" v="5"/>
          <ac:picMkLst>
            <pc:docMk/>
            <pc:sldMk cId="1899349323" sldId="375"/>
            <ac:picMk id="234" creationId="{0850BF97-F5AE-4EBC-9D66-B97504BE115A}"/>
          </ac:picMkLst>
        </pc:picChg>
        <pc:picChg chg="mod">
          <ac:chgData name="Helen Woodhead" userId="ad3a4230-80d7-443d-8a9e-007713cf765f" providerId="ADAL" clId="{BA50D1C2-9561-4F82-9E4F-8FAE8ECA710A}" dt="2020-01-31T08:19:15.572" v="5"/>
          <ac:picMkLst>
            <pc:docMk/>
            <pc:sldMk cId="1899349323" sldId="375"/>
            <ac:picMk id="236" creationId="{602447E8-A937-4E98-9506-EE1FD7754370}"/>
          </ac:picMkLst>
        </pc:picChg>
        <pc:picChg chg="mod">
          <ac:chgData name="Helen Woodhead" userId="ad3a4230-80d7-443d-8a9e-007713cf765f" providerId="ADAL" clId="{BA50D1C2-9561-4F82-9E4F-8FAE8ECA710A}" dt="2020-01-31T08:19:15.572" v="5"/>
          <ac:picMkLst>
            <pc:docMk/>
            <pc:sldMk cId="1899349323" sldId="375"/>
            <ac:picMk id="240" creationId="{6BBD154E-186B-476E-80B6-61F770731E65}"/>
          </ac:picMkLst>
        </pc:picChg>
      </pc:sldChg>
      <pc:sldChg chg="modSp">
        <pc:chgData name="Helen Woodhead" userId="ad3a4230-80d7-443d-8a9e-007713cf765f" providerId="ADAL" clId="{BA50D1C2-9561-4F82-9E4F-8FAE8ECA710A}" dt="2020-01-31T08:22:01.423" v="11" actId="20577"/>
        <pc:sldMkLst>
          <pc:docMk/>
          <pc:sldMk cId="2310666347" sldId="380"/>
        </pc:sldMkLst>
        <pc:spChg chg="mod">
          <ac:chgData name="Helen Woodhead" userId="ad3a4230-80d7-443d-8a9e-007713cf765f" providerId="ADAL" clId="{BA50D1C2-9561-4F82-9E4F-8FAE8ECA710A}" dt="2020-01-31T08:22:01.423" v="11" actId="20577"/>
          <ac:spMkLst>
            <pc:docMk/>
            <pc:sldMk cId="2310666347" sldId="380"/>
            <ac:spMk id="19" creationId="{5252A847-DE45-4FA3-A1F8-EEBEB845FF8E}"/>
          </ac:spMkLst>
        </pc:spChg>
      </pc:sldChg>
      <pc:sldChg chg="modSp">
        <pc:chgData name="Helen Woodhead" userId="ad3a4230-80d7-443d-8a9e-007713cf765f" providerId="ADAL" clId="{BA50D1C2-9561-4F82-9E4F-8FAE8ECA710A}" dt="2020-01-31T08:22:36.791" v="12" actId="20577"/>
        <pc:sldMkLst>
          <pc:docMk/>
          <pc:sldMk cId="3176018124" sldId="381"/>
        </pc:sldMkLst>
        <pc:graphicFrameChg chg="modGraphic">
          <ac:chgData name="Helen Woodhead" userId="ad3a4230-80d7-443d-8a9e-007713cf765f" providerId="ADAL" clId="{BA50D1C2-9561-4F82-9E4F-8FAE8ECA710A}" dt="2020-01-31T08:22:36.791" v="12" actId="20577"/>
          <ac:graphicFrameMkLst>
            <pc:docMk/>
            <pc:sldMk cId="3176018124" sldId="381"/>
            <ac:graphicFrameMk id="31" creationId="{E9395A78-9B76-4FA2-91F0-6046A798FE6D}"/>
          </ac:graphicFrameMkLst>
        </pc:graphicFrameChg>
      </pc:sldChg>
      <pc:sldChg chg="modSp">
        <pc:chgData name="Helen Woodhead" userId="ad3a4230-80d7-443d-8a9e-007713cf765f" providerId="ADAL" clId="{BA50D1C2-9561-4F82-9E4F-8FAE8ECA710A}" dt="2020-01-31T08:22:41.824" v="13" actId="20577"/>
        <pc:sldMkLst>
          <pc:docMk/>
          <pc:sldMk cId="435449212" sldId="382"/>
        </pc:sldMkLst>
        <pc:graphicFrameChg chg="modGraphic">
          <ac:chgData name="Helen Woodhead" userId="ad3a4230-80d7-443d-8a9e-007713cf765f" providerId="ADAL" clId="{BA50D1C2-9561-4F82-9E4F-8FAE8ECA710A}" dt="2020-01-31T08:22:41.824" v="13" actId="20577"/>
          <ac:graphicFrameMkLst>
            <pc:docMk/>
            <pc:sldMk cId="435449212" sldId="382"/>
            <ac:graphicFrameMk id="31" creationId="{E9395A78-9B76-4FA2-91F0-6046A798FE6D}"/>
          </ac:graphicFrameMkLst>
        </pc:graphicFrameChg>
      </pc:sldChg>
      <pc:sldChg chg="modSp">
        <pc:chgData name="Helen Woodhead" userId="ad3a4230-80d7-443d-8a9e-007713cf765f" providerId="ADAL" clId="{BA50D1C2-9561-4F82-9E4F-8FAE8ECA710A}" dt="2020-01-31T08:22:46.019" v="14" actId="20577"/>
        <pc:sldMkLst>
          <pc:docMk/>
          <pc:sldMk cId="362725267" sldId="383"/>
        </pc:sldMkLst>
        <pc:graphicFrameChg chg="modGraphic">
          <ac:chgData name="Helen Woodhead" userId="ad3a4230-80d7-443d-8a9e-007713cf765f" providerId="ADAL" clId="{BA50D1C2-9561-4F82-9E4F-8FAE8ECA710A}" dt="2020-01-31T08:22:46.019" v="14" actId="20577"/>
          <ac:graphicFrameMkLst>
            <pc:docMk/>
            <pc:sldMk cId="362725267" sldId="383"/>
            <ac:graphicFrameMk id="31" creationId="{E9395A78-9B76-4FA2-91F0-6046A798FE6D}"/>
          </ac:graphicFrameMkLst>
        </pc:graphicFrameChg>
      </pc:sldChg>
    </pc:docChg>
  </pc:docChgLst>
  <pc:docChgLst>
    <pc:chgData name="Helen Woodhead" userId="a20b558725e10394" providerId="LiveId" clId="{DC78A2F0-33B4-4A17-A876-F6F0E1D103A7}"/>
    <pc:docChg chg="undo redo custSel addSld delSld modSld">
      <pc:chgData name="Helen Woodhead" userId="a20b558725e10394" providerId="LiveId" clId="{DC78A2F0-33B4-4A17-A876-F6F0E1D103A7}" dt="2020-01-31T08:44:18.788" v="349" actId="47"/>
      <pc:docMkLst>
        <pc:docMk/>
      </pc:docMkLst>
      <pc:sldChg chg="delSp modSp del">
        <pc:chgData name="Helen Woodhead" userId="a20b558725e10394" providerId="LiveId" clId="{DC78A2F0-33B4-4A17-A876-F6F0E1D103A7}" dt="2020-01-31T08:36:25.356" v="35" actId="47"/>
        <pc:sldMkLst>
          <pc:docMk/>
          <pc:sldMk cId="273723392" sldId="308"/>
        </pc:sldMkLst>
        <pc:spChg chg="del mod">
          <ac:chgData name="Helen Woodhead" userId="a20b558725e10394" providerId="LiveId" clId="{DC78A2F0-33B4-4A17-A876-F6F0E1D103A7}" dt="2020-01-31T08:36:22.736" v="33" actId="21"/>
          <ac:spMkLst>
            <pc:docMk/>
            <pc:sldMk cId="273723392" sldId="308"/>
            <ac:spMk id="19" creationId="{5252A847-DE45-4FA3-A1F8-EEBEB845FF8E}"/>
          </ac:spMkLst>
        </pc:spChg>
        <pc:grpChg chg="del">
          <ac:chgData name="Helen Woodhead" userId="a20b558725e10394" providerId="LiveId" clId="{DC78A2F0-33B4-4A17-A876-F6F0E1D103A7}" dt="2020-01-31T08:36:22.736" v="33" actId="21"/>
          <ac:grpSpMkLst>
            <pc:docMk/>
            <pc:sldMk cId="273723392" sldId="308"/>
            <ac:grpSpMk id="46" creationId="{126879B0-C5B1-4297-B45A-B83664B93417}"/>
          </ac:grpSpMkLst>
        </pc:grpChg>
        <pc:grpChg chg="del">
          <ac:chgData name="Helen Woodhead" userId="a20b558725e10394" providerId="LiveId" clId="{DC78A2F0-33B4-4A17-A876-F6F0E1D103A7}" dt="2020-01-31T08:36:22.736" v="33" actId="21"/>
          <ac:grpSpMkLst>
            <pc:docMk/>
            <pc:sldMk cId="273723392" sldId="308"/>
            <ac:grpSpMk id="95" creationId="{D49669FB-6EC1-4081-9753-95882FF24D77}"/>
          </ac:grpSpMkLst>
        </pc:grpChg>
        <pc:grpChg chg="del">
          <ac:chgData name="Helen Woodhead" userId="a20b558725e10394" providerId="LiveId" clId="{DC78A2F0-33B4-4A17-A876-F6F0E1D103A7}" dt="2020-01-31T08:36:22.736" v="33" actId="21"/>
          <ac:grpSpMkLst>
            <pc:docMk/>
            <pc:sldMk cId="273723392" sldId="308"/>
            <ac:grpSpMk id="101" creationId="{EA655D97-CE34-4DDE-8F02-1973AAB46FB0}"/>
          </ac:grpSpMkLst>
        </pc:grpChg>
        <pc:grpChg chg="del">
          <ac:chgData name="Helen Woodhead" userId="a20b558725e10394" providerId="LiveId" clId="{DC78A2F0-33B4-4A17-A876-F6F0E1D103A7}" dt="2020-01-31T08:36:22.736" v="33" actId="21"/>
          <ac:grpSpMkLst>
            <pc:docMk/>
            <pc:sldMk cId="273723392" sldId="308"/>
            <ac:grpSpMk id="107" creationId="{EDD9ECD0-4148-47A5-B010-06DFE0918422}"/>
          </ac:grpSpMkLst>
        </pc:grpChg>
        <pc:grpChg chg="del">
          <ac:chgData name="Helen Woodhead" userId="a20b558725e10394" providerId="LiveId" clId="{DC78A2F0-33B4-4A17-A876-F6F0E1D103A7}" dt="2020-01-31T08:36:22.736" v="33" actId="21"/>
          <ac:grpSpMkLst>
            <pc:docMk/>
            <pc:sldMk cId="273723392" sldId="308"/>
            <ac:grpSpMk id="113" creationId="{23E033A9-DEE4-44DE-8A8B-3F0AC07D6605}"/>
          </ac:grpSpMkLst>
        </pc:grpChg>
        <pc:grpChg chg="del">
          <ac:chgData name="Helen Woodhead" userId="a20b558725e10394" providerId="LiveId" clId="{DC78A2F0-33B4-4A17-A876-F6F0E1D103A7}" dt="2020-01-31T08:36:22.736" v="33" actId="21"/>
          <ac:grpSpMkLst>
            <pc:docMk/>
            <pc:sldMk cId="273723392" sldId="308"/>
            <ac:grpSpMk id="119" creationId="{D4F8C02A-4663-4113-8382-3E4BB71C8018}"/>
          </ac:grpSpMkLst>
        </pc:grpChg>
        <pc:grpChg chg="del">
          <ac:chgData name="Helen Woodhead" userId="a20b558725e10394" providerId="LiveId" clId="{DC78A2F0-33B4-4A17-A876-F6F0E1D103A7}" dt="2020-01-31T08:36:22.736" v="33" actId="21"/>
          <ac:grpSpMkLst>
            <pc:docMk/>
            <pc:sldMk cId="273723392" sldId="308"/>
            <ac:grpSpMk id="149" creationId="{67663390-77C5-4CC2-BA9A-78701856DE87}"/>
          </ac:grpSpMkLst>
        </pc:grpChg>
        <pc:grpChg chg="del">
          <ac:chgData name="Helen Woodhead" userId="a20b558725e10394" providerId="LiveId" clId="{DC78A2F0-33B4-4A17-A876-F6F0E1D103A7}" dt="2020-01-31T08:36:22.736" v="33" actId="21"/>
          <ac:grpSpMkLst>
            <pc:docMk/>
            <pc:sldMk cId="273723392" sldId="308"/>
            <ac:grpSpMk id="191" creationId="{05A144FE-DA64-4232-BC87-FBA0295202DD}"/>
          </ac:grpSpMkLst>
        </pc:grpChg>
        <pc:grpChg chg="del">
          <ac:chgData name="Helen Woodhead" userId="a20b558725e10394" providerId="LiveId" clId="{DC78A2F0-33B4-4A17-A876-F6F0E1D103A7}" dt="2020-01-31T08:36:22.736" v="33" actId="21"/>
          <ac:grpSpMkLst>
            <pc:docMk/>
            <pc:sldMk cId="273723392" sldId="308"/>
            <ac:grpSpMk id="197" creationId="{9CCC3853-05D9-4345-ABA2-888B22B74EDB}"/>
          </ac:grpSpMkLst>
        </pc:grpChg>
        <pc:grpChg chg="del">
          <ac:chgData name="Helen Woodhead" userId="a20b558725e10394" providerId="LiveId" clId="{DC78A2F0-33B4-4A17-A876-F6F0E1D103A7}" dt="2020-01-31T08:36:22.736" v="33" actId="21"/>
          <ac:grpSpMkLst>
            <pc:docMk/>
            <pc:sldMk cId="273723392" sldId="308"/>
            <ac:grpSpMk id="203" creationId="{049F1AB3-C533-4212-A737-F78A509CD16E}"/>
          </ac:grpSpMkLst>
        </pc:grpChg>
        <pc:grpChg chg="del">
          <ac:chgData name="Helen Woodhead" userId="a20b558725e10394" providerId="LiveId" clId="{DC78A2F0-33B4-4A17-A876-F6F0E1D103A7}" dt="2020-01-31T08:36:22.736" v="33" actId="21"/>
          <ac:grpSpMkLst>
            <pc:docMk/>
            <pc:sldMk cId="273723392" sldId="308"/>
            <ac:grpSpMk id="209" creationId="{2AB81D76-C035-494F-B215-F3C0725A2B73}"/>
          </ac:grpSpMkLst>
        </pc:grpChg>
        <pc:grpChg chg="del">
          <ac:chgData name="Helen Woodhead" userId="a20b558725e10394" providerId="LiveId" clId="{DC78A2F0-33B4-4A17-A876-F6F0E1D103A7}" dt="2020-01-31T08:36:22.736" v="33" actId="21"/>
          <ac:grpSpMkLst>
            <pc:docMk/>
            <pc:sldMk cId="273723392" sldId="308"/>
            <ac:grpSpMk id="215" creationId="{BEFB2170-5327-48BB-BB37-1BDEDF772833}"/>
          </ac:grpSpMkLst>
        </pc:grpChg>
        <pc:graphicFrameChg chg="del">
          <ac:chgData name="Helen Woodhead" userId="a20b558725e10394" providerId="LiveId" clId="{DC78A2F0-33B4-4A17-A876-F6F0E1D103A7}" dt="2020-01-31T08:36:22.736" v="33" actId="21"/>
          <ac:graphicFrameMkLst>
            <pc:docMk/>
            <pc:sldMk cId="273723392" sldId="308"/>
            <ac:graphicFrameMk id="6" creationId="{811ABBB1-75F7-46B0-8BC3-F74D95C365D4}"/>
          </ac:graphicFrameMkLst>
        </pc:graphicFrameChg>
      </pc:sldChg>
      <pc:sldChg chg="delSp modSp del">
        <pc:chgData name="Helen Woodhead" userId="a20b558725e10394" providerId="LiveId" clId="{DC78A2F0-33B4-4A17-A876-F6F0E1D103A7}" dt="2020-01-31T08:41:16.782" v="207" actId="47"/>
        <pc:sldMkLst>
          <pc:docMk/>
          <pc:sldMk cId="636014570" sldId="314"/>
        </pc:sldMkLst>
        <pc:spChg chg="del mod">
          <ac:chgData name="Helen Woodhead" userId="a20b558725e10394" providerId="LiveId" clId="{DC78A2F0-33B4-4A17-A876-F6F0E1D103A7}" dt="2020-01-31T08:41:14.592" v="205" actId="21"/>
          <ac:spMkLst>
            <pc:docMk/>
            <pc:sldMk cId="636014570" sldId="314"/>
            <ac:spMk id="19" creationId="{5252A847-DE45-4FA3-A1F8-EEBEB845FF8E}"/>
          </ac:spMkLst>
        </pc:spChg>
        <pc:spChg chg="del">
          <ac:chgData name="Helen Woodhead" userId="a20b558725e10394" providerId="LiveId" clId="{DC78A2F0-33B4-4A17-A876-F6F0E1D103A7}" dt="2020-01-31T08:41:09.275" v="202" actId="478"/>
          <ac:spMkLst>
            <pc:docMk/>
            <pc:sldMk cId="636014570" sldId="314"/>
            <ac:spMk id="108" creationId="{397EE703-B6A7-4CAD-9F97-F0A66EE19EE8}"/>
          </ac:spMkLst>
        </pc:spChg>
        <pc:graphicFrameChg chg="del">
          <ac:chgData name="Helen Woodhead" userId="a20b558725e10394" providerId="LiveId" clId="{DC78A2F0-33B4-4A17-A876-F6F0E1D103A7}" dt="2020-01-31T08:41:09.275" v="202" actId="478"/>
          <ac:graphicFrameMkLst>
            <pc:docMk/>
            <pc:sldMk cId="636014570" sldId="314"/>
            <ac:graphicFrameMk id="46" creationId="{7C400D20-5DCA-46A8-8FCE-137CCA179C20}"/>
          </ac:graphicFrameMkLst>
        </pc:graphicFrameChg>
        <pc:picChg chg="del">
          <ac:chgData name="Helen Woodhead" userId="a20b558725e10394" providerId="LiveId" clId="{DC78A2F0-33B4-4A17-A876-F6F0E1D103A7}" dt="2020-01-31T08:41:09.275" v="202" actId="478"/>
          <ac:picMkLst>
            <pc:docMk/>
            <pc:sldMk cId="636014570" sldId="314"/>
            <ac:picMk id="3" creationId="{80423047-6587-474E-8074-EA2CA695C791}"/>
          </ac:picMkLst>
        </pc:picChg>
        <pc:picChg chg="del">
          <ac:chgData name="Helen Woodhead" userId="a20b558725e10394" providerId="LiveId" clId="{DC78A2F0-33B4-4A17-A876-F6F0E1D103A7}" dt="2020-01-31T08:41:09.275" v="202" actId="478"/>
          <ac:picMkLst>
            <pc:docMk/>
            <pc:sldMk cId="636014570" sldId="314"/>
            <ac:picMk id="87" creationId="{B8319F9C-3777-4C7F-B44E-2ABDDAC14FE0}"/>
          </ac:picMkLst>
        </pc:picChg>
        <pc:picChg chg="del">
          <ac:chgData name="Helen Woodhead" userId="a20b558725e10394" providerId="LiveId" clId="{DC78A2F0-33B4-4A17-A876-F6F0E1D103A7}" dt="2020-01-31T08:41:09.275" v="202" actId="478"/>
          <ac:picMkLst>
            <pc:docMk/>
            <pc:sldMk cId="636014570" sldId="314"/>
            <ac:picMk id="88" creationId="{D8C1140D-5F7C-4F39-9E64-109EB0664618}"/>
          </ac:picMkLst>
        </pc:picChg>
        <pc:picChg chg="del">
          <ac:chgData name="Helen Woodhead" userId="a20b558725e10394" providerId="LiveId" clId="{DC78A2F0-33B4-4A17-A876-F6F0E1D103A7}" dt="2020-01-31T08:41:09.275" v="202" actId="478"/>
          <ac:picMkLst>
            <pc:docMk/>
            <pc:sldMk cId="636014570" sldId="314"/>
            <ac:picMk id="89" creationId="{BB100B40-77BB-487C-8707-3951BD094CEA}"/>
          </ac:picMkLst>
        </pc:picChg>
        <pc:picChg chg="del">
          <ac:chgData name="Helen Woodhead" userId="a20b558725e10394" providerId="LiveId" clId="{DC78A2F0-33B4-4A17-A876-F6F0E1D103A7}" dt="2020-01-31T08:41:09.275" v="202" actId="478"/>
          <ac:picMkLst>
            <pc:docMk/>
            <pc:sldMk cId="636014570" sldId="314"/>
            <ac:picMk id="90" creationId="{69B4759B-6084-4CB4-8C5B-18DC481E14CA}"/>
          </ac:picMkLst>
        </pc:picChg>
        <pc:picChg chg="del">
          <ac:chgData name="Helen Woodhead" userId="a20b558725e10394" providerId="LiveId" clId="{DC78A2F0-33B4-4A17-A876-F6F0E1D103A7}" dt="2020-01-31T08:41:09.275" v="202" actId="478"/>
          <ac:picMkLst>
            <pc:docMk/>
            <pc:sldMk cId="636014570" sldId="314"/>
            <ac:picMk id="91" creationId="{55986D25-5CDC-4E23-99B1-CD79CE937D16}"/>
          </ac:picMkLst>
        </pc:picChg>
        <pc:picChg chg="del">
          <ac:chgData name="Helen Woodhead" userId="a20b558725e10394" providerId="LiveId" clId="{DC78A2F0-33B4-4A17-A876-F6F0E1D103A7}" dt="2020-01-31T08:41:09.275" v="202" actId="478"/>
          <ac:picMkLst>
            <pc:docMk/>
            <pc:sldMk cId="636014570" sldId="314"/>
            <ac:picMk id="92" creationId="{40D4AB34-C4CA-4CA1-80C6-AAE5FB15A4E1}"/>
          </ac:picMkLst>
        </pc:picChg>
        <pc:picChg chg="del">
          <ac:chgData name="Helen Woodhead" userId="a20b558725e10394" providerId="LiveId" clId="{DC78A2F0-33B4-4A17-A876-F6F0E1D103A7}" dt="2020-01-31T08:41:09.275" v="202" actId="478"/>
          <ac:picMkLst>
            <pc:docMk/>
            <pc:sldMk cId="636014570" sldId="314"/>
            <ac:picMk id="93" creationId="{ADCFFFC7-7656-408E-A08D-263F25A7E161}"/>
          </ac:picMkLst>
        </pc:picChg>
        <pc:picChg chg="del">
          <ac:chgData name="Helen Woodhead" userId="a20b558725e10394" providerId="LiveId" clId="{DC78A2F0-33B4-4A17-A876-F6F0E1D103A7}" dt="2020-01-31T08:41:09.275" v="202" actId="478"/>
          <ac:picMkLst>
            <pc:docMk/>
            <pc:sldMk cId="636014570" sldId="314"/>
            <ac:picMk id="94" creationId="{9B0924F7-8B01-469F-9466-7D6761FFE50D}"/>
          </ac:picMkLst>
        </pc:picChg>
        <pc:picChg chg="del">
          <ac:chgData name="Helen Woodhead" userId="a20b558725e10394" providerId="LiveId" clId="{DC78A2F0-33B4-4A17-A876-F6F0E1D103A7}" dt="2020-01-31T08:41:09.275" v="202" actId="478"/>
          <ac:picMkLst>
            <pc:docMk/>
            <pc:sldMk cId="636014570" sldId="314"/>
            <ac:picMk id="95" creationId="{A07C3593-33BD-46D1-A281-5D91949C076A}"/>
          </ac:picMkLst>
        </pc:picChg>
        <pc:picChg chg="del">
          <ac:chgData name="Helen Woodhead" userId="a20b558725e10394" providerId="LiveId" clId="{DC78A2F0-33B4-4A17-A876-F6F0E1D103A7}" dt="2020-01-31T08:41:09.275" v="202" actId="478"/>
          <ac:picMkLst>
            <pc:docMk/>
            <pc:sldMk cId="636014570" sldId="314"/>
            <ac:picMk id="96" creationId="{641F3D1B-4C27-4EC8-9527-A9348066BC52}"/>
          </ac:picMkLst>
        </pc:picChg>
        <pc:picChg chg="del">
          <ac:chgData name="Helen Woodhead" userId="a20b558725e10394" providerId="LiveId" clId="{DC78A2F0-33B4-4A17-A876-F6F0E1D103A7}" dt="2020-01-31T08:41:09.275" v="202" actId="478"/>
          <ac:picMkLst>
            <pc:docMk/>
            <pc:sldMk cId="636014570" sldId="314"/>
            <ac:picMk id="98" creationId="{5240EAD4-DBC0-443B-BC73-6B5A0960D4B6}"/>
          </ac:picMkLst>
        </pc:picChg>
        <pc:picChg chg="del">
          <ac:chgData name="Helen Woodhead" userId="a20b558725e10394" providerId="LiveId" clId="{DC78A2F0-33B4-4A17-A876-F6F0E1D103A7}" dt="2020-01-31T08:41:09.275" v="202" actId="478"/>
          <ac:picMkLst>
            <pc:docMk/>
            <pc:sldMk cId="636014570" sldId="314"/>
            <ac:picMk id="99" creationId="{9989DB2E-BD02-4FFF-9858-5658FAC53C7F}"/>
          </ac:picMkLst>
        </pc:picChg>
        <pc:picChg chg="del">
          <ac:chgData name="Helen Woodhead" userId="a20b558725e10394" providerId="LiveId" clId="{DC78A2F0-33B4-4A17-A876-F6F0E1D103A7}" dt="2020-01-31T08:41:09.275" v="202" actId="478"/>
          <ac:picMkLst>
            <pc:docMk/>
            <pc:sldMk cId="636014570" sldId="314"/>
            <ac:picMk id="100" creationId="{C1E7731D-0500-48DB-964F-50C0964D776C}"/>
          </ac:picMkLst>
        </pc:picChg>
        <pc:picChg chg="del">
          <ac:chgData name="Helen Woodhead" userId="a20b558725e10394" providerId="LiveId" clId="{DC78A2F0-33B4-4A17-A876-F6F0E1D103A7}" dt="2020-01-31T08:41:09.275" v="202" actId="478"/>
          <ac:picMkLst>
            <pc:docMk/>
            <pc:sldMk cId="636014570" sldId="314"/>
            <ac:picMk id="102" creationId="{3FD4087F-E76D-411E-AB7D-318EF617AABB}"/>
          </ac:picMkLst>
        </pc:picChg>
        <pc:picChg chg="del">
          <ac:chgData name="Helen Woodhead" userId="a20b558725e10394" providerId="LiveId" clId="{DC78A2F0-33B4-4A17-A876-F6F0E1D103A7}" dt="2020-01-31T08:41:09.275" v="202" actId="478"/>
          <ac:picMkLst>
            <pc:docMk/>
            <pc:sldMk cId="636014570" sldId="314"/>
            <ac:picMk id="103" creationId="{F817621D-49F6-41A2-A399-9D5940097423}"/>
          </ac:picMkLst>
        </pc:picChg>
        <pc:picChg chg="del">
          <ac:chgData name="Helen Woodhead" userId="a20b558725e10394" providerId="LiveId" clId="{DC78A2F0-33B4-4A17-A876-F6F0E1D103A7}" dt="2020-01-31T08:41:09.275" v="202" actId="478"/>
          <ac:picMkLst>
            <pc:docMk/>
            <pc:sldMk cId="636014570" sldId="314"/>
            <ac:picMk id="104" creationId="{31EBE2B1-4D49-47D1-837F-505CF265DF78}"/>
          </ac:picMkLst>
        </pc:picChg>
        <pc:picChg chg="del">
          <ac:chgData name="Helen Woodhead" userId="a20b558725e10394" providerId="LiveId" clId="{DC78A2F0-33B4-4A17-A876-F6F0E1D103A7}" dt="2020-01-31T08:41:09.275" v="202" actId="478"/>
          <ac:picMkLst>
            <pc:docMk/>
            <pc:sldMk cId="636014570" sldId="314"/>
            <ac:picMk id="105" creationId="{81F2ACC3-78CA-42FB-B492-55FC44975E13}"/>
          </ac:picMkLst>
        </pc:picChg>
        <pc:picChg chg="del">
          <ac:chgData name="Helen Woodhead" userId="a20b558725e10394" providerId="LiveId" clId="{DC78A2F0-33B4-4A17-A876-F6F0E1D103A7}" dt="2020-01-31T08:41:09.275" v="202" actId="478"/>
          <ac:picMkLst>
            <pc:docMk/>
            <pc:sldMk cId="636014570" sldId="314"/>
            <ac:picMk id="106" creationId="{1AC96BD5-477A-4F2E-A334-774FFEB7ACE1}"/>
          </ac:picMkLst>
        </pc:picChg>
        <pc:picChg chg="del">
          <ac:chgData name="Helen Woodhead" userId="a20b558725e10394" providerId="LiveId" clId="{DC78A2F0-33B4-4A17-A876-F6F0E1D103A7}" dt="2020-01-31T08:41:09.275" v="202" actId="478"/>
          <ac:picMkLst>
            <pc:docMk/>
            <pc:sldMk cId="636014570" sldId="314"/>
            <ac:picMk id="107" creationId="{569ED390-54AE-4350-AF34-01839C79610F}"/>
          </ac:picMkLst>
        </pc:picChg>
        <pc:picChg chg="del">
          <ac:chgData name="Helen Woodhead" userId="a20b558725e10394" providerId="LiveId" clId="{DC78A2F0-33B4-4A17-A876-F6F0E1D103A7}" dt="2020-01-31T08:41:09.275" v="202" actId="478"/>
          <ac:picMkLst>
            <pc:docMk/>
            <pc:sldMk cId="636014570" sldId="314"/>
            <ac:picMk id="109" creationId="{9E106D36-2DAD-45DE-9093-463523F80F3C}"/>
          </ac:picMkLst>
        </pc:picChg>
      </pc:sldChg>
      <pc:sldChg chg="delSp modSp del">
        <pc:chgData name="Helen Woodhead" userId="a20b558725e10394" providerId="LiveId" clId="{DC78A2F0-33B4-4A17-A876-F6F0E1D103A7}" dt="2020-01-31T08:42:22.954" v="252" actId="47"/>
        <pc:sldMkLst>
          <pc:docMk/>
          <pc:sldMk cId="1071900124" sldId="355"/>
        </pc:sldMkLst>
        <pc:spChg chg="del mod">
          <ac:chgData name="Helen Woodhead" userId="a20b558725e10394" providerId="LiveId" clId="{DC78A2F0-33B4-4A17-A876-F6F0E1D103A7}" dt="2020-01-31T08:42:20.616" v="250" actId="21"/>
          <ac:spMkLst>
            <pc:docMk/>
            <pc:sldMk cId="1071900124" sldId="355"/>
            <ac:spMk id="19" creationId="{5252A847-DE45-4FA3-A1F8-EEBEB845FF8E}"/>
          </ac:spMkLst>
        </pc:spChg>
        <pc:grpChg chg="del">
          <ac:chgData name="Helen Woodhead" userId="a20b558725e10394" providerId="LiveId" clId="{DC78A2F0-33B4-4A17-A876-F6F0E1D103A7}" dt="2020-01-31T08:42:10.126" v="247" actId="478"/>
          <ac:grpSpMkLst>
            <pc:docMk/>
            <pc:sldMk cId="1071900124" sldId="355"/>
            <ac:grpSpMk id="24" creationId="{86B9108E-2196-4202-9AFF-40502D4BAE24}"/>
          </ac:grpSpMkLst>
        </pc:grpChg>
        <pc:graphicFrameChg chg="del">
          <ac:chgData name="Helen Woodhead" userId="a20b558725e10394" providerId="LiveId" clId="{DC78A2F0-33B4-4A17-A876-F6F0E1D103A7}" dt="2020-01-31T08:42:10.126" v="247" actId="478"/>
          <ac:graphicFrameMkLst>
            <pc:docMk/>
            <pc:sldMk cId="1071900124" sldId="355"/>
            <ac:graphicFrameMk id="20" creationId="{8BA5A3F7-AE28-4066-B8E1-6A0998E25C70}"/>
          </ac:graphicFrameMkLst>
        </pc:graphicFrameChg>
        <pc:picChg chg="del">
          <ac:chgData name="Helen Woodhead" userId="a20b558725e10394" providerId="LiveId" clId="{DC78A2F0-33B4-4A17-A876-F6F0E1D103A7}" dt="2020-01-31T08:42:10.126" v="247" actId="478"/>
          <ac:picMkLst>
            <pc:docMk/>
            <pc:sldMk cId="1071900124" sldId="355"/>
            <ac:picMk id="3" creationId="{88C5558E-D992-42A8-A937-ABE317417BD5}"/>
          </ac:picMkLst>
        </pc:picChg>
        <pc:picChg chg="del">
          <ac:chgData name="Helen Woodhead" userId="a20b558725e10394" providerId="LiveId" clId="{DC78A2F0-33B4-4A17-A876-F6F0E1D103A7}" dt="2020-01-31T08:42:10.126" v="247" actId="478"/>
          <ac:picMkLst>
            <pc:docMk/>
            <pc:sldMk cId="1071900124" sldId="355"/>
            <ac:picMk id="21" creationId="{DF6FC8B3-0957-4DC3-BD64-17C17A10992B}"/>
          </ac:picMkLst>
        </pc:picChg>
        <pc:picChg chg="del">
          <ac:chgData name="Helen Woodhead" userId="a20b558725e10394" providerId="LiveId" clId="{DC78A2F0-33B4-4A17-A876-F6F0E1D103A7}" dt="2020-01-31T08:42:10.126" v="247" actId="478"/>
          <ac:picMkLst>
            <pc:docMk/>
            <pc:sldMk cId="1071900124" sldId="355"/>
            <ac:picMk id="22" creationId="{A8712FBD-933F-4D1B-A035-63F82F92F41D}"/>
          </ac:picMkLst>
        </pc:picChg>
        <pc:picChg chg="del">
          <ac:chgData name="Helen Woodhead" userId="a20b558725e10394" providerId="LiveId" clId="{DC78A2F0-33B4-4A17-A876-F6F0E1D103A7}" dt="2020-01-31T08:42:10.126" v="247" actId="478"/>
          <ac:picMkLst>
            <pc:docMk/>
            <pc:sldMk cId="1071900124" sldId="355"/>
            <ac:picMk id="23" creationId="{2F5CB30A-D224-4125-91A3-4337BA1AD8FF}"/>
          </ac:picMkLst>
        </pc:picChg>
        <pc:picChg chg="del">
          <ac:chgData name="Helen Woodhead" userId="a20b558725e10394" providerId="LiveId" clId="{DC78A2F0-33B4-4A17-A876-F6F0E1D103A7}" dt="2020-01-31T08:42:10.126" v="247" actId="478"/>
          <ac:picMkLst>
            <pc:docMk/>
            <pc:sldMk cId="1071900124" sldId="355"/>
            <ac:picMk id="50" creationId="{C087D8A3-A091-4CF5-BEF0-641FEA83F407}"/>
          </ac:picMkLst>
        </pc:picChg>
        <pc:picChg chg="del">
          <ac:chgData name="Helen Woodhead" userId="a20b558725e10394" providerId="LiveId" clId="{DC78A2F0-33B4-4A17-A876-F6F0E1D103A7}" dt="2020-01-31T08:42:10.126" v="247" actId="478"/>
          <ac:picMkLst>
            <pc:docMk/>
            <pc:sldMk cId="1071900124" sldId="355"/>
            <ac:picMk id="51" creationId="{7D3624D5-37C0-41F4-9757-7573E09E41A5}"/>
          </ac:picMkLst>
        </pc:picChg>
        <pc:picChg chg="del">
          <ac:chgData name="Helen Woodhead" userId="a20b558725e10394" providerId="LiveId" clId="{DC78A2F0-33B4-4A17-A876-F6F0E1D103A7}" dt="2020-01-31T08:42:10.126" v="247" actId="478"/>
          <ac:picMkLst>
            <pc:docMk/>
            <pc:sldMk cId="1071900124" sldId="355"/>
            <ac:picMk id="52" creationId="{A3FE8836-9D29-4280-8AA6-B7A649B43289}"/>
          </ac:picMkLst>
        </pc:picChg>
        <pc:picChg chg="del">
          <ac:chgData name="Helen Woodhead" userId="a20b558725e10394" providerId="LiveId" clId="{DC78A2F0-33B4-4A17-A876-F6F0E1D103A7}" dt="2020-01-31T08:42:10.126" v="247" actId="478"/>
          <ac:picMkLst>
            <pc:docMk/>
            <pc:sldMk cId="1071900124" sldId="355"/>
            <ac:picMk id="53" creationId="{244AC7E1-1FF8-4A1E-88B7-1F85DABE0E52}"/>
          </ac:picMkLst>
        </pc:picChg>
        <pc:picChg chg="del">
          <ac:chgData name="Helen Woodhead" userId="a20b558725e10394" providerId="LiveId" clId="{DC78A2F0-33B4-4A17-A876-F6F0E1D103A7}" dt="2020-01-31T08:42:10.126" v="247" actId="478"/>
          <ac:picMkLst>
            <pc:docMk/>
            <pc:sldMk cId="1071900124" sldId="355"/>
            <ac:picMk id="54" creationId="{4C1C55FF-52A6-4D12-A070-5D37557546DC}"/>
          </ac:picMkLst>
        </pc:picChg>
        <pc:picChg chg="del">
          <ac:chgData name="Helen Woodhead" userId="a20b558725e10394" providerId="LiveId" clId="{DC78A2F0-33B4-4A17-A876-F6F0E1D103A7}" dt="2020-01-31T08:42:10.126" v="247" actId="478"/>
          <ac:picMkLst>
            <pc:docMk/>
            <pc:sldMk cId="1071900124" sldId="355"/>
            <ac:picMk id="55" creationId="{E18A237C-CAD2-4AA2-B6CD-2D0B7BB9FEAD}"/>
          </ac:picMkLst>
        </pc:picChg>
      </pc:sldChg>
      <pc:sldChg chg="delSp modSp del">
        <pc:chgData name="Helen Woodhead" userId="a20b558725e10394" providerId="LiveId" clId="{DC78A2F0-33B4-4A17-A876-F6F0E1D103A7}" dt="2020-01-31T08:37:28.826" v="81" actId="47"/>
        <pc:sldMkLst>
          <pc:docMk/>
          <pc:sldMk cId="36917022" sldId="360"/>
        </pc:sldMkLst>
        <pc:spChg chg="del mod">
          <ac:chgData name="Helen Woodhead" userId="a20b558725e10394" providerId="LiveId" clId="{DC78A2F0-33B4-4A17-A876-F6F0E1D103A7}" dt="2020-01-31T08:37:25.962" v="79" actId="21"/>
          <ac:spMkLst>
            <pc:docMk/>
            <pc:sldMk cId="36917022" sldId="360"/>
            <ac:spMk id="19" creationId="{5252A847-DE45-4FA3-A1F8-EEBEB845FF8E}"/>
          </ac:spMkLst>
        </pc:spChg>
        <pc:spChg chg="del">
          <ac:chgData name="Helen Woodhead" userId="a20b558725e10394" providerId="LiveId" clId="{DC78A2F0-33B4-4A17-A876-F6F0E1D103A7}" dt="2020-01-31T08:37:20.497" v="76" actId="478"/>
          <ac:spMkLst>
            <pc:docMk/>
            <pc:sldMk cId="36917022" sldId="360"/>
            <ac:spMk id="67" creationId="{6A853E85-7FC9-4E9F-81CF-F2207AA1C5B2}"/>
          </ac:spMkLst>
        </pc:spChg>
        <pc:graphicFrameChg chg="del">
          <ac:chgData name="Helen Woodhead" userId="a20b558725e10394" providerId="LiveId" clId="{DC78A2F0-33B4-4A17-A876-F6F0E1D103A7}" dt="2020-01-31T08:37:25.962" v="79" actId="21"/>
          <ac:graphicFrameMkLst>
            <pc:docMk/>
            <pc:sldMk cId="36917022" sldId="360"/>
            <ac:graphicFrameMk id="65" creationId="{CB4BA4F6-2B2F-444C-8919-215A63E016E3}"/>
          </ac:graphicFrameMkLst>
        </pc:graphicFrameChg>
        <pc:graphicFrameChg chg="del">
          <ac:chgData name="Helen Woodhead" userId="a20b558725e10394" providerId="LiveId" clId="{DC78A2F0-33B4-4A17-A876-F6F0E1D103A7}" dt="2020-01-31T08:37:20.497" v="76" actId="478"/>
          <ac:graphicFrameMkLst>
            <pc:docMk/>
            <pc:sldMk cId="36917022" sldId="360"/>
            <ac:graphicFrameMk id="66" creationId="{0432B2BA-E69E-40E6-9A9E-76E7649248AA}"/>
          </ac:graphicFrameMkLst>
        </pc:graphicFrameChg>
        <pc:picChg chg="del">
          <ac:chgData name="Helen Woodhead" userId="a20b558725e10394" providerId="LiveId" clId="{DC78A2F0-33B4-4A17-A876-F6F0E1D103A7}" dt="2020-01-31T08:37:20.497" v="76" actId="478"/>
          <ac:picMkLst>
            <pc:docMk/>
            <pc:sldMk cId="36917022" sldId="360"/>
            <ac:picMk id="68" creationId="{8195F466-2B44-44E5-87F1-A1ABA2506796}"/>
          </ac:picMkLst>
        </pc:picChg>
        <pc:picChg chg="del">
          <ac:chgData name="Helen Woodhead" userId="a20b558725e10394" providerId="LiveId" clId="{DC78A2F0-33B4-4A17-A876-F6F0E1D103A7}" dt="2020-01-31T08:37:20.497" v="76" actId="478"/>
          <ac:picMkLst>
            <pc:docMk/>
            <pc:sldMk cId="36917022" sldId="360"/>
            <ac:picMk id="70" creationId="{61BFCF64-42D4-4C95-95D9-A716904A4E46}"/>
          </ac:picMkLst>
        </pc:picChg>
        <pc:picChg chg="del">
          <ac:chgData name="Helen Woodhead" userId="a20b558725e10394" providerId="LiveId" clId="{DC78A2F0-33B4-4A17-A876-F6F0E1D103A7}" dt="2020-01-31T08:37:20.497" v="76" actId="478"/>
          <ac:picMkLst>
            <pc:docMk/>
            <pc:sldMk cId="36917022" sldId="360"/>
            <ac:picMk id="71" creationId="{9A8717C0-651E-42FB-8690-D0706CC1CF46}"/>
          </ac:picMkLst>
        </pc:picChg>
        <pc:picChg chg="del">
          <ac:chgData name="Helen Woodhead" userId="a20b558725e10394" providerId="LiveId" clId="{DC78A2F0-33B4-4A17-A876-F6F0E1D103A7}" dt="2020-01-31T08:37:20.497" v="76" actId="478"/>
          <ac:picMkLst>
            <pc:docMk/>
            <pc:sldMk cId="36917022" sldId="360"/>
            <ac:picMk id="72" creationId="{DB73690C-ACA2-416D-A566-85CEE6AFE8A0}"/>
          </ac:picMkLst>
        </pc:picChg>
        <pc:picChg chg="del">
          <ac:chgData name="Helen Woodhead" userId="a20b558725e10394" providerId="LiveId" clId="{DC78A2F0-33B4-4A17-A876-F6F0E1D103A7}" dt="2020-01-31T08:37:20.497" v="76" actId="478"/>
          <ac:picMkLst>
            <pc:docMk/>
            <pc:sldMk cId="36917022" sldId="360"/>
            <ac:picMk id="73" creationId="{A840BFB0-2F17-4722-90D6-26807E525FB6}"/>
          </ac:picMkLst>
        </pc:picChg>
        <pc:picChg chg="del">
          <ac:chgData name="Helen Woodhead" userId="a20b558725e10394" providerId="LiveId" clId="{DC78A2F0-33B4-4A17-A876-F6F0E1D103A7}" dt="2020-01-31T08:37:20.497" v="76" actId="478"/>
          <ac:picMkLst>
            <pc:docMk/>
            <pc:sldMk cId="36917022" sldId="360"/>
            <ac:picMk id="74" creationId="{384C9F8B-DFCC-4198-A189-9C3333FFD2FB}"/>
          </ac:picMkLst>
        </pc:picChg>
        <pc:picChg chg="del">
          <ac:chgData name="Helen Woodhead" userId="a20b558725e10394" providerId="LiveId" clId="{DC78A2F0-33B4-4A17-A876-F6F0E1D103A7}" dt="2020-01-31T08:37:20.497" v="76" actId="478"/>
          <ac:picMkLst>
            <pc:docMk/>
            <pc:sldMk cId="36917022" sldId="360"/>
            <ac:picMk id="75" creationId="{9586997C-EB41-4CA2-BC57-5FA2F4CBEF51}"/>
          </ac:picMkLst>
        </pc:picChg>
        <pc:picChg chg="del">
          <ac:chgData name="Helen Woodhead" userId="a20b558725e10394" providerId="LiveId" clId="{DC78A2F0-33B4-4A17-A876-F6F0E1D103A7}" dt="2020-01-31T08:37:20.497" v="76" actId="478"/>
          <ac:picMkLst>
            <pc:docMk/>
            <pc:sldMk cId="36917022" sldId="360"/>
            <ac:picMk id="76" creationId="{53349EE9-61AC-483C-9D12-C7E5A50D12BA}"/>
          </ac:picMkLst>
        </pc:picChg>
        <pc:picChg chg="del">
          <ac:chgData name="Helen Woodhead" userId="a20b558725e10394" providerId="LiveId" clId="{DC78A2F0-33B4-4A17-A876-F6F0E1D103A7}" dt="2020-01-31T08:37:20.497" v="76" actId="478"/>
          <ac:picMkLst>
            <pc:docMk/>
            <pc:sldMk cId="36917022" sldId="360"/>
            <ac:picMk id="77" creationId="{DB5B046C-CE51-48EE-BB5B-9122456C5BD2}"/>
          </ac:picMkLst>
        </pc:picChg>
        <pc:picChg chg="del">
          <ac:chgData name="Helen Woodhead" userId="a20b558725e10394" providerId="LiveId" clId="{DC78A2F0-33B4-4A17-A876-F6F0E1D103A7}" dt="2020-01-31T08:37:20.497" v="76" actId="478"/>
          <ac:picMkLst>
            <pc:docMk/>
            <pc:sldMk cId="36917022" sldId="360"/>
            <ac:picMk id="78" creationId="{8BF54503-DCB5-43C0-8BE9-9036AC4434E3}"/>
          </ac:picMkLst>
        </pc:picChg>
        <pc:picChg chg="del">
          <ac:chgData name="Helen Woodhead" userId="a20b558725e10394" providerId="LiveId" clId="{DC78A2F0-33B4-4A17-A876-F6F0E1D103A7}" dt="2020-01-31T08:37:20.497" v="76" actId="478"/>
          <ac:picMkLst>
            <pc:docMk/>
            <pc:sldMk cId="36917022" sldId="360"/>
            <ac:picMk id="79" creationId="{1ED7C6BE-E44A-4BA1-8C20-ACEF3F8D1386}"/>
          </ac:picMkLst>
        </pc:picChg>
        <pc:picChg chg="del">
          <ac:chgData name="Helen Woodhead" userId="a20b558725e10394" providerId="LiveId" clId="{DC78A2F0-33B4-4A17-A876-F6F0E1D103A7}" dt="2020-01-31T08:37:20.497" v="76" actId="478"/>
          <ac:picMkLst>
            <pc:docMk/>
            <pc:sldMk cId="36917022" sldId="360"/>
            <ac:picMk id="80" creationId="{DAD87FB3-DD99-4FE9-B8D9-03BEDCE1748D}"/>
          </ac:picMkLst>
        </pc:picChg>
        <pc:picChg chg="del">
          <ac:chgData name="Helen Woodhead" userId="a20b558725e10394" providerId="LiveId" clId="{DC78A2F0-33B4-4A17-A876-F6F0E1D103A7}" dt="2020-01-31T08:37:20.497" v="76" actId="478"/>
          <ac:picMkLst>
            <pc:docMk/>
            <pc:sldMk cId="36917022" sldId="360"/>
            <ac:picMk id="81" creationId="{6AAAFFC4-96AE-4124-BDFB-43C741F395D7}"/>
          </ac:picMkLst>
        </pc:picChg>
        <pc:picChg chg="del">
          <ac:chgData name="Helen Woodhead" userId="a20b558725e10394" providerId="LiveId" clId="{DC78A2F0-33B4-4A17-A876-F6F0E1D103A7}" dt="2020-01-31T08:37:20.497" v="76" actId="478"/>
          <ac:picMkLst>
            <pc:docMk/>
            <pc:sldMk cId="36917022" sldId="360"/>
            <ac:picMk id="82" creationId="{5B1A4FD3-9499-4FC2-AA3B-5F6331906220}"/>
          </ac:picMkLst>
        </pc:picChg>
      </pc:sldChg>
      <pc:sldChg chg="delSp modSp add del">
        <pc:chgData name="Helen Woodhead" userId="a20b558725e10394" providerId="LiveId" clId="{DC78A2F0-33B4-4A17-A876-F6F0E1D103A7}" dt="2020-01-31T08:39:57.736" v="161" actId="47"/>
        <pc:sldMkLst>
          <pc:docMk/>
          <pc:sldMk cId="431866317" sldId="364"/>
        </pc:sldMkLst>
        <pc:spChg chg="del mod">
          <ac:chgData name="Helen Woodhead" userId="a20b558725e10394" providerId="LiveId" clId="{DC78A2F0-33B4-4A17-A876-F6F0E1D103A7}" dt="2020-01-31T08:39:04.921" v="155" actId="21"/>
          <ac:spMkLst>
            <pc:docMk/>
            <pc:sldMk cId="431866317" sldId="364"/>
            <ac:spMk id="19" creationId="{5252A847-DE45-4FA3-A1F8-EEBEB845FF8E}"/>
          </ac:spMkLst>
        </pc:spChg>
        <pc:spChg chg="del">
          <ac:chgData name="Helen Woodhead" userId="a20b558725e10394" providerId="LiveId" clId="{DC78A2F0-33B4-4A17-A876-F6F0E1D103A7}" dt="2020-01-31T08:39:01.337" v="152" actId="478"/>
          <ac:spMkLst>
            <pc:docMk/>
            <pc:sldMk cId="431866317" sldId="364"/>
            <ac:spMk id="102" creationId="{990AA7B0-A9C9-4D89-B50E-3AF18B79E07C}"/>
          </ac:spMkLst>
        </pc:spChg>
        <pc:graphicFrameChg chg="del">
          <ac:chgData name="Helen Woodhead" userId="a20b558725e10394" providerId="LiveId" clId="{DC78A2F0-33B4-4A17-A876-F6F0E1D103A7}" dt="2020-01-31T08:39:01.337" v="152" actId="478"/>
          <ac:graphicFrameMkLst>
            <pc:docMk/>
            <pc:sldMk cId="431866317" sldId="364"/>
            <ac:graphicFrameMk id="50" creationId="{0F29226C-AC6E-4B67-B4C1-78A80307A1EA}"/>
          </ac:graphicFrameMkLst>
        </pc:graphicFrameChg>
        <pc:graphicFrameChg chg="del">
          <ac:chgData name="Helen Woodhead" userId="a20b558725e10394" providerId="LiveId" clId="{DC78A2F0-33B4-4A17-A876-F6F0E1D103A7}" dt="2020-01-31T08:39:04.921" v="155" actId="21"/>
          <ac:graphicFrameMkLst>
            <pc:docMk/>
            <pc:sldMk cId="431866317" sldId="364"/>
            <ac:graphicFrameMk id="106" creationId="{0E7DB91B-E467-44A7-A817-8467A0927976}"/>
          </ac:graphicFrameMkLst>
        </pc:graphicFrameChg>
        <pc:picChg chg="del">
          <ac:chgData name="Helen Woodhead" userId="a20b558725e10394" providerId="LiveId" clId="{DC78A2F0-33B4-4A17-A876-F6F0E1D103A7}" dt="2020-01-31T08:39:01.337" v="152" actId="478"/>
          <ac:picMkLst>
            <pc:docMk/>
            <pc:sldMk cId="431866317" sldId="364"/>
            <ac:picMk id="3" creationId="{C694C6E8-C6C0-4D38-AE97-583B95B94517}"/>
          </ac:picMkLst>
        </pc:picChg>
        <pc:picChg chg="del">
          <ac:chgData name="Helen Woodhead" userId="a20b558725e10394" providerId="LiveId" clId="{DC78A2F0-33B4-4A17-A876-F6F0E1D103A7}" dt="2020-01-31T08:39:01.337" v="152" actId="478"/>
          <ac:picMkLst>
            <pc:docMk/>
            <pc:sldMk cId="431866317" sldId="364"/>
            <ac:picMk id="34" creationId="{FA4FBD3D-1675-4E8E-9552-2AE38AD803AE}"/>
          </ac:picMkLst>
        </pc:picChg>
        <pc:picChg chg="del">
          <ac:chgData name="Helen Woodhead" userId="a20b558725e10394" providerId="LiveId" clId="{DC78A2F0-33B4-4A17-A876-F6F0E1D103A7}" dt="2020-01-31T08:39:01.337" v="152" actId="478"/>
          <ac:picMkLst>
            <pc:docMk/>
            <pc:sldMk cId="431866317" sldId="364"/>
            <ac:picMk id="51" creationId="{516C3549-1452-4FAE-A21B-A4FE5FC67506}"/>
          </ac:picMkLst>
        </pc:picChg>
        <pc:picChg chg="del">
          <ac:chgData name="Helen Woodhead" userId="a20b558725e10394" providerId="LiveId" clId="{DC78A2F0-33B4-4A17-A876-F6F0E1D103A7}" dt="2020-01-31T08:39:01.337" v="152" actId="478"/>
          <ac:picMkLst>
            <pc:docMk/>
            <pc:sldMk cId="431866317" sldId="364"/>
            <ac:picMk id="52" creationId="{DCB144AD-7976-4B13-9F6C-A820CE1B09E2}"/>
          </ac:picMkLst>
        </pc:picChg>
        <pc:picChg chg="del">
          <ac:chgData name="Helen Woodhead" userId="a20b558725e10394" providerId="LiveId" clId="{DC78A2F0-33B4-4A17-A876-F6F0E1D103A7}" dt="2020-01-31T08:39:01.337" v="152" actId="478"/>
          <ac:picMkLst>
            <pc:docMk/>
            <pc:sldMk cId="431866317" sldId="364"/>
            <ac:picMk id="53" creationId="{CE800E6D-8DAD-4C24-A486-E66042E08770}"/>
          </ac:picMkLst>
        </pc:picChg>
        <pc:picChg chg="del">
          <ac:chgData name="Helen Woodhead" userId="a20b558725e10394" providerId="LiveId" clId="{DC78A2F0-33B4-4A17-A876-F6F0E1D103A7}" dt="2020-01-31T08:39:01.337" v="152" actId="478"/>
          <ac:picMkLst>
            <pc:docMk/>
            <pc:sldMk cId="431866317" sldId="364"/>
            <ac:picMk id="54" creationId="{4C60F24F-5699-446A-89B9-C6D0839886FF}"/>
          </ac:picMkLst>
        </pc:picChg>
        <pc:picChg chg="del">
          <ac:chgData name="Helen Woodhead" userId="a20b558725e10394" providerId="LiveId" clId="{DC78A2F0-33B4-4A17-A876-F6F0E1D103A7}" dt="2020-01-31T08:39:01.337" v="152" actId="478"/>
          <ac:picMkLst>
            <pc:docMk/>
            <pc:sldMk cId="431866317" sldId="364"/>
            <ac:picMk id="60" creationId="{DC049F03-AAE2-4329-9B9F-8CCC8FB96C75}"/>
          </ac:picMkLst>
        </pc:picChg>
        <pc:picChg chg="del">
          <ac:chgData name="Helen Woodhead" userId="a20b558725e10394" providerId="LiveId" clId="{DC78A2F0-33B4-4A17-A876-F6F0E1D103A7}" dt="2020-01-31T08:39:01.337" v="152" actId="478"/>
          <ac:picMkLst>
            <pc:docMk/>
            <pc:sldMk cId="431866317" sldId="364"/>
            <ac:picMk id="61" creationId="{F68F68C9-8044-4D94-8852-967AAE01F53B}"/>
          </ac:picMkLst>
        </pc:picChg>
        <pc:picChg chg="del">
          <ac:chgData name="Helen Woodhead" userId="a20b558725e10394" providerId="LiveId" clId="{DC78A2F0-33B4-4A17-A876-F6F0E1D103A7}" dt="2020-01-31T08:39:01.337" v="152" actId="478"/>
          <ac:picMkLst>
            <pc:docMk/>
            <pc:sldMk cId="431866317" sldId="364"/>
            <ac:picMk id="62" creationId="{8C3612EB-FF63-4A64-9CBD-81A2D4A37463}"/>
          </ac:picMkLst>
        </pc:picChg>
        <pc:picChg chg="del">
          <ac:chgData name="Helen Woodhead" userId="a20b558725e10394" providerId="LiveId" clId="{DC78A2F0-33B4-4A17-A876-F6F0E1D103A7}" dt="2020-01-31T08:39:01.337" v="152" actId="478"/>
          <ac:picMkLst>
            <pc:docMk/>
            <pc:sldMk cId="431866317" sldId="364"/>
            <ac:picMk id="63" creationId="{0D127D8A-2922-45C6-A132-E6C5E6C7E8B4}"/>
          </ac:picMkLst>
        </pc:picChg>
        <pc:picChg chg="del">
          <ac:chgData name="Helen Woodhead" userId="a20b558725e10394" providerId="LiveId" clId="{DC78A2F0-33B4-4A17-A876-F6F0E1D103A7}" dt="2020-01-31T08:39:01.337" v="152" actId="478"/>
          <ac:picMkLst>
            <pc:docMk/>
            <pc:sldMk cId="431866317" sldId="364"/>
            <ac:picMk id="64" creationId="{1B7F046F-846A-4556-A863-E577D1865C69}"/>
          </ac:picMkLst>
        </pc:picChg>
        <pc:picChg chg="del">
          <ac:chgData name="Helen Woodhead" userId="a20b558725e10394" providerId="LiveId" clId="{DC78A2F0-33B4-4A17-A876-F6F0E1D103A7}" dt="2020-01-31T08:39:01.337" v="152" actId="478"/>
          <ac:picMkLst>
            <pc:docMk/>
            <pc:sldMk cId="431866317" sldId="364"/>
            <ac:picMk id="65" creationId="{C6937957-151E-4D01-9825-332D64F655DF}"/>
          </ac:picMkLst>
        </pc:picChg>
        <pc:picChg chg="del">
          <ac:chgData name="Helen Woodhead" userId="a20b558725e10394" providerId="LiveId" clId="{DC78A2F0-33B4-4A17-A876-F6F0E1D103A7}" dt="2020-01-31T08:39:01.337" v="152" actId="478"/>
          <ac:picMkLst>
            <pc:docMk/>
            <pc:sldMk cId="431866317" sldId="364"/>
            <ac:picMk id="66" creationId="{B908E398-FD45-4EFE-9EDB-E654B9E489A4}"/>
          </ac:picMkLst>
        </pc:picChg>
        <pc:picChg chg="del">
          <ac:chgData name="Helen Woodhead" userId="a20b558725e10394" providerId="LiveId" clId="{DC78A2F0-33B4-4A17-A876-F6F0E1D103A7}" dt="2020-01-31T08:39:01.337" v="152" actId="478"/>
          <ac:picMkLst>
            <pc:docMk/>
            <pc:sldMk cId="431866317" sldId="364"/>
            <ac:picMk id="67" creationId="{8B000B98-1E7B-4B34-A2DD-FEB12FEACA26}"/>
          </ac:picMkLst>
        </pc:picChg>
        <pc:picChg chg="del">
          <ac:chgData name="Helen Woodhead" userId="a20b558725e10394" providerId="LiveId" clId="{DC78A2F0-33B4-4A17-A876-F6F0E1D103A7}" dt="2020-01-31T08:39:01.337" v="152" actId="478"/>
          <ac:picMkLst>
            <pc:docMk/>
            <pc:sldMk cId="431866317" sldId="364"/>
            <ac:picMk id="68" creationId="{A5FD4E7D-14A4-491D-98E3-0A024BA0F7DF}"/>
          </ac:picMkLst>
        </pc:picChg>
        <pc:picChg chg="del">
          <ac:chgData name="Helen Woodhead" userId="a20b558725e10394" providerId="LiveId" clId="{DC78A2F0-33B4-4A17-A876-F6F0E1D103A7}" dt="2020-01-31T08:39:01.337" v="152" actId="478"/>
          <ac:picMkLst>
            <pc:docMk/>
            <pc:sldMk cId="431866317" sldId="364"/>
            <ac:picMk id="69" creationId="{F027E602-BBF6-481A-A7F0-96CA61EFCA7D}"/>
          </ac:picMkLst>
        </pc:picChg>
        <pc:picChg chg="del">
          <ac:chgData name="Helen Woodhead" userId="a20b558725e10394" providerId="LiveId" clId="{DC78A2F0-33B4-4A17-A876-F6F0E1D103A7}" dt="2020-01-31T08:39:01.337" v="152" actId="478"/>
          <ac:picMkLst>
            <pc:docMk/>
            <pc:sldMk cId="431866317" sldId="364"/>
            <ac:picMk id="91" creationId="{D2F65886-FCE3-4C55-941C-9170325DB9BA}"/>
          </ac:picMkLst>
        </pc:picChg>
        <pc:picChg chg="del">
          <ac:chgData name="Helen Woodhead" userId="a20b558725e10394" providerId="LiveId" clId="{DC78A2F0-33B4-4A17-A876-F6F0E1D103A7}" dt="2020-01-31T08:39:01.337" v="152" actId="478"/>
          <ac:picMkLst>
            <pc:docMk/>
            <pc:sldMk cId="431866317" sldId="364"/>
            <ac:picMk id="92" creationId="{73A5721A-2DF8-40C9-BC01-AB206483AAA1}"/>
          </ac:picMkLst>
        </pc:picChg>
        <pc:picChg chg="del">
          <ac:chgData name="Helen Woodhead" userId="a20b558725e10394" providerId="LiveId" clId="{DC78A2F0-33B4-4A17-A876-F6F0E1D103A7}" dt="2020-01-31T08:39:01.337" v="152" actId="478"/>
          <ac:picMkLst>
            <pc:docMk/>
            <pc:sldMk cId="431866317" sldId="364"/>
            <ac:picMk id="93" creationId="{70126F75-6A8B-43B3-B907-150532296179}"/>
          </ac:picMkLst>
        </pc:picChg>
        <pc:picChg chg="del">
          <ac:chgData name="Helen Woodhead" userId="a20b558725e10394" providerId="LiveId" clId="{DC78A2F0-33B4-4A17-A876-F6F0E1D103A7}" dt="2020-01-31T08:39:01.337" v="152" actId="478"/>
          <ac:picMkLst>
            <pc:docMk/>
            <pc:sldMk cId="431866317" sldId="364"/>
            <ac:picMk id="96" creationId="{0082C4A3-85E5-4D9C-B1F8-FF546FB2CF05}"/>
          </ac:picMkLst>
        </pc:picChg>
        <pc:picChg chg="del">
          <ac:chgData name="Helen Woodhead" userId="a20b558725e10394" providerId="LiveId" clId="{DC78A2F0-33B4-4A17-A876-F6F0E1D103A7}" dt="2020-01-31T08:39:01.337" v="152" actId="478"/>
          <ac:picMkLst>
            <pc:docMk/>
            <pc:sldMk cId="431866317" sldId="364"/>
            <ac:picMk id="97" creationId="{3FF308C6-A205-4DB8-8DAB-4F9A73A202B6}"/>
          </ac:picMkLst>
        </pc:picChg>
        <pc:picChg chg="del">
          <ac:chgData name="Helen Woodhead" userId="a20b558725e10394" providerId="LiveId" clId="{DC78A2F0-33B4-4A17-A876-F6F0E1D103A7}" dt="2020-01-31T08:39:01.337" v="152" actId="478"/>
          <ac:picMkLst>
            <pc:docMk/>
            <pc:sldMk cId="431866317" sldId="364"/>
            <ac:picMk id="98" creationId="{43088803-E145-4D30-B628-752CC93306AD}"/>
          </ac:picMkLst>
        </pc:picChg>
        <pc:picChg chg="del">
          <ac:chgData name="Helen Woodhead" userId="a20b558725e10394" providerId="LiveId" clId="{DC78A2F0-33B4-4A17-A876-F6F0E1D103A7}" dt="2020-01-31T08:39:01.337" v="152" actId="478"/>
          <ac:picMkLst>
            <pc:docMk/>
            <pc:sldMk cId="431866317" sldId="364"/>
            <ac:picMk id="99" creationId="{A90B9F63-ACF0-4263-BE04-1AB3DCFA2749}"/>
          </ac:picMkLst>
        </pc:picChg>
        <pc:picChg chg="del">
          <ac:chgData name="Helen Woodhead" userId="a20b558725e10394" providerId="LiveId" clId="{DC78A2F0-33B4-4A17-A876-F6F0E1D103A7}" dt="2020-01-31T08:39:01.337" v="152" actId="478"/>
          <ac:picMkLst>
            <pc:docMk/>
            <pc:sldMk cId="431866317" sldId="364"/>
            <ac:picMk id="100" creationId="{BF1AA720-7BA8-43FB-BCE7-C8BDE6382BD2}"/>
          </ac:picMkLst>
        </pc:picChg>
        <pc:picChg chg="del">
          <ac:chgData name="Helen Woodhead" userId="a20b558725e10394" providerId="LiveId" clId="{DC78A2F0-33B4-4A17-A876-F6F0E1D103A7}" dt="2020-01-31T08:39:01.337" v="152" actId="478"/>
          <ac:picMkLst>
            <pc:docMk/>
            <pc:sldMk cId="431866317" sldId="364"/>
            <ac:picMk id="101" creationId="{B478BFCB-2AEF-47BF-8757-4B7EBC94ECB8}"/>
          </ac:picMkLst>
        </pc:picChg>
        <pc:picChg chg="del">
          <ac:chgData name="Helen Woodhead" userId="a20b558725e10394" providerId="LiveId" clId="{DC78A2F0-33B4-4A17-A876-F6F0E1D103A7}" dt="2020-01-31T08:39:01.337" v="152" actId="478"/>
          <ac:picMkLst>
            <pc:docMk/>
            <pc:sldMk cId="431866317" sldId="364"/>
            <ac:picMk id="103" creationId="{DF338E3D-2653-49D7-8AE5-6668DD1B3DDB}"/>
          </ac:picMkLst>
        </pc:picChg>
      </pc:sldChg>
      <pc:sldChg chg="modSp del">
        <pc:chgData name="Helen Woodhead" userId="a20b558725e10394" providerId="LiveId" clId="{DC78A2F0-33B4-4A17-A876-F6F0E1D103A7}" dt="2020-01-31T08:36:45.551" v="41" actId="47"/>
        <pc:sldMkLst>
          <pc:docMk/>
          <pc:sldMk cId="1899349323" sldId="375"/>
        </pc:sldMkLst>
        <pc:spChg chg="mod">
          <ac:chgData name="Helen Woodhead" userId="a20b558725e10394" providerId="LiveId" clId="{DC78A2F0-33B4-4A17-A876-F6F0E1D103A7}" dt="2020-01-31T08:36:33.924" v="37" actId="21"/>
          <ac:spMkLst>
            <pc:docMk/>
            <pc:sldMk cId="1899349323" sldId="375"/>
            <ac:spMk id="19" creationId="{5252A847-DE45-4FA3-A1F8-EEBEB845FF8E}"/>
          </ac:spMkLst>
        </pc:spChg>
      </pc:sldChg>
      <pc:sldChg chg="delSp modSp del">
        <pc:chgData name="Helen Woodhead" userId="a20b558725e10394" providerId="LiveId" clId="{DC78A2F0-33B4-4A17-A876-F6F0E1D103A7}" dt="2020-01-31T08:38:31.085" v="120" actId="47"/>
        <pc:sldMkLst>
          <pc:docMk/>
          <pc:sldMk cId="3685253075" sldId="376"/>
        </pc:sldMkLst>
        <pc:spChg chg="del mod">
          <ac:chgData name="Helen Woodhead" userId="a20b558725e10394" providerId="LiveId" clId="{DC78A2F0-33B4-4A17-A876-F6F0E1D103A7}" dt="2020-01-31T08:38:27.853" v="118" actId="21"/>
          <ac:spMkLst>
            <pc:docMk/>
            <pc:sldMk cId="3685253075" sldId="376"/>
            <ac:spMk id="19" creationId="{5252A847-DE45-4FA3-A1F8-EEBEB845FF8E}"/>
          </ac:spMkLst>
        </pc:spChg>
        <pc:spChg chg="del">
          <ac:chgData name="Helen Woodhead" userId="a20b558725e10394" providerId="LiveId" clId="{DC78A2F0-33B4-4A17-A876-F6F0E1D103A7}" dt="2020-01-31T08:38:21.164" v="115" actId="478"/>
          <ac:spMkLst>
            <pc:docMk/>
            <pc:sldMk cId="3685253075" sldId="376"/>
            <ac:spMk id="57" creationId="{A6F06D86-2384-4911-8C7A-6B7C57166CE2}"/>
          </ac:spMkLst>
        </pc:spChg>
        <pc:grpChg chg="del">
          <ac:chgData name="Helen Woodhead" userId="a20b558725e10394" providerId="LiveId" clId="{DC78A2F0-33B4-4A17-A876-F6F0E1D103A7}" dt="2020-01-31T08:38:21.164" v="115" actId="478"/>
          <ac:grpSpMkLst>
            <pc:docMk/>
            <pc:sldMk cId="3685253075" sldId="376"/>
            <ac:grpSpMk id="2" creationId="{740060BF-FB11-41D7-A54C-55CA0EC9C61E}"/>
          </ac:grpSpMkLst>
        </pc:grpChg>
        <pc:graphicFrameChg chg="del">
          <ac:chgData name="Helen Woodhead" userId="a20b558725e10394" providerId="LiveId" clId="{DC78A2F0-33B4-4A17-A876-F6F0E1D103A7}" dt="2020-01-31T08:38:21.164" v="115" actId="478"/>
          <ac:graphicFrameMkLst>
            <pc:docMk/>
            <pc:sldMk cId="3685253075" sldId="376"/>
            <ac:graphicFrameMk id="9" creationId="{A79150EB-2C5B-4680-AF8C-B097C9A07644}"/>
          </ac:graphicFrameMkLst>
        </pc:graphicFrameChg>
        <pc:graphicFrameChg chg="del">
          <ac:chgData name="Helen Woodhead" userId="a20b558725e10394" providerId="LiveId" clId="{DC78A2F0-33B4-4A17-A876-F6F0E1D103A7}" dt="2020-01-31T08:38:27.853" v="118" actId="21"/>
          <ac:graphicFrameMkLst>
            <pc:docMk/>
            <pc:sldMk cId="3685253075" sldId="376"/>
            <ac:graphicFrameMk id="28" creationId="{AF50C146-0F50-42E9-8B8A-CEBB74DD92C6}"/>
          </ac:graphicFrameMkLst>
        </pc:graphicFrameChg>
        <pc:picChg chg="del">
          <ac:chgData name="Helen Woodhead" userId="a20b558725e10394" providerId="LiveId" clId="{DC78A2F0-33B4-4A17-A876-F6F0E1D103A7}" dt="2020-01-31T08:38:21.164" v="115" actId="478"/>
          <ac:picMkLst>
            <pc:docMk/>
            <pc:sldMk cId="3685253075" sldId="376"/>
            <ac:picMk id="59" creationId="{DC23824B-6B8F-4E5C-9191-2CD22E3988B9}"/>
          </ac:picMkLst>
        </pc:picChg>
      </pc:sldChg>
      <pc:sldChg chg="del">
        <pc:chgData name="Helen Woodhead" userId="a20b558725e10394" providerId="LiveId" clId="{DC78A2F0-33B4-4A17-A876-F6F0E1D103A7}" dt="2020-01-31T08:40:43.661" v="170" actId="47"/>
        <pc:sldMkLst>
          <pc:docMk/>
          <pc:sldMk cId="3800235750" sldId="377"/>
        </pc:sldMkLst>
      </pc:sldChg>
      <pc:sldChg chg="modSp del">
        <pc:chgData name="Helen Woodhead" userId="a20b558725e10394" providerId="LiveId" clId="{DC78A2F0-33B4-4A17-A876-F6F0E1D103A7}" dt="2020-01-31T08:41:29.536" v="211" actId="47"/>
        <pc:sldMkLst>
          <pc:docMk/>
          <pc:sldMk cId="2279049609" sldId="378"/>
        </pc:sldMkLst>
        <pc:spChg chg="mod">
          <ac:chgData name="Helen Woodhead" userId="a20b558725e10394" providerId="LiveId" clId="{DC78A2F0-33B4-4A17-A876-F6F0E1D103A7}" dt="2020-01-31T08:41:24.987" v="209" actId="21"/>
          <ac:spMkLst>
            <pc:docMk/>
            <pc:sldMk cId="2279049609" sldId="378"/>
            <ac:spMk id="19" creationId="{5252A847-DE45-4FA3-A1F8-EEBEB845FF8E}"/>
          </ac:spMkLst>
        </pc:spChg>
      </pc:sldChg>
      <pc:sldChg chg="modSp del">
        <pc:chgData name="Helen Woodhead" userId="a20b558725e10394" providerId="LiveId" clId="{DC78A2F0-33B4-4A17-A876-F6F0E1D103A7}" dt="2020-01-31T08:41:40.153" v="215" actId="47"/>
        <pc:sldMkLst>
          <pc:docMk/>
          <pc:sldMk cId="357021260" sldId="379"/>
        </pc:sldMkLst>
        <pc:spChg chg="mod">
          <ac:chgData name="Helen Woodhead" userId="a20b558725e10394" providerId="LiveId" clId="{DC78A2F0-33B4-4A17-A876-F6F0E1D103A7}" dt="2020-01-31T08:41:35.986" v="213" actId="21"/>
          <ac:spMkLst>
            <pc:docMk/>
            <pc:sldMk cId="357021260" sldId="379"/>
            <ac:spMk id="19" creationId="{5252A847-DE45-4FA3-A1F8-EEBEB845FF8E}"/>
          </ac:spMkLst>
        </pc:spChg>
      </pc:sldChg>
      <pc:sldChg chg="delSp modSp del">
        <pc:chgData name="Helen Woodhead" userId="a20b558725e10394" providerId="LiveId" clId="{DC78A2F0-33B4-4A17-A876-F6F0E1D103A7}" dt="2020-01-31T08:43:05.555" v="295" actId="47"/>
        <pc:sldMkLst>
          <pc:docMk/>
          <pc:sldMk cId="2310666347" sldId="380"/>
        </pc:sldMkLst>
        <pc:spChg chg="del mod">
          <ac:chgData name="Helen Woodhead" userId="a20b558725e10394" providerId="LiveId" clId="{DC78A2F0-33B4-4A17-A876-F6F0E1D103A7}" dt="2020-01-31T08:43:01.812" v="293" actId="21"/>
          <ac:spMkLst>
            <pc:docMk/>
            <pc:sldMk cId="2310666347" sldId="380"/>
            <ac:spMk id="19" creationId="{5252A847-DE45-4FA3-A1F8-EEBEB845FF8E}"/>
          </ac:spMkLst>
        </pc:spChg>
      </pc:sldChg>
      <pc:sldChg chg="addSp delSp modSp del">
        <pc:chgData name="Helen Woodhead" userId="a20b558725e10394" providerId="LiveId" clId="{DC78A2F0-33B4-4A17-A876-F6F0E1D103A7}" dt="2020-01-31T08:43:56.285" v="340" actId="47"/>
        <pc:sldMkLst>
          <pc:docMk/>
          <pc:sldMk cId="3176018124" sldId="381"/>
        </pc:sldMkLst>
        <pc:spChg chg="add del mod">
          <ac:chgData name="Helen Woodhead" userId="a20b558725e10394" providerId="LiveId" clId="{DC78A2F0-33B4-4A17-A876-F6F0E1D103A7}" dt="2020-01-31T08:43:53.862" v="338" actId="21"/>
          <ac:spMkLst>
            <pc:docMk/>
            <pc:sldMk cId="3176018124" sldId="381"/>
            <ac:spMk id="19" creationId="{5252A847-DE45-4FA3-A1F8-EEBEB845FF8E}"/>
          </ac:spMkLst>
        </pc:spChg>
        <pc:spChg chg="add del topLvl">
          <ac:chgData name="Helen Woodhead" userId="a20b558725e10394" providerId="LiveId" clId="{DC78A2F0-33B4-4A17-A876-F6F0E1D103A7}" dt="2020-01-31T08:43:53.862" v="338" actId="21"/>
          <ac:spMkLst>
            <pc:docMk/>
            <pc:sldMk cId="3176018124" sldId="381"/>
            <ac:spMk id="75" creationId="{AC391B9F-2DB8-4558-BBA0-3E23044EE336}"/>
          </ac:spMkLst>
        </pc:spChg>
        <pc:grpChg chg="del">
          <ac:chgData name="Helen Woodhead" userId="a20b558725e10394" providerId="LiveId" clId="{DC78A2F0-33B4-4A17-A876-F6F0E1D103A7}" dt="2020-01-31T08:43:40.948" v="331" actId="478"/>
          <ac:grpSpMkLst>
            <pc:docMk/>
            <pc:sldMk cId="3176018124" sldId="381"/>
            <ac:grpSpMk id="6" creationId="{6CA35878-98F4-44BA-9EDF-68EEFE581CEE}"/>
          </ac:grpSpMkLst>
        </pc:grpChg>
        <pc:graphicFrameChg chg="del">
          <ac:chgData name="Helen Woodhead" userId="a20b558725e10394" providerId="LiveId" clId="{DC78A2F0-33B4-4A17-A876-F6F0E1D103A7}" dt="2020-01-31T08:43:39.326" v="330" actId="478"/>
          <ac:graphicFrameMkLst>
            <pc:docMk/>
            <pc:sldMk cId="3176018124" sldId="381"/>
            <ac:graphicFrameMk id="31" creationId="{E9395A78-9B76-4FA2-91F0-6046A798FE6D}"/>
          </ac:graphicFrameMkLst>
        </pc:graphicFrameChg>
        <pc:picChg chg="del">
          <ac:chgData name="Helen Woodhead" userId="a20b558725e10394" providerId="LiveId" clId="{DC78A2F0-33B4-4A17-A876-F6F0E1D103A7}" dt="2020-01-31T08:43:39.326" v="330" actId="478"/>
          <ac:picMkLst>
            <pc:docMk/>
            <pc:sldMk cId="3176018124" sldId="381"/>
            <ac:picMk id="4" creationId="{54C068F5-7BD9-475D-9508-132C5402C887}"/>
          </ac:picMkLst>
        </pc:picChg>
        <pc:picChg chg="del">
          <ac:chgData name="Helen Woodhead" userId="a20b558725e10394" providerId="LiveId" clId="{DC78A2F0-33B4-4A17-A876-F6F0E1D103A7}" dt="2020-01-31T08:43:39.326" v="330" actId="478"/>
          <ac:picMkLst>
            <pc:docMk/>
            <pc:sldMk cId="3176018124" sldId="381"/>
            <ac:picMk id="32" creationId="{0E036920-B125-4952-A570-DD1C52211EB3}"/>
          </ac:picMkLst>
        </pc:picChg>
        <pc:picChg chg="del">
          <ac:chgData name="Helen Woodhead" userId="a20b558725e10394" providerId="LiveId" clId="{DC78A2F0-33B4-4A17-A876-F6F0E1D103A7}" dt="2020-01-31T08:43:39.326" v="330" actId="478"/>
          <ac:picMkLst>
            <pc:docMk/>
            <pc:sldMk cId="3176018124" sldId="381"/>
            <ac:picMk id="33" creationId="{4CF8A4F5-4B43-49E9-8CC1-7E89D58D7063}"/>
          </ac:picMkLst>
        </pc:picChg>
        <pc:picChg chg="del">
          <ac:chgData name="Helen Woodhead" userId="a20b558725e10394" providerId="LiveId" clId="{DC78A2F0-33B4-4A17-A876-F6F0E1D103A7}" dt="2020-01-31T08:43:39.326" v="330" actId="478"/>
          <ac:picMkLst>
            <pc:docMk/>
            <pc:sldMk cId="3176018124" sldId="381"/>
            <ac:picMk id="34" creationId="{16B8CAB3-80DE-451E-B4B1-9BF4E2F7F4AD}"/>
          </ac:picMkLst>
        </pc:picChg>
        <pc:picChg chg="del">
          <ac:chgData name="Helen Woodhead" userId="a20b558725e10394" providerId="LiveId" clId="{DC78A2F0-33B4-4A17-A876-F6F0E1D103A7}" dt="2020-01-31T08:43:39.326" v="330" actId="478"/>
          <ac:picMkLst>
            <pc:docMk/>
            <pc:sldMk cId="3176018124" sldId="381"/>
            <ac:picMk id="35" creationId="{772E9C67-A521-4D89-8C4F-02BEF52A58DE}"/>
          </ac:picMkLst>
        </pc:picChg>
        <pc:picChg chg="del">
          <ac:chgData name="Helen Woodhead" userId="a20b558725e10394" providerId="LiveId" clId="{DC78A2F0-33B4-4A17-A876-F6F0E1D103A7}" dt="2020-01-31T08:43:39.326" v="330" actId="478"/>
          <ac:picMkLst>
            <pc:docMk/>
            <pc:sldMk cId="3176018124" sldId="381"/>
            <ac:picMk id="41" creationId="{445630C0-52E0-4EAC-9B8C-A1A4B35D4928}"/>
          </ac:picMkLst>
        </pc:picChg>
        <pc:picChg chg="del">
          <ac:chgData name="Helen Woodhead" userId="a20b558725e10394" providerId="LiveId" clId="{DC78A2F0-33B4-4A17-A876-F6F0E1D103A7}" dt="2020-01-31T08:43:39.326" v="330" actId="478"/>
          <ac:picMkLst>
            <pc:docMk/>
            <pc:sldMk cId="3176018124" sldId="381"/>
            <ac:picMk id="42" creationId="{4F2ACAE5-4F3F-4A2C-B2B6-FD51BFC70326}"/>
          </ac:picMkLst>
        </pc:picChg>
        <pc:picChg chg="del">
          <ac:chgData name="Helen Woodhead" userId="a20b558725e10394" providerId="LiveId" clId="{DC78A2F0-33B4-4A17-A876-F6F0E1D103A7}" dt="2020-01-31T08:43:39.326" v="330" actId="478"/>
          <ac:picMkLst>
            <pc:docMk/>
            <pc:sldMk cId="3176018124" sldId="381"/>
            <ac:picMk id="43" creationId="{FE6EA8D1-64B6-4391-8D72-F3493DCD38F2}"/>
          </ac:picMkLst>
        </pc:picChg>
        <pc:picChg chg="del">
          <ac:chgData name="Helen Woodhead" userId="a20b558725e10394" providerId="LiveId" clId="{DC78A2F0-33B4-4A17-A876-F6F0E1D103A7}" dt="2020-01-31T08:43:39.326" v="330" actId="478"/>
          <ac:picMkLst>
            <pc:docMk/>
            <pc:sldMk cId="3176018124" sldId="381"/>
            <ac:picMk id="50" creationId="{EAE96FC1-9347-44F6-AC1F-982EE9E46F84}"/>
          </ac:picMkLst>
        </pc:picChg>
        <pc:picChg chg="del">
          <ac:chgData name="Helen Woodhead" userId="a20b558725e10394" providerId="LiveId" clId="{DC78A2F0-33B4-4A17-A876-F6F0E1D103A7}" dt="2020-01-31T08:43:39.326" v="330" actId="478"/>
          <ac:picMkLst>
            <pc:docMk/>
            <pc:sldMk cId="3176018124" sldId="381"/>
            <ac:picMk id="51" creationId="{04575540-6B4E-4175-A15B-18BEAB4B93D2}"/>
          </ac:picMkLst>
        </pc:picChg>
        <pc:picChg chg="del">
          <ac:chgData name="Helen Woodhead" userId="a20b558725e10394" providerId="LiveId" clId="{DC78A2F0-33B4-4A17-A876-F6F0E1D103A7}" dt="2020-01-31T08:43:39.326" v="330" actId="478"/>
          <ac:picMkLst>
            <pc:docMk/>
            <pc:sldMk cId="3176018124" sldId="381"/>
            <ac:picMk id="52" creationId="{A2FB8A1A-F59A-46DA-B3EB-AF1330A08846}"/>
          </ac:picMkLst>
        </pc:picChg>
        <pc:picChg chg="del">
          <ac:chgData name="Helen Woodhead" userId="a20b558725e10394" providerId="LiveId" clId="{DC78A2F0-33B4-4A17-A876-F6F0E1D103A7}" dt="2020-01-31T08:43:39.326" v="330" actId="478"/>
          <ac:picMkLst>
            <pc:docMk/>
            <pc:sldMk cId="3176018124" sldId="381"/>
            <ac:picMk id="53" creationId="{51A37775-6D44-4DB2-86F7-98B9F05428DD}"/>
          </ac:picMkLst>
        </pc:picChg>
        <pc:picChg chg="del">
          <ac:chgData name="Helen Woodhead" userId="a20b558725e10394" providerId="LiveId" clId="{DC78A2F0-33B4-4A17-A876-F6F0E1D103A7}" dt="2020-01-31T08:43:39.326" v="330" actId="478"/>
          <ac:picMkLst>
            <pc:docMk/>
            <pc:sldMk cId="3176018124" sldId="381"/>
            <ac:picMk id="55" creationId="{CF4516BF-50C7-4FBD-B400-44A00AEEEED4}"/>
          </ac:picMkLst>
        </pc:picChg>
        <pc:picChg chg="del">
          <ac:chgData name="Helen Woodhead" userId="a20b558725e10394" providerId="LiveId" clId="{DC78A2F0-33B4-4A17-A876-F6F0E1D103A7}" dt="2020-01-31T08:43:39.326" v="330" actId="478"/>
          <ac:picMkLst>
            <pc:docMk/>
            <pc:sldMk cId="3176018124" sldId="381"/>
            <ac:picMk id="56" creationId="{C473661E-D337-4CA1-AEFA-D532D4B3A074}"/>
          </ac:picMkLst>
        </pc:picChg>
        <pc:picChg chg="del">
          <ac:chgData name="Helen Woodhead" userId="a20b558725e10394" providerId="LiveId" clId="{DC78A2F0-33B4-4A17-A876-F6F0E1D103A7}" dt="2020-01-31T08:43:39.326" v="330" actId="478"/>
          <ac:picMkLst>
            <pc:docMk/>
            <pc:sldMk cId="3176018124" sldId="381"/>
            <ac:picMk id="57" creationId="{426F2BD5-C370-4995-BE16-034B9CD21BD9}"/>
          </ac:picMkLst>
        </pc:picChg>
        <pc:picChg chg="del">
          <ac:chgData name="Helen Woodhead" userId="a20b558725e10394" providerId="LiveId" clId="{DC78A2F0-33B4-4A17-A876-F6F0E1D103A7}" dt="2020-01-31T08:43:39.326" v="330" actId="478"/>
          <ac:picMkLst>
            <pc:docMk/>
            <pc:sldMk cId="3176018124" sldId="381"/>
            <ac:picMk id="58" creationId="{9B183113-4EA8-4691-BA42-434ADC048F27}"/>
          </ac:picMkLst>
        </pc:picChg>
        <pc:picChg chg="del">
          <ac:chgData name="Helen Woodhead" userId="a20b558725e10394" providerId="LiveId" clId="{DC78A2F0-33B4-4A17-A876-F6F0E1D103A7}" dt="2020-01-31T08:43:39.326" v="330" actId="478"/>
          <ac:picMkLst>
            <pc:docMk/>
            <pc:sldMk cId="3176018124" sldId="381"/>
            <ac:picMk id="59" creationId="{B94B8F8F-A140-47A2-9E00-5489F3812804}"/>
          </ac:picMkLst>
        </pc:picChg>
        <pc:picChg chg="del">
          <ac:chgData name="Helen Woodhead" userId="a20b558725e10394" providerId="LiveId" clId="{DC78A2F0-33B4-4A17-A876-F6F0E1D103A7}" dt="2020-01-31T08:43:39.326" v="330" actId="478"/>
          <ac:picMkLst>
            <pc:docMk/>
            <pc:sldMk cId="3176018124" sldId="381"/>
            <ac:picMk id="60" creationId="{13374D95-16E3-48C1-8C45-0ECD522DE48D}"/>
          </ac:picMkLst>
        </pc:picChg>
        <pc:picChg chg="del">
          <ac:chgData name="Helen Woodhead" userId="a20b558725e10394" providerId="LiveId" clId="{DC78A2F0-33B4-4A17-A876-F6F0E1D103A7}" dt="2020-01-31T08:43:39.326" v="330" actId="478"/>
          <ac:picMkLst>
            <pc:docMk/>
            <pc:sldMk cId="3176018124" sldId="381"/>
            <ac:picMk id="63" creationId="{BC737136-F7F4-4ABE-B7F9-CEAE474E4B48}"/>
          </ac:picMkLst>
        </pc:picChg>
        <pc:picChg chg="del">
          <ac:chgData name="Helen Woodhead" userId="a20b558725e10394" providerId="LiveId" clId="{DC78A2F0-33B4-4A17-A876-F6F0E1D103A7}" dt="2020-01-31T08:43:39.326" v="330" actId="478"/>
          <ac:picMkLst>
            <pc:docMk/>
            <pc:sldMk cId="3176018124" sldId="381"/>
            <ac:picMk id="64" creationId="{CE5F7EB9-0FEA-47AA-A96B-BB59D75A2EFD}"/>
          </ac:picMkLst>
        </pc:picChg>
        <pc:picChg chg="del">
          <ac:chgData name="Helen Woodhead" userId="a20b558725e10394" providerId="LiveId" clId="{DC78A2F0-33B4-4A17-A876-F6F0E1D103A7}" dt="2020-01-31T08:43:39.326" v="330" actId="478"/>
          <ac:picMkLst>
            <pc:docMk/>
            <pc:sldMk cId="3176018124" sldId="381"/>
            <ac:picMk id="65" creationId="{FBDA3BBD-E713-45CB-BCD6-6B2DCCA71AD0}"/>
          </ac:picMkLst>
        </pc:picChg>
        <pc:picChg chg="del">
          <ac:chgData name="Helen Woodhead" userId="a20b558725e10394" providerId="LiveId" clId="{DC78A2F0-33B4-4A17-A876-F6F0E1D103A7}" dt="2020-01-31T08:43:39.326" v="330" actId="478"/>
          <ac:picMkLst>
            <pc:docMk/>
            <pc:sldMk cId="3176018124" sldId="381"/>
            <ac:picMk id="66" creationId="{CEEA5E01-CD9B-45BB-ACA1-C1C4B744A7FB}"/>
          </ac:picMkLst>
        </pc:picChg>
        <pc:picChg chg="del">
          <ac:chgData name="Helen Woodhead" userId="a20b558725e10394" providerId="LiveId" clId="{DC78A2F0-33B4-4A17-A876-F6F0E1D103A7}" dt="2020-01-31T08:43:39.326" v="330" actId="478"/>
          <ac:picMkLst>
            <pc:docMk/>
            <pc:sldMk cId="3176018124" sldId="381"/>
            <ac:picMk id="67" creationId="{37D743C4-880D-4910-ACA0-442D57D0E87B}"/>
          </ac:picMkLst>
        </pc:picChg>
        <pc:picChg chg="del">
          <ac:chgData name="Helen Woodhead" userId="a20b558725e10394" providerId="LiveId" clId="{DC78A2F0-33B4-4A17-A876-F6F0E1D103A7}" dt="2020-01-31T08:43:39.326" v="330" actId="478"/>
          <ac:picMkLst>
            <pc:docMk/>
            <pc:sldMk cId="3176018124" sldId="381"/>
            <ac:picMk id="72" creationId="{DDBBD8BF-9D5A-4563-A653-FE2DEDA39695}"/>
          </ac:picMkLst>
        </pc:picChg>
        <pc:picChg chg="del">
          <ac:chgData name="Helen Woodhead" userId="a20b558725e10394" providerId="LiveId" clId="{DC78A2F0-33B4-4A17-A876-F6F0E1D103A7}" dt="2020-01-31T08:43:39.326" v="330" actId="478"/>
          <ac:picMkLst>
            <pc:docMk/>
            <pc:sldMk cId="3176018124" sldId="381"/>
            <ac:picMk id="73" creationId="{A04931FA-080B-43F6-9CD7-C442BEDA3604}"/>
          </ac:picMkLst>
        </pc:picChg>
        <pc:picChg chg="del topLvl">
          <ac:chgData name="Helen Woodhead" userId="a20b558725e10394" providerId="LiveId" clId="{DC78A2F0-33B4-4A17-A876-F6F0E1D103A7}" dt="2020-01-31T08:43:40.948" v="331" actId="478"/>
          <ac:picMkLst>
            <pc:docMk/>
            <pc:sldMk cId="3176018124" sldId="381"/>
            <ac:picMk id="76" creationId="{E937497A-A77B-4532-9BCC-BD8BCDBC6FA1}"/>
          </ac:picMkLst>
        </pc:picChg>
      </pc:sldChg>
      <pc:sldChg chg="modSp del">
        <pc:chgData name="Helen Woodhead" userId="a20b558725e10394" providerId="LiveId" clId="{DC78A2F0-33B4-4A17-A876-F6F0E1D103A7}" dt="2020-01-31T08:44:09.087" v="345" actId="47"/>
        <pc:sldMkLst>
          <pc:docMk/>
          <pc:sldMk cId="435449212" sldId="382"/>
        </pc:sldMkLst>
        <pc:spChg chg="mod">
          <ac:chgData name="Helen Woodhead" userId="a20b558725e10394" providerId="LiveId" clId="{DC78A2F0-33B4-4A17-A876-F6F0E1D103A7}" dt="2020-01-31T08:44:03.429" v="342" actId="21"/>
          <ac:spMkLst>
            <pc:docMk/>
            <pc:sldMk cId="435449212" sldId="382"/>
            <ac:spMk id="19" creationId="{5252A847-DE45-4FA3-A1F8-EEBEB845FF8E}"/>
          </ac:spMkLst>
        </pc:spChg>
      </pc:sldChg>
      <pc:sldChg chg="modSp del">
        <pc:chgData name="Helen Woodhead" userId="a20b558725e10394" providerId="LiveId" clId="{DC78A2F0-33B4-4A17-A876-F6F0E1D103A7}" dt="2020-01-31T08:44:18.788" v="349" actId="47"/>
        <pc:sldMkLst>
          <pc:docMk/>
          <pc:sldMk cId="362725267" sldId="383"/>
        </pc:sldMkLst>
        <pc:spChg chg="mod">
          <ac:chgData name="Helen Woodhead" userId="a20b558725e10394" providerId="LiveId" clId="{DC78A2F0-33B4-4A17-A876-F6F0E1D103A7}" dt="2020-01-31T08:44:14.869" v="347" actId="21"/>
          <ac:spMkLst>
            <pc:docMk/>
            <pc:sldMk cId="362725267" sldId="383"/>
            <ac:spMk id="19" creationId="{5252A847-DE45-4FA3-A1F8-EEBEB845FF8E}"/>
          </ac:spMkLst>
        </pc:spChg>
      </pc:sldChg>
      <pc:sldChg chg="addSp delSp modSp add">
        <pc:chgData name="Helen Woodhead" userId="a20b558725e10394" providerId="LiveId" clId="{DC78A2F0-33B4-4A17-A876-F6F0E1D103A7}" dt="2020-01-31T08:40:24.046" v="166" actId="1035"/>
        <pc:sldMkLst>
          <pc:docMk/>
          <pc:sldMk cId="3348009752" sldId="415"/>
        </pc:sldMkLst>
        <pc:spChg chg="del mod">
          <ac:chgData name="Helen Woodhead" userId="a20b558725e10394" providerId="LiveId" clId="{DC78A2F0-33B4-4A17-A876-F6F0E1D103A7}" dt="2020-01-31T08:36:08.927" v="29" actId="478"/>
          <ac:spMkLst>
            <pc:docMk/>
            <pc:sldMk cId="3348009752" sldId="415"/>
            <ac:spMk id="19" creationId="{5252A847-DE45-4FA3-A1F8-EEBEB845FF8E}"/>
          </ac:spMkLst>
        </pc:spChg>
        <pc:spChg chg="add">
          <ac:chgData name="Helen Woodhead" userId="a20b558725e10394" providerId="LiveId" clId="{DC78A2F0-33B4-4A17-A876-F6F0E1D103A7}" dt="2020-01-31T08:36:24.285" v="34"/>
          <ac:spMkLst>
            <pc:docMk/>
            <pc:sldMk cId="3348009752" sldId="415"/>
            <ac:spMk id="126" creationId="{45B4013F-4FED-437C-9600-1BDFCE247A1F}"/>
          </ac:spMkLst>
        </pc:spChg>
        <pc:grpChg chg="del">
          <ac:chgData name="Helen Woodhead" userId="a20b558725e10394" providerId="LiveId" clId="{DC78A2F0-33B4-4A17-A876-F6F0E1D103A7}" dt="2020-01-31T08:35:51.875" v="2" actId="478"/>
          <ac:grpSpMkLst>
            <pc:docMk/>
            <pc:sldMk cId="3348009752" sldId="415"/>
            <ac:grpSpMk id="46" creationId="{126879B0-C5B1-4297-B45A-B83664B93417}"/>
          </ac:grpSpMkLst>
        </pc:grpChg>
        <pc:grpChg chg="del">
          <ac:chgData name="Helen Woodhead" userId="a20b558725e10394" providerId="LiveId" clId="{DC78A2F0-33B4-4A17-A876-F6F0E1D103A7}" dt="2020-01-31T08:36:08.927" v="29" actId="478"/>
          <ac:grpSpMkLst>
            <pc:docMk/>
            <pc:sldMk cId="3348009752" sldId="415"/>
            <ac:grpSpMk id="47" creationId="{18179354-82F3-4FDD-94D4-24857AE7C56C}"/>
          </ac:grpSpMkLst>
        </pc:grpChg>
        <pc:grpChg chg="del">
          <ac:chgData name="Helen Woodhead" userId="a20b558725e10394" providerId="LiveId" clId="{DC78A2F0-33B4-4A17-A876-F6F0E1D103A7}" dt="2020-01-31T08:35:51.875" v="2" actId="478"/>
          <ac:grpSpMkLst>
            <pc:docMk/>
            <pc:sldMk cId="3348009752" sldId="415"/>
            <ac:grpSpMk id="95" creationId="{D49669FB-6EC1-4081-9753-95882FF24D77}"/>
          </ac:grpSpMkLst>
        </pc:grpChg>
        <pc:grpChg chg="del">
          <ac:chgData name="Helen Woodhead" userId="a20b558725e10394" providerId="LiveId" clId="{DC78A2F0-33B4-4A17-A876-F6F0E1D103A7}" dt="2020-01-31T08:35:51.875" v="2" actId="478"/>
          <ac:grpSpMkLst>
            <pc:docMk/>
            <pc:sldMk cId="3348009752" sldId="415"/>
            <ac:grpSpMk id="101" creationId="{EA655D97-CE34-4DDE-8F02-1973AAB46FB0}"/>
          </ac:grpSpMkLst>
        </pc:grpChg>
        <pc:grpChg chg="del">
          <ac:chgData name="Helen Woodhead" userId="a20b558725e10394" providerId="LiveId" clId="{DC78A2F0-33B4-4A17-A876-F6F0E1D103A7}" dt="2020-01-31T08:35:51.875" v="2" actId="478"/>
          <ac:grpSpMkLst>
            <pc:docMk/>
            <pc:sldMk cId="3348009752" sldId="415"/>
            <ac:grpSpMk id="107" creationId="{EDD9ECD0-4148-47A5-B010-06DFE0918422}"/>
          </ac:grpSpMkLst>
        </pc:grpChg>
        <pc:grpChg chg="del">
          <ac:chgData name="Helen Woodhead" userId="a20b558725e10394" providerId="LiveId" clId="{DC78A2F0-33B4-4A17-A876-F6F0E1D103A7}" dt="2020-01-31T08:35:51.875" v="2" actId="478"/>
          <ac:grpSpMkLst>
            <pc:docMk/>
            <pc:sldMk cId="3348009752" sldId="415"/>
            <ac:grpSpMk id="113" creationId="{23E033A9-DEE4-44DE-8A8B-3F0AC07D6605}"/>
          </ac:grpSpMkLst>
        </pc:grpChg>
        <pc:grpChg chg="del">
          <ac:chgData name="Helen Woodhead" userId="a20b558725e10394" providerId="LiveId" clId="{DC78A2F0-33B4-4A17-A876-F6F0E1D103A7}" dt="2020-01-31T08:35:51.875" v="2" actId="478"/>
          <ac:grpSpMkLst>
            <pc:docMk/>
            <pc:sldMk cId="3348009752" sldId="415"/>
            <ac:grpSpMk id="119" creationId="{D4F8C02A-4663-4113-8382-3E4BB71C8018}"/>
          </ac:grpSpMkLst>
        </pc:grpChg>
        <pc:grpChg chg="add">
          <ac:chgData name="Helen Woodhead" userId="a20b558725e10394" providerId="LiveId" clId="{DC78A2F0-33B4-4A17-A876-F6F0E1D103A7}" dt="2020-01-31T08:36:24.285" v="34"/>
          <ac:grpSpMkLst>
            <pc:docMk/>
            <pc:sldMk cId="3348009752" sldId="415"/>
            <ac:grpSpMk id="128" creationId="{B7A6921A-4982-4C7A-89AA-8B4299C00C19}"/>
          </ac:grpSpMkLst>
        </pc:grpChg>
        <pc:grpChg chg="add">
          <ac:chgData name="Helen Woodhead" userId="a20b558725e10394" providerId="LiveId" clId="{DC78A2F0-33B4-4A17-A876-F6F0E1D103A7}" dt="2020-01-31T08:36:24.285" v="34"/>
          <ac:grpSpMkLst>
            <pc:docMk/>
            <pc:sldMk cId="3348009752" sldId="415"/>
            <ac:grpSpMk id="134" creationId="{438F5CA0-9C8A-4B71-8FB7-CE00B1F06CC8}"/>
          </ac:grpSpMkLst>
        </pc:grpChg>
        <pc:grpChg chg="add">
          <ac:chgData name="Helen Woodhead" userId="a20b558725e10394" providerId="LiveId" clId="{DC78A2F0-33B4-4A17-A876-F6F0E1D103A7}" dt="2020-01-31T08:36:24.285" v="34"/>
          <ac:grpSpMkLst>
            <pc:docMk/>
            <pc:sldMk cId="3348009752" sldId="415"/>
            <ac:grpSpMk id="140" creationId="{80821C55-237F-4159-BCF0-C9BF58ADD490}"/>
          </ac:grpSpMkLst>
        </pc:grpChg>
        <pc:grpChg chg="add">
          <ac:chgData name="Helen Woodhead" userId="a20b558725e10394" providerId="LiveId" clId="{DC78A2F0-33B4-4A17-A876-F6F0E1D103A7}" dt="2020-01-31T08:36:24.285" v="34"/>
          <ac:grpSpMkLst>
            <pc:docMk/>
            <pc:sldMk cId="3348009752" sldId="415"/>
            <ac:grpSpMk id="146" creationId="{1ABEAC8C-51E7-42DE-A9AF-164E2656F09A}"/>
          </ac:grpSpMkLst>
        </pc:grpChg>
        <pc:grpChg chg="del">
          <ac:chgData name="Helen Woodhead" userId="a20b558725e10394" providerId="LiveId" clId="{DC78A2F0-33B4-4A17-A876-F6F0E1D103A7}" dt="2020-01-31T08:35:51.875" v="2" actId="478"/>
          <ac:grpSpMkLst>
            <pc:docMk/>
            <pc:sldMk cId="3348009752" sldId="415"/>
            <ac:grpSpMk id="149" creationId="{67663390-77C5-4CC2-BA9A-78701856DE87}"/>
          </ac:grpSpMkLst>
        </pc:grpChg>
        <pc:grpChg chg="add">
          <ac:chgData name="Helen Woodhead" userId="a20b558725e10394" providerId="LiveId" clId="{DC78A2F0-33B4-4A17-A876-F6F0E1D103A7}" dt="2020-01-31T08:36:24.285" v="34"/>
          <ac:grpSpMkLst>
            <pc:docMk/>
            <pc:sldMk cId="3348009752" sldId="415"/>
            <ac:grpSpMk id="158" creationId="{76FE575D-AD66-4AD5-8D78-E3032EA95CFC}"/>
          </ac:grpSpMkLst>
        </pc:grpChg>
        <pc:grpChg chg="add">
          <ac:chgData name="Helen Woodhead" userId="a20b558725e10394" providerId="LiveId" clId="{DC78A2F0-33B4-4A17-A876-F6F0E1D103A7}" dt="2020-01-31T08:36:24.285" v="34"/>
          <ac:grpSpMkLst>
            <pc:docMk/>
            <pc:sldMk cId="3348009752" sldId="415"/>
            <ac:grpSpMk id="164" creationId="{B299EB61-4AE8-41C2-BF5D-B400C4DDC67D}"/>
          </ac:grpSpMkLst>
        </pc:grpChg>
        <pc:grpChg chg="add">
          <ac:chgData name="Helen Woodhead" userId="a20b558725e10394" providerId="LiveId" clId="{DC78A2F0-33B4-4A17-A876-F6F0E1D103A7}" dt="2020-01-31T08:36:24.285" v="34"/>
          <ac:grpSpMkLst>
            <pc:docMk/>
            <pc:sldMk cId="3348009752" sldId="415"/>
            <ac:grpSpMk id="170" creationId="{C589461A-3005-421C-9734-23701DE0B842}"/>
          </ac:grpSpMkLst>
        </pc:grpChg>
        <pc:grpChg chg="add">
          <ac:chgData name="Helen Woodhead" userId="a20b558725e10394" providerId="LiveId" clId="{DC78A2F0-33B4-4A17-A876-F6F0E1D103A7}" dt="2020-01-31T08:36:24.285" v="34"/>
          <ac:grpSpMkLst>
            <pc:docMk/>
            <pc:sldMk cId="3348009752" sldId="415"/>
            <ac:grpSpMk id="176" creationId="{F6CE099D-B27C-4180-9C63-46B56EDDFD9B}"/>
          </ac:grpSpMkLst>
        </pc:grpChg>
        <pc:grpChg chg="add">
          <ac:chgData name="Helen Woodhead" userId="a20b558725e10394" providerId="LiveId" clId="{DC78A2F0-33B4-4A17-A876-F6F0E1D103A7}" dt="2020-01-31T08:36:24.285" v="34"/>
          <ac:grpSpMkLst>
            <pc:docMk/>
            <pc:sldMk cId="3348009752" sldId="415"/>
            <ac:grpSpMk id="182" creationId="{A23916F7-9592-41E4-BE93-EFACF4F2D2E4}"/>
          </ac:grpSpMkLst>
        </pc:grpChg>
        <pc:grpChg chg="add">
          <ac:chgData name="Helen Woodhead" userId="a20b558725e10394" providerId="LiveId" clId="{DC78A2F0-33B4-4A17-A876-F6F0E1D103A7}" dt="2020-01-31T08:36:24.285" v="34"/>
          <ac:grpSpMkLst>
            <pc:docMk/>
            <pc:sldMk cId="3348009752" sldId="415"/>
            <ac:grpSpMk id="188" creationId="{6317054F-0B1C-4A0A-BFE9-5A366629592C}"/>
          </ac:grpSpMkLst>
        </pc:grpChg>
        <pc:grpChg chg="del">
          <ac:chgData name="Helen Woodhead" userId="a20b558725e10394" providerId="LiveId" clId="{DC78A2F0-33B4-4A17-A876-F6F0E1D103A7}" dt="2020-01-31T08:35:51.875" v="2" actId="478"/>
          <ac:grpSpMkLst>
            <pc:docMk/>
            <pc:sldMk cId="3348009752" sldId="415"/>
            <ac:grpSpMk id="191" creationId="{05A144FE-DA64-4232-BC87-FBA0295202DD}"/>
          </ac:grpSpMkLst>
        </pc:grpChg>
        <pc:grpChg chg="del">
          <ac:chgData name="Helen Woodhead" userId="a20b558725e10394" providerId="LiveId" clId="{DC78A2F0-33B4-4A17-A876-F6F0E1D103A7}" dt="2020-01-31T08:35:51.875" v="2" actId="478"/>
          <ac:grpSpMkLst>
            <pc:docMk/>
            <pc:sldMk cId="3348009752" sldId="415"/>
            <ac:grpSpMk id="197" creationId="{9CCC3853-05D9-4345-ABA2-888B22B74EDB}"/>
          </ac:grpSpMkLst>
        </pc:grpChg>
        <pc:grpChg chg="del">
          <ac:chgData name="Helen Woodhead" userId="a20b558725e10394" providerId="LiveId" clId="{DC78A2F0-33B4-4A17-A876-F6F0E1D103A7}" dt="2020-01-31T08:35:51.875" v="2" actId="478"/>
          <ac:grpSpMkLst>
            <pc:docMk/>
            <pc:sldMk cId="3348009752" sldId="415"/>
            <ac:grpSpMk id="203" creationId="{049F1AB3-C533-4212-A737-F78A509CD16E}"/>
          </ac:grpSpMkLst>
        </pc:grpChg>
        <pc:grpChg chg="del">
          <ac:chgData name="Helen Woodhead" userId="a20b558725e10394" providerId="LiveId" clId="{DC78A2F0-33B4-4A17-A876-F6F0E1D103A7}" dt="2020-01-31T08:35:51.875" v="2" actId="478"/>
          <ac:grpSpMkLst>
            <pc:docMk/>
            <pc:sldMk cId="3348009752" sldId="415"/>
            <ac:grpSpMk id="209" creationId="{2AB81D76-C035-494F-B215-F3C0725A2B73}"/>
          </ac:grpSpMkLst>
        </pc:grpChg>
        <pc:grpChg chg="del">
          <ac:chgData name="Helen Woodhead" userId="a20b558725e10394" providerId="LiveId" clId="{DC78A2F0-33B4-4A17-A876-F6F0E1D103A7}" dt="2020-01-31T08:35:51.875" v="2" actId="478"/>
          <ac:grpSpMkLst>
            <pc:docMk/>
            <pc:sldMk cId="3348009752" sldId="415"/>
            <ac:grpSpMk id="215" creationId="{BEFB2170-5327-48BB-BB37-1BDEDF772833}"/>
          </ac:grpSpMkLst>
        </pc:grpChg>
        <pc:grpChg chg="add">
          <ac:chgData name="Helen Woodhead" userId="a20b558725e10394" providerId="LiveId" clId="{DC78A2F0-33B4-4A17-A876-F6F0E1D103A7}" dt="2020-01-31T08:36:24.285" v="34"/>
          <ac:grpSpMkLst>
            <pc:docMk/>
            <pc:sldMk cId="3348009752" sldId="415"/>
            <ac:grpSpMk id="237" creationId="{A5CC86EE-2ED1-44AB-AE9C-22775D27ADCC}"/>
          </ac:grpSpMkLst>
        </pc:grpChg>
        <pc:grpChg chg="add">
          <ac:chgData name="Helen Woodhead" userId="a20b558725e10394" providerId="LiveId" clId="{DC78A2F0-33B4-4A17-A876-F6F0E1D103A7}" dt="2020-01-31T08:36:24.285" v="34"/>
          <ac:grpSpMkLst>
            <pc:docMk/>
            <pc:sldMk cId="3348009752" sldId="415"/>
            <ac:grpSpMk id="244" creationId="{87F82F32-B838-4CBD-B819-637C72093D8D}"/>
          </ac:grpSpMkLst>
        </pc:grpChg>
        <pc:graphicFrameChg chg="del">
          <ac:chgData name="Helen Woodhead" userId="a20b558725e10394" providerId="LiveId" clId="{DC78A2F0-33B4-4A17-A876-F6F0E1D103A7}" dt="2020-01-31T08:35:51.875" v="2" actId="478"/>
          <ac:graphicFrameMkLst>
            <pc:docMk/>
            <pc:sldMk cId="3348009752" sldId="415"/>
            <ac:graphicFrameMk id="6" creationId="{811ABBB1-75F7-46B0-8BC3-F74D95C365D4}"/>
          </ac:graphicFrameMkLst>
        </pc:graphicFrameChg>
        <pc:graphicFrameChg chg="del">
          <ac:chgData name="Helen Woodhead" userId="a20b558725e10394" providerId="LiveId" clId="{DC78A2F0-33B4-4A17-A876-F6F0E1D103A7}" dt="2020-01-31T08:36:08.927" v="29" actId="478"/>
          <ac:graphicFrameMkLst>
            <pc:docMk/>
            <pc:sldMk cId="3348009752" sldId="415"/>
            <ac:graphicFrameMk id="12" creationId="{82E17EF6-AE88-4480-AA9B-09894C5BADD3}"/>
          </ac:graphicFrameMkLst>
        </pc:graphicFrameChg>
        <pc:graphicFrameChg chg="add">
          <ac:chgData name="Helen Woodhead" userId="a20b558725e10394" providerId="LiveId" clId="{DC78A2F0-33B4-4A17-A876-F6F0E1D103A7}" dt="2020-01-31T08:36:24.285" v="34"/>
          <ac:graphicFrameMkLst>
            <pc:docMk/>
            <pc:sldMk cId="3348009752" sldId="415"/>
            <ac:graphicFrameMk id="127" creationId="{C5FA2AA0-DACD-4DE6-8FD6-CA07A3860456}"/>
          </ac:graphicFrameMkLst>
        </pc:graphicFrameChg>
        <pc:picChg chg="add del mod">
          <ac:chgData name="Helen Woodhead" userId="a20b558725e10394" providerId="LiveId" clId="{DC78A2F0-33B4-4A17-A876-F6F0E1D103A7}" dt="2020-01-31T08:36:06.157" v="28" actId="21"/>
          <ac:picMkLst>
            <pc:docMk/>
            <pc:sldMk cId="3348009752" sldId="415"/>
            <ac:picMk id="2" creationId="{B27C87B5-F27C-40AA-8038-3E2164401564}"/>
          </ac:picMkLst>
        </pc:picChg>
        <pc:picChg chg="add mod">
          <ac:chgData name="Helen Woodhead" userId="a20b558725e10394" providerId="LiveId" clId="{DC78A2F0-33B4-4A17-A876-F6F0E1D103A7}" dt="2020-01-31T08:40:24.046" v="166" actId="1035"/>
          <ac:picMkLst>
            <pc:docMk/>
            <pc:sldMk cId="3348009752" sldId="415"/>
            <ac:picMk id="125" creationId="{E3FBA02F-CDA9-4E20-8CB4-710459FDC1EF}"/>
          </ac:picMkLst>
        </pc:picChg>
        <pc:picChg chg="del">
          <ac:chgData name="Helen Woodhead" userId="a20b558725e10394" providerId="LiveId" clId="{DC78A2F0-33B4-4A17-A876-F6F0E1D103A7}" dt="2020-01-31T08:36:08.927" v="29" actId="478"/>
          <ac:picMkLst>
            <pc:docMk/>
            <pc:sldMk cId="3348009752" sldId="415"/>
            <ac:picMk id="221" creationId="{6010C640-48B4-40C1-8F88-D73EA763FBBA}"/>
          </ac:picMkLst>
        </pc:picChg>
        <pc:picChg chg="del">
          <ac:chgData name="Helen Woodhead" userId="a20b558725e10394" providerId="LiveId" clId="{DC78A2F0-33B4-4A17-A876-F6F0E1D103A7}" dt="2020-01-31T08:36:08.927" v="29" actId="478"/>
          <ac:picMkLst>
            <pc:docMk/>
            <pc:sldMk cId="3348009752" sldId="415"/>
            <ac:picMk id="222" creationId="{C2F380F9-F671-4F7E-9F78-04E3E232A625}"/>
          </ac:picMkLst>
        </pc:picChg>
        <pc:picChg chg="del">
          <ac:chgData name="Helen Woodhead" userId="a20b558725e10394" providerId="LiveId" clId="{DC78A2F0-33B4-4A17-A876-F6F0E1D103A7}" dt="2020-01-31T08:36:08.927" v="29" actId="478"/>
          <ac:picMkLst>
            <pc:docMk/>
            <pc:sldMk cId="3348009752" sldId="415"/>
            <ac:picMk id="223" creationId="{D209EBEF-85B6-4A77-BE94-7922AFFAECF9}"/>
          </ac:picMkLst>
        </pc:picChg>
        <pc:picChg chg="del">
          <ac:chgData name="Helen Woodhead" userId="a20b558725e10394" providerId="LiveId" clId="{DC78A2F0-33B4-4A17-A876-F6F0E1D103A7}" dt="2020-01-31T08:36:08.927" v="29" actId="478"/>
          <ac:picMkLst>
            <pc:docMk/>
            <pc:sldMk cId="3348009752" sldId="415"/>
            <ac:picMk id="224" creationId="{8CB72C53-7A58-4FAA-AD34-CF04F5F9E2D6}"/>
          </ac:picMkLst>
        </pc:picChg>
        <pc:picChg chg="del">
          <ac:chgData name="Helen Woodhead" userId="a20b558725e10394" providerId="LiveId" clId="{DC78A2F0-33B4-4A17-A876-F6F0E1D103A7}" dt="2020-01-31T08:36:08.927" v="29" actId="478"/>
          <ac:picMkLst>
            <pc:docMk/>
            <pc:sldMk cId="3348009752" sldId="415"/>
            <ac:picMk id="226" creationId="{377B10DA-AB2A-44D5-8045-A5D16BFFC657}"/>
          </ac:picMkLst>
        </pc:picChg>
        <pc:picChg chg="del">
          <ac:chgData name="Helen Woodhead" userId="a20b558725e10394" providerId="LiveId" clId="{DC78A2F0-33B4-4A17-A876-F6F0E1D103A7}" dt="2020-01-31T08:36:08.927" v="29" actId="478"/>
          <ac:picMkLst>
            <pc:docMk/>
            <pc:sldMk cId="3348009752" sldId="415"/>
            <ac:picMk id="227" creationId="{C31A1EA9-2296-434D-A189-9066345F7E8B}"/>
          </ac:picMkLst>
        </pc:picChg>
        <pc:picChg chg="del">
          <ac:chgData name="Helen Woodhead" userId="a20b558725e10394" providerId="LiveId" clId="{DC78A2F0-33B4-4A17-A876-F6F0E1D103A7}" dt="2020-01-31T08:36:08.927" v="29" actId="478"/>
          <ac:picMkLst>
            <pc:docMk/>
            <pc:sldMk cId="3348009752" sldId="415"/>
            <ac:picMk id="228" creationId="{52AD5C3F-ACD6-4B8A-BBE8-06CF648033D7}"/>
          </ac:picMkLst>
        </pc:picChg>
        <pc:picChg chg="del">
          <ac:chgData name="Helen Woodhead" userId="a20b558725e10394" providerId="LiveId" clId="{DC78A2F0-33B4-4A17-A876-F6F0E1D103A7}" dt="2020-01-31T08:36:08.927" v="29" actId="478"/>
          <ac:picMkLst>
            <pc:docMk/>
            <pc:sldMk cId="3348009752" sldId="415"/>
            <ac:picMk id="229" creationId="{C85DD009-5385-43F8-BDF6-5E6FE3E83724}"/>
          </ac:picMkLst>
        </pc:picChg>
        <pc:picChg chg="del">
          <ac:chgData name="Helen Woodhead" userId="a20b558725e10394" providerId="LiveId" clId="{DC78A2F0-33B4-4A17-A876-F6F0E1D103A7}" dt="2020-01-31T08:36:08.927" v="29" actId="478"/>
          <ac:picMkLst>
            <pc:docMk/>
            <pc:sldMk cId="3348009752" sldId="415"/>
            <ac:picMk id="230" creationId="{0C6111B3-40BA-4C6F-8E7A-75F3547E1DCE}"/>
          </ac:picMkLst>
        </pc:picChg>
        <pc:picChg chg="del">
          <ac:chgData name="Helen Woodhead" userId="a20b558725e10394" providerId="LiveId" clId="{DC78A2F0-33B4-4A17-A876-F6F0E1D103A7}" dt="2020-01-31T08:36:08.927" v="29" actId="478"/>
          <ac:picMkLst>
            <pc:docMk/>
            <pc:sldMk cId="3348009752" sldId="415"/>
            <ac:picMk id="231" creationId="{242D1792-1EF1-4E42-B5B4-1031F6D995D9}"/>
          </ac:picMkLst>
        </pc:picChg>
        <pc:picChg chg="del">
          <ac:chgData name="Helen Woodhead" userId="a20b558725e10394" providerId="LiveId" clId="{DC78A2F0-33B4-4A17-A876-F6F0E1D103A7}" dt="2020-01-31T08:36:08.927" v="29" actId="478"/>
          <ac:picMkLst>
            <pc:docMk/>
            <pc:sldMk cId="3348009752" sldId="415"/>
            <ac:picMk id="232" creationId="{CC558070-DA65-4053-9993-34A315E2853C}"/>
          </ac:picMkLst>
        </pc:picChg>
        <pc:picChg chg="del">
          <ac:chgData name="Helen Woodhead" userId="a20b558725e10394" providerId="LiveId" clId="{DC78A2F0-33B4-4A17-A876-F6F0E1D103A7}" dt="2020-01-31T08:36:08.927" v="29" actId="478"/>
          <ac:picMkLst>
            <pc:docMk/>
            <pc:sldMk cId="3348009752" sldId="415"/>
            <ac:picMk id="234" creationId="{0850BF97-F5AE-4EBC-9D66-B97504BE115A}"/>
          </ac:picMkLst>
        </pc:picChg>
        <pc:picChg chg="del">
          <ac:chgData name="Helen Woodhead" userId="a20b558725e10394" providerId="LiveId" clId="{DC78A2F0-33B4-4A17-A876-F6F0E1D103A7}" dt="2020-01-31T08:36:08.927" v="29" actId="478"/>
          <ac:picMkLst>
            <pc:docMk/>
            <pc:sldMk cId="3348009752" sldId="415"/>
            <ac:picMk id="236" creationId="{602447E8-A937-4E98-9506-EE1FD7754370}"/>
          </ac:picMkLst>
        </pc:picChg>
        <pc:picChg chg="del">
          <ac:chgData name="Helen Woodhead" userId="a20b558725e10394" providerId="LiveId" clId="{DC78A2F0-33B4-4A17-A876-F6F0E1D103A7}" dt="2020-01-31T08:36:08.927" v="29" actId="478"/>
          <ac:picMkLst>
            <pc:docMk/>
            <pc:sldMk cId="3348009752" sldId="415"/>
            <ac:picMk id="240" creationId="{6BBD154E-186B-476E-80B6-61F770731E65}"/>
          </ac:picMkLst>
        </pc:picChg>
      </pc:sldChg>
      <pc:sldChg chg="modSp add">
        <pc:chgData name="Helen Woodhead" userId="a20b558725e10394" providerId="LiveId" clId="{DC78A2F0-33B4-4A17-A876-F6F0E1D103A7}" dt="2020-01-31T08:40:19.296" v="165" actId="1035"/>
        <pc:sldMkLst>
          <pc:docMk/>
          <pc:sldMk cId="2129121130" sldId="416"/>
        </pc:sldMkLst>
        <pc:spChg chg="mod">
          <ac:chgData name="Helen Woodhead" userId="a20b558725e10394" providerId="LiveId" clId="{DC78A2F0-33B4-4A17-A876-F6F0E1D103A7}" dt="2020-01-31T08:36:43.715" v="40" actId="122"/>
          <ac:spMkLst>
            <pc:docMk/>
            <pc:sldMk cId="2129121130" sldId="416"/>
            <ac:spMk id="126" creationId="{45B4013F-4FED-437C-9600-1BDFCE247A1F}"/>
          </ac:spMkLst>
        </pc:spChg>
        <pc:picChg chg="mod">
          <ac:chgData name="Helen Woodhead" userId="a20b558725e10394" providerId="LiveId" clId="{DC78A2F0-33B4-4A17-A876-F6F0E1D103A7}" dt="2020-01-31T08:40:19.296" v="165" actId="1035"/>
          <ac:picMkLst>
            <pc:docMk/>
            <pc:sldMk cId="2129121130" sldId="416"/>
            <ac:picMk id="125" creationId="{E3FBA02F-CDA9-4E20-8CB4-710459FDC1EF}"/>
          </ac:picMkLst>
        </pc:picChg>
      </pc:sldChg>
      <pc:sldChg chg="addSp delSp modSp add">
        <pc:chgData name="Helen Woodhead" userId="a20b558725e10394" providerId="LiveId" clId="{DC78A2F0-33B4-4A17-A876-F6F0E1D103A7}" dt="2020-01-31T08:40:15.733" v="164" actId="1035"/>
        <pc:sldMkLst>
          <pc:docMk/>
          <pc:sldMk cId="3948641049" sldId="417"/>
        </pc:sldMkLst>
        <pc:spChg chg="del mod">
          <ac:chgData name="Helen Woodhead" userId="a20b558725e10394" providerId="LiveId" clId="{DC78A2F0-33B4-4A17-A876-F6F0E1D103A7}" dt="2020-01-31T08:37:14.704" v="74" actId="478"/>
          <ac:spMkLst>
            <pc:docMk/>
            <pc:sldMk cId="3948641049" sldId="417"/>
            <ac:spMk id="19" creationId="{5252A847-DE45-4FA3-A1F8-EEBEB845FF8E}"/>
          </ac:spMkLst>
        </pc:spChg>
        <pc:spChg chg="add">
          <ac:chgData name="Helen Woodhead" userId="a20b558725e10394" providerId="LiveId" clId="{DC78A2F0-33B4-4A17-A876-F6F0E1D103A7}" dt="2020-01-31T08:37:27.816" v="80"/>
          <ac:spMkLst>
            <pc:docMk/>
            <pc:sldMk cId="3948641049" sldId="417"/>
            <ac:spMk id="25" creationId="{2909BA17-401E-4A59-BEEC-D8B1439A3F0E}"/>
          </ac:spMkLst>
        </pc:spChg>
        <pc:spChg chg="del">
          <ac:chgData name="Helen Woodhead" userId="a20b558725e10394" providerId="LiveId" clId="{DC78A2F0-33B4-4A17-A876-F6F0E1D103A7}" dt="2020-01-31T08:37:13.337" v="73" actId="478"/>
          <ac:spMkLst>
            <pc:docMk/>
            <pc:sldMk cId="3948641049" sldId="417"/>
            <ac:spMk id="67" creationId="{6A853E85-7FC9-4E9F-81CF-F2207AA1C5B2}"/>
          </ac:spMkLst>
        </pc:spChg>
        <pc:graphicFrameChg chg="add">
          <ac:chgData name="Helen Woodhead" userId="a20b558725e10394" providerId="LiveId" clId="{DC78A2F0-33B4-4A17-A876-F6F0E1D103A7}" dt="2020-01-31T08:37:27.816" v="80"/>
          <ac:graphicFrameMkLst>
            <pc:docMk/>
            <pc:sldMk cId="3948641049" sldId="417"/>
            <ac:graphicFrameMk id="26" creationId="{702C4F3F-518B-4781-A933-AF02B76E47ED}"/>
          </ac:graphicFrameMkLst>
        </pc:graphicFrameChg>
        <pc:graphicFrameChg chg="del modGraphic">
          <ac:chgData name="Helen Woodhead" userId="a20b558725e10394" providerId="LiveId" clId="{DC78A2F0-33B4-4A17-A876-F6F0E1D103A7}" dt="2020-01-31T08:36:52.775" v="45" actId="478"/>
          <ac:graphicFrameMkLst>
            <pc:docMk/>
            <pc:sldMk cId="3948641049" sldId="417"/>
            <ac:graphicFrameMk id="65" creationId="{CB4BA4F6-2B2F-444C-8919-215A63E016E3}"/>
          </ac:graphicFrameMkLst>
        </pc:graphicFrameChg>
        <pc:graphicFrameChg chg="del">
          <ac:chgData name="Helen Woodhead" userId="a20b558725e10394" providerId="LiveId" clId="{DC78A2F0-33B4-4A17-A876-F6F0E1D103A7}" dt="2020-01-31T08:37:13.337" v="73" actId="478"/>
          <ac:graphicFrameMkLst>
            <pc:docMk/>
            <pc:sldMk cId="3948641049" sldId="417"/>
            <ac:graphicFrameMk id="66" creationId="{0432B2BA-E69E-40E6-9A9E-76E7649248AA}"/>
          </ac:graphicFrameMkLst>
        </pc:graphicFrameChg>
        <pc:picChg chg="add del mod">
          <ac:chgData name="Helen Woodhead" userId="a20b558725e10394" providerId="LiveId" clId="{DC78A2F0-33B4-4A17-A876-F6F0E1D103A7}" dt="2020-01-31T08:37:10.847" v="72" actId="21"/>
          <ac:picMkLst>
            <pc:docMk/>
            <pc:sldMk cId="3948641049" sldId="417"/>
            <ac:picMk id="2" creationId="{A6CC3361-CB7B-4663-B708-0BA23A7CB2C9}"/>
          </ac:picMkLst>
        </pc:picChg>
        <pc:picChg chg="add mod">
          <ac:chgData name="Helen Woodhead" userId="a20b558725e10394" providerId="LiveId" clId="{DC78A2F0-33B4-4A17-A876-F6F0E1D103A7}" dt="2020-01-31T08:40:15.733" v="164" actId="1035"/>
          <ac:picMkLst>
            <pc:docMk/>
            <pc:sldMk cId="3948641049" sldId="417"/>
            <ac:picMk id="24" creationId="{43A95826-6A5F-463F-9BB8-AD62F41B9431}"/>
          </ac:picMkLst>
        </pc:picChg>
        <pc:picChg chg="del">
          <ac:chgData name="Helen Woodhead" userId="a20b558725e10394" providerId="LiveId" clId="{DC78A2F0-33B4-4A17-A876-F6F0E1D103A7}" dt="2020-01-31T08:37:13.337" v="73" actId="478"/>
          <ac:picMkLst>
            <pc:docMk/>
            <pc:sldMk cId="3948641049" sldId="417"/>
            <ac:picMk id="68" creationId="{8195F466-2B44-44E5-87F1-A1ABA2506796}"/>
          </ac:picMkLst>
        </pc:picChg>
        <pc:picChg chg="del">
          <ac:chgData name="Helen Woodhead" userId="a20b558725e10394" providerId="LiveId" clId="{DC78A2F0-33B4-4A17-A876-F6F0E1D103A7}" dt="2020-01-31T08:37:13.337" v="73" actId="478"/>
          <ac:picMkLst>
            <pc:docMk/>
            <pc:sldMk cId="3948641049" sldId="417"/>
            <ac:picMk id="70" creationId="{61BFCF64-42D4-4C95-95D9-A716904A4E46}"/>
          </ac:picMkLst>
        </pc:picChg>
        <pc:picChg chg="del">
          <ac:chgData name="Helen Woodhead" userId="a20b558725e10394" providerId="LiveId" clId="{DC78A2F0-33B4-4A17-A876-F6F0E1D103A7}" dt="2020-01-31T08:37:13.337" v="73" actId="478"/>
          <ac:picMkLst>
            <pc:docMk/>
            <pc:sldMk cId="3948641049" sldId="417"/>
            <ac:picMk id="71" creationId="{9A8717C0-651E-42FB-8690-D0706CC1CF46}"/>
          </ac:picMkLst>
        </pc:picChg>
        <pc:picChg chg="del">
          <ac:chgData name="Helen Woodhead" userId="a20b558725e10394" providerId="LiveId" clId="{DC78A2F0-33B4-4A17-A876-F6F0E1D103A7}" dt="2020-01-31T08:37:13.337" v="73" actId="478"/>
          <ac:picMkLst>
            <pc:docMk/>
            <pc:sldMk cId="3948641049" sldId="417"/>
            <ac:picMk id="72" creationId="{DB73690C-ACA2-416D-A566-85CEE6AFE8A0}"/>
          </ac:picMkLst>
        </pc:picChg>
        <pc:picChg chg="del">
          <ac:chgData name="Helen Woodhead" userId="a20b558725e10394" providerId="LiveId" clId="{DC78A2F0-33B4-4A17-A876-F6F0E1D103A7}" dt="2020-01-31T08:37:13.337" v="73" actId="478"/>
          <ac:picMkLst>
            <pc:docMk/>
            <pc:sldMk cId="3948641049" sldId="417"/>
            <ac:picMk id="73" creationId="{A840BFB0-2F17-4722-90D6-26807E525FB6}"/>
          </ac:picMkLst>
        </pc:picChg>
        <pc:picChg chg="del">
          <ac:chgData name="Helen Woodhead" userId="a20b558725e10394" providerId="LiveId" clId="{DC78A2F0-33B4-4A17-A876-F6F0E1D103A7}" dt="2020-01-31T08:37:13.337" v="73" actId="478"/>
          <ac:picMkLst>
            <pc:docMk/>
            <pc:sldMk cId="3948641049" sldId="417"/>
            <ac:picMk id="74" creationId="{384C9F8B-DFCC-4198-A189-9C3333FFD2FB}"/>
          </ac:picMkLst>
        </pc:picChg>
        <pc:picChg chg="del">
          <ac:chgData name="Helen Woodhead" userId="a20b558725e10394" providerId="LiveId" clId="{DC78A2F0-33B4-4A17-A876-F6F0E1D103A7}" dt="2020-01-31T08:37:13.337" v="73" actId="478"/>
          <ac:picMkLst>
            <pc:docMk/>
            <pc:sldMk cId="3948641049" sldId="417"/>
            <ac:picMk id="75" creationId="{9586997C-EB41-4CA2-BC57-5FA2F4CBEF51}"/>
          </ac:picMkLst>
        </pc:picChg>
        <pc:picChg chg="del">
          <ac:chgData name="Helen Woodhead" userId="a20b558725e10394" providerId="LiveId" clId="{DC78A2F0-33B4-4A17-A876-F6F0E1D103A7}" dt="2020-01-31T08:37:13.337" v="73" actId="478"/>
          <ac:picMkLst>
            <pc:docMk/>
            <pc:sldMk cId="3948641049" sldId="417"/>
            <ac:picMk id="76" creationId="{53349EE9-61AC-483C-9D12-C7E5A50D12BA}"/>
          </ac:picMkLst>
        </pc:picChg>
        <pc:picChg chg="del">
          <ac:chgData name="Helen Woodhead" userId="a20b558725e10394" providerId="LiveId" clId="{DC78A2F0-33B4-4A17-A876-F6F0E1D103A7}" dt="2020-01-31T08:37:13.337" v="73" actId="478"/>
          <ac:picMkLst>
            <pc:docMk/>
            <pc:sldMk cId="3948641049" sldId="417"/>
            <ac:picMk id="77" creationId="{DB5B046C-CE51-48EE-BB5B-9122456C5BD2}"/>
          </ac:picMkLst>
        </pc:picChg>
        <pc:picChg chg="del">
          <ac:chgData name="Helen Woodhead" userId="a20b558725e10394" providerId="LiveId" clId="{DC78A2F0-33B4-4A17-A876-F6F0E1D103A7}" dt="2020-01-31T08:37:13.337" v="73" actId="478"/>
          <ac:picMkLst>
            <pc:docMk/>
            <pc:sldMk cId="3948641049" sldId="417"/>
            <ac:picMk id="78" creationId="{8BF54503-DCB5-43C0-8BE9-9036AC4434E3}"/>
          </ac:picMkLst>
        </pc:picChg>
        <pc:picChg chg="del">
          <ac:chgData name="Helen Woodhead" userId="a20b558725e10394" providerId="LiveId" clId="{DC78A2F0-33B4-4A17-A876-F6F0E1D103A7}" dt="2020-01-31T08:37:13.337" v="73" actId="478"/>
          <ac:picMkLst>
            <pc:docMk/>
            <pc:sldMk cId="3948641049" sldId="417"/>
            <ac:picMk id="79" creationId="{1ED7C6BE-E44A-4BA1-8C20-ACEF3F8D1386}"/>
          </ac:picMkLst>
        </pc:picChg>
        <pc:picChg chg="del">
          <ac:chgData name="Helen Woodhead" userId="a20b558725e10394" providerId="LiveId" clId="{DC78A2F0-33B4-4A17-A876-F6F0E1D103A7}" dt="2020-01-31T08:37:13.337" v="73" actId="478"/>
          <ac:picMkLst>
            <pc:docMk/>
            <pc:sldMk cId="3948641049" sldId="417"/>
            <ac:picMk id="80" creationId="{DAD87FB3-DD99-4FE9-B8D9-03BEDCE1748D}"/>
          </ac:picMkLst>
        </pc:picChg>
        <pc:picChg chg="del">
          <ac:chgData name="Helen Woodhead" userId="a20b558725e10394" providerId="LiveId" clId="{DC78A2F0-33B4-4A17-A876-F6F0E1D103A7}" dt="2020-01-31T08:37:13.337" v="73" actId="478"/>
          <ac:picMkLst>
            <pc:docMk/>
            <pc:sldMk cId="3948641049" sldId="417"/>
            <ac:picMk id="81" creationId="{6AAAFFC4-96AE-4124-BDFB-43C741F395D7}"/>
          </ac:picMkLst>
        </pc:picChg>
        <pc:picChg chg="del">
          <ac:chgData name="Helen Woodhead" userId="a20b558725e10394" providerId="LiveId" clId="{DC78A2F0-33B4-4A17-A876-F6F0E1D103A7}" dt="2020-01-31T08:37:13.337" v="73" actId="478"/>
          <ac:picMkLst>
            <pc:docMk/>
            <pc:sldMk cId="3948641049" sldId="417"/>
            <ac:picMk id="82" creationId="{5B1A4FD3-9499-4FC2-AA3B-5F6331906220}"/>
          </ac:picMkLst>
        </pc:picChg>
      </pc:sldChg>
      <pc:sldChg chg="addSp delSp modSp add">
        <pc:chgData name="Helen Woodhead" userId="a20b558725e10394" providerId="LiveId" clId="{DC78A2F0-33B4-4A17-A876-F6F0E1D103A7}" dt="2020-01-31T08:40:12.256" v="163" actId="1035"/>
        <pc:sldMkLst>
          <pc:docMk/>
          <pc:sldMk cId="2049327836" sldId="418"/>
        </pc:sldMkLst>
        <pc:spChg chg="del mod">
          <ac:chgData name="Helen Woodhead" userId="a20b558725e10394" providerId="LiveId" clId="{DC78A2F0-33B4-4A17-A876-F6F0E1D103A7}" dt="2020-01-31T08:38:15.830" v="113" actId="478"/>
          <ac:spMkLst>
            <pc:docMk/>
            <pc:sldMk cId="2049327836" sldId="418"/>
            <ac:spMk id="19" creationId="{5252A847-DE45-4FA3-A1F8-EEBEB845FF8E}"/>
          </ac:spMkLst>
        </pc:spChg>
        <pc:spChg chg="add del">
          <ac:chgData name="Helen Woodhead" userId="a20b558725e10394" providerId="LiveId" clId="{DC78A2F0-33B4-4A17-A876-F6F0E1D103A7}" dt="2020-01-31T08:38:01.273" v="86"/>
          <ac:spMkLst>
            <pc:docMk/>
            <pc:sldMk cId="2049327836" sldId="418"/>
            <ac:spMk id="46" creationId="{FB4144E0-7EB0-4D46-9997-6905F395392C}"/>
          </ac:spMkLst>
        </pc:spChg>
        <pc:spChg chg="add">
          <ac:chgData name="Helen Woodhead" userId="a20b558725e10394" providerId="LiveId" clId="{DC78A2F0-33B4-4A17-A876-F6F0E1D103A7}" dt="2020-01-31T08:38:29.907" v="119"/>
          <ac:spMkLst>
            <pc:docMk/>
            <pc:sldMk cId="2049327836" sldId="418"/>
            <ac:spMk id="49" creationId="{0657C490-7A9D-49AD-8F15-880F108B44C0}"/>
          </ac:spMkLst>
        </pc:spChg>
        <pc:spChg chg="del">
          <ac:chgData name="Helen Woodhead" userId="a20b558725e10394" providerId="LiveId" clId="{DC78A2F0-33B4-4A17-A876-F6F0E1D103A7}" dt="2020-01-31T08:38:15.830" v="113" actId="478"/>
          <ac:spMkLst>
            <pc:docMk/>
            <pc:sldMk cId="2049327836" sldId="418"/>
            <ac:spMk id="57" creationId="{A6F06D86-2384-4911-8C7A-6B7C57166CE2}"/>
          </ac:spMkLst>
        </pc:spChg>
        <pc:grpChg chg="del">
          <ac:chgData name="Helen Woodhead" userId="a20b558725e10394" providerId="LiveId" clId="{DC78A2F0-33B4-4A17-A876-F6F0E1D103A7}" dt="2020-01-31T08:38:15.830" v="113" actId="478"/>
          <ac:grpSpMkLst>
            <pc:docMk/>
            <pc:sldMk cId="2049327836" sldId="418"/>
            <ac:grpSpMk id="2" creationId="{740060BF-FB11-41D7-A54C-55CA0EC9C61E}"/>
          </ac:grpSpMkLst>
        </pc:grpChg>
        <pc:graphicFrameChg chg="del">
          <ac:chgData name="Helen Woodhead" userId="a20b558725e10394" providerId="LiveId" clId="{DC78A2F0-33B4-4A17-A876-F6F0E1D103A7}" dt="2020-01-31T08:38:15.830" v="113" actId="478"/>
          <ac:graphicFrameMkLst>
            <pc:docMk/>
            <pc:sldMk cId="2049327836" sldId="418"/>
            <ac:graphicFrameMk id="9" creationId="{A79150EB-2C5B-4680-AF8C-B097C9A07644}"/>
          </ac:graphicFrameMkLst>
        </pc:graphicFrameChg>
        <pc:graphicFrameChg chg="del">
          <ac:chgData name="Helen Woodhead" userId="a20b558725e10394" providerId="LiveId" clId="{DC78A2F0-33B4-4A17-A876-F6F0E1D103A7}" dt="2020-01-31T08:37:54" v="83" actId="478"/>
          <ac:graphicFrameMkLst>
            <pc:docMk/>
            <pc:sldMk cId="2049327836" sldId="418"/>
            <ac:graphicFrameMk id="28" creationId="{AF50C146-0F50-42E9-8B8A-CEBB74DD92C6}"/>
          </ac:graphicFrameMkLst>
        </pc:graphicFrameChg>
        <pc:graphicFrameChg chg="add del">
          <ac:chgData name="Helen Woodhead" userId="a20b558725e10394" providerId="LiveId" clId="{DC78A2F0-33B4-4A17-A876-F6F0E1D103A7}" dt="2020-01-31T08:38:01.273" v="86"/>
          <ac:graphicFrameMkLst>
            <pc:docMk/>
            <pc:sldMk cId="2049327836" sldId="418"/>
            <ac:graphicFrameMk id="47" creationId="{849AFF9A-FA03-4CB4-989B-8B2C61784CA7}"/>
          </ac:graphicFrameMkLst>
        </pc:graphicFrameChg>
        <pc:graphicFrameChg chg="add">
          <ac:chgData name="Helen Woodhead" userId="a20b558725e10394" providerId="LiveId" clId="{DC78A2F0-33B4-4A17-A876-F6F0E1D103A7}" dt="2020-01-31T08:38:29.907" v="119"/>
          <ac:graphicFrameMkLst>
            <pc:docMk/>
            <pc:sldMk cId="2049327836" sldId="418"/>
            <ac:graphicFrameMk id="63" creationId="{4B6FBFD5-2109-4C9C-B857-C1CE7D2DCED2}"/>
          </ac:graphicFrameMkLst>
        </pc:graphicFrameChg>
        <pc:picChg chg="add del mod">
          <ac:chgData name="Helen Woodhead" userId="a20b558725e10394" providerId="LiveId" clId="{DC78A2F0-33B4-4A17-A876-F6F0E1D103A7}" dt="2020-01-31T08:38:13.568" v="112" actId="21"/>
          <ac:picMkLst>
            <pc:docMk/>
            <pc:sldMk cId="2049327836" sldId="418"/>
            <ac:picMk id="4" creationId="{49FF9436-AB6C-4D56-99E6-4EBB95EAD707}"/>
          </ac:picMkLst>
        </pc:picChg>
        <pc:picChg chg="add mod">
          <ac:chgData name="Helen Woodhead" userId="a20b558725e10394" providerId="LiveId" clId="{DC78A2F0-33B4-4A17-A876-F6F0E1D103A7}" dt="2020-01-31T08:40:12.256" v="163" actId="1035"/>
          <ac:picMkLst>
            <pc:docMk/>
            <pc:sldMk cId="2049327836" sldId="418"/>
            <ac:picMk id="48" creationId="{0F93E269-C5C1-48C7-9BCE-63908F219A58}"/>
          </ac:picMkLst>
        </pc:picChg>
        <pc:picChg chg="del">
          <ac:chgData name="Helen Woodhead" userId="a20b558725e10394" providerId="LiveId" clId="{DC78A2F0-33B4-4A17-A876-F6F0E1D103A7}" dt="2020-01-31T08:38:15.830" v="113" actId="478"/>
          <ac:picMkLst>
            <pc:docMk/>
            <pc:sldMk cId="2049327836" sldId="418"/>
            <ac:picMk id="59" creationId="{DC23824B-6B8F-4E5C-9191-2CD22E3988B9}"/>
          </ac:picMkLst>
        </pc:picChg>
      </pc:sldChg>
      <pc:sldChg chg="addSp delSp modSp add">
        <pc:chgData name="Helen Woodhead" userId="a20b558725e10394" providerId="LiveId" clId="{DC78A2F0-33B4-4A17-A876-F6F0E1D103A7}" dt="2020-01-31T08:40:05.937" v="162" actId="1035"/>
        <pc:sldMkLst>
          <pc:docMk/>
          <pc:sldMk cId="2294521303" sldId="419"/>
        </pc:sldMkLst>
        <pc:spChg chg="del mod">
          <ac:chgData name="Helen Woodhead" userId="a20b558725e10394" providerId="LiveId" clId="{DC78A2F0-33B4-4A17-A876-F6F0E1D103A7}" dt="2020-01-31T08:38:57.993" v="150" actId="478"/>
          <ac:spMkLst>
            <pc:docMk/>
            <pc:sldMk cId="2294521303" sldId="419"/>
            <ac:spMk id="19" creationId="{5252A847-DE45-4FA3-A1F8-EEBEB845FF8E}"/>
          </ac:spMkLst>
        </pc:spChg>
        <pc:spChg chg="add">
          <ac:chgData name="Helen Woodhead" userId="a20b558725e10394" providerId="LiveId" clId="{DC78A2F0-33B4-4A17-A876-F6F0E1D103A7}" dt="2020-01-31T08:39:06.655" v="156"/>
          <ac:spMkLst>
            <pc:docMk/>
            <pc:sldMk cId="2294521303" sldId="419"/>
            <ac:spMk id="37" creationId="{829BDDC8-C9D1-49C1-B97B-4FED59A9FA8F}"/>
          </ac:spMkLst>
        </pc:spChg>
        <pc:spChg chg="del">
          <ac:chgData name="Helen Woodhead" userId="a20b558725e10394" providerId="LiveId" clId="{DC78A2F0-33B4-4A17-A876-F6F0E1D103A7}" dt="2020-01-31T08:38:57.993" v="150" actId="478"/>
          <ac:spMkLst>
            <pc:docMk/>
            <pc:sldMk cId="2294521303" sldId="419"/>
            <ac:spMk id="102" creationId="{990AA7B0-A9C9-4D89-B50E-3AF18B79E07C}"/>
          </ac:spMkLst>
        </pc:spChg>
        <pc:graphicFrameChg chg="add">
          <ac:chgData name="Helen Woodhead" userId="a20b558725e10394" providerId="LiveId" clId="{DC78A2F0-33B4-4A17-A876-F6F0E1D103A7}" dt="2020-01-31T08:39:06.655" v="156"/>
          <ac:graphicFrameMkLst>
            <pc:docMk/>
            <pc:sldMk cId="2294521303" sldId="419"/>
            <ac:graphicFrameMk id="38" creationId="{3CBFF075-6D01-48FB-9D57-92FFA1828C3C}"/>
          </ac:graphicFrameMkLst>
        </pc:graphicFrameChg>
        <pc:graphicFrameChg chg="del">
          <ac:chgData name="Helen Woodhead" userId="a20b558725e10394" providerId="LiveId" clId="{DC78A2F0-33B4-4A17-A876-F6F0E1D103A7}" dt="2020-01-31T08:38:57.993" v="150" actId="478"/>
          <ac:graphicFrameMkLst>
            <pc:docMk/>
            <pc:sldMk cId="2294521303" sldId="419"/>
            <ac:graphicFrameMk id="50" creationId="{0F29226C-AC6E-4B67-B4C1-78A80307A1EA}"/>
          </ac:graphicFrameMkLst>
        </pc:graphicFrameChg>
        <pc:graphicFrameChg chg="del">
          <ac:chgData name="Helen Woodhead" userId="a20b558725e10394" providerId="LiveId" clId="{DC78A2F0-33B4-4A17-A876-F6F0E1D103A7}" dt="2020-01-31T08:38:39.059" v="122" actId="478"/>
          <ac:graphicFrameMkLst>
            <pc:docMk/>
            <pc:sldMk cId="2294521303" sldId="419"/>
            <ac:graphicFrameMk id="106" creationId="{0E7DB91B-E467-44A7-A817-8467A0927976}"/>
          </ac:graphicFrameMkLst>
        </pc:graphicFrameChg>
        <pc:picChg chg="add del mod">
          <ac:chgData name="Helen Woodhead" userId="a20b558725e10394" providerId="LiveId" clId="{DC78A2F0-33B4-4A17-A876-F6F0E1D103A7}" dt="2020-01-31T08:38:55.313" v="149" actId="21"/>
          <ac:picMkLst>
            <pc:docMk/>
            <pc:sldMk cId="2294521303" sldId="419"/>
            <ac:picMk id="2" creationId="{6D77784C-5847-437A-8E9E-1F84EE8805E3}"/>
          </ac:picMkLst>
        </pc:picChg>
        <pc:picChg chg="del">
          <ac:chgData name="Helen Woodhead" userId="a20b558725e10394" providerId="LiveId" clId="{DC78A2F0-33B4-4A17-A876-F6F0E1D103A7}" dt="2020-01-31T08:38:57.993" v="150" actId="478"/>
          <ac:picMkLst>
            <pc:docMk/>
            <pc:sldMk cId="2294521303" sldId="419"/>
            <ac:picMk id="3" creationId="{C694C6E8-C6C0-4D38-AE97-583B95B94517}"/>
          </ac:picMkLst>
        </pc:picChg>
        <pc:picChg chg="del">
          <ac:chgData name="Helen Woodhead" userId="a20b558725e10394" providerId="LiveId" clId="{DC78A2F0-33B4-4A17-A876-F6F0E1D103A7}" dt="2020-01-31T08:38:57.993" v="150" actId="478"/>
          <ac:picMkLst>
            <pc:docMk/>
            <pc:sldMk cId="2294521303" sldId="419"/>
            <ac:picMk id="34" creationId="{FA4FBD3D-1675-4E8E-9552-2AE38AD803AE}"/>
          </ac:picMkLst>
        </pc:picChg>
        <pc:picChg chg="add mod">
          <ac:chgData name="Helen Woodhead" userId="a20b558725e10394" providerId="LiveId" clId="{DC78A2F0-33B4-4A17-A876-F6F0E1D103A7}" dt="2020-01-31T08:40:05.937" v="162" actId="1035"/>
          <ac:picMkLst>
            <pc:docMk/>
            <pc:sldMk cId="2294521303" sldId="419"/>
            <ac:picMk id="36" creationId="{79E49AA3-0632-4A89-AE17-80B78E8CAA17}"/>
          </ac:picMkLst>
        </pc:picChg>
        <pc:picChg chg="del">
          <ac:chgData name="Helen Woodhead" userId="a20b558725e10394" providerId="LiveId" clId="{DC78A2F0-33B4-4A17-A876-F6F0E1D103A7}" dt="2020-01-31T08:38:57.993" v="150" actId="478"/>
          <ac:picMkLst>
            <pc:docMk/>
            <pc:sldMk cId="2294521303" sldId="419"/>
            <ac:picMk id="51" creationId="{516C3549-1452-4FAE-A21B-A4FE5FC67506}"/>
          </ac:picMkLst>
        </pc:picChg>
        <pc:picChg chg="del">
          <ac:chgData name="Helen Woodhead" userId="a20b558725e10394" providerId="LiveId" clId="{DC78A2F0-33B4-4A17-A876-F6F0E1D103A7}" dt="2020-01-31T08:38:57.993" v="150" actId="478"/>
          <ac:picMkLst>
            <pc:docMk/>
            <pc:sldMk cId="2294521303" sldId="419"/>
            <ac:picMk id="52" creationId="{DCB144AD-7976-4B13-9F6C-A820CE1B09E2}"/>
          </ac:picMkLst>
        </pc:picChg>
        <pc:picChg chg="del">
          <ac:chgData name="Helen Woodhead" userId="a20b558725e10394" providerId="LiveId" clId="{DC78A2F0-33B4-4A17-A876-F6F0E1D103A7}" dt="2020-01-31T08:38:57.993" v="150" actId="478"/>
          <ac:picMkLst>
            <pc:docMk/>
            <pc:sldMk cId="2294521303" sldId="419"/>
            <ac:picMk id="53" creationId="{CE800E6D-8DAD-4C24-A486-E66042E08770}"/>
          </ac:picMkLst>
        </pc:picChg>
        <pc:picChg chg="del">
          <ac:chgData name="Helen Woodhead" userId="a20b558725e10394" providerId="LiveId" clId="{DC78A2F0-33B4-4A17-A876-F6F0E1D103A7}" dt="2020-01-31T08:38:57.993" v="150" actId="478"/>
          <ac:picMkLst>
            <pc:docMk/>
            <pc:sldMk cId="2294521303" sldId="419"/>
            <ac:picMk id="54" creationId="{4C60F24F-5699-446A-89B9-C6D0839886FF}"/>
          </ac:picMkLst>
        </pc:picChg>
        <pc:picChg chg="del">
          <ac:chgData name="Helen Woodhead" userId="a20b558725e10394" providerId="LiveId" clId="{DC78A2F0-33B4-4A17-A876-F6F0E1D103A7}" dt="2020-01-31T08:38:57.993" v="150" actId="478"/>
          <ac:picMkLst>
            <pc:docMk/>
            <pc:sldMk cId="2294521303" sldId="419"/>
            <ac:picMk id="60" creationId="{DC049F03-AAE2-4329-9B9F-8CCC8FB96C75}"/>
          </ac:picMkLst>
        </pc:picChg>
        <pc:picChg chg="del">
          <ac:chgData name="Helen Woodhead" userId="a20b558725e10394" providerId="LiveId" clId="{DC78A2F0-33B4-4A17-A876-F6F0E1D103A7}" dt="2020-01-31T08:38:57.993" v="150" actId="478"/>
          <ac:picMkLst>
            <pc:docMk/>
            <pc:sldMk cId="2294521303" sldId="419"/>
            <ac:picMk id="61" creationId="{F68F68C9-8044-4D94-8852-967AAE01F53B}"/>
          </ac:picMkLst>
        </pc:picChg>
        <pc:picChg chg="del">
          <ac:chgData name="Helen Woodhead" userId="a20b558725e10394" providerId="LiveId" clId="{DC78A2F0-33B4-4A17-A876-F6F0E1D103A7}" dt="2020-01-31T08:38:57.993" v="150" actId="478"/>
          <ac:picMkLst>
            <pc:docMk/>
            <pc:sldMk cId="2294521303" sldId="419"/>
            <ac:picMk id="62" creationId="{8C3612EB-FF63-4A64-9CBD-81A2D4A37463}"/>
          </ac:picMkLst>
        </pc:picChg>
        <pc:picChg chg="del">
          <ac:chgData name="Helen Woodhead" userId="a20b558725e10394" providerId="LiveId" clId="{DC78A2F0-33B4-4A17-A876-F6F0E1D103A7}" dt="2020-01-31T08:38:57.993" v="150" actId="478"/>
          <ac:picMkLst>
            <pc:docMk/>
            <pc:sldMk cId="2294521303" sldId="419"/>
            <ac:picMk id="63" creationId="{0D127D8A-2922-45C6-A132-E6C5E6C7E8B4}"/>
          </ac:picMkLst>
        </pc:picChg>
        <pc:picChg chg="del">
          <ac:chgData name="Helen Woodhead" userId="a20b558725e10394" providerId="LiveId" clId="{DC78A2F0-33B4-4A17-A876-F6F0E1D103A7}" dt="2020-01-31T08:38:57.993" v="150" actId="478"/>
          <ac:picMkLst>
            <pc:docMk/>
            <pc:sldMk cId="2294521303" sldId="419"/>
            <ac:picMk id="64" creationId="{1B7F046F-846A-4556-A863-E577D1865C69}"/>
          </ac:picMkLst>
        </pc:picChg>
        <pc:picChg chg="del">
          <ac:chgData name="Helen Woodhead" userId="a20b558725e10394" providerId="LiveId" clId="{DC78A2F0-33B4-4A17-A876-F6F0E1D103A7}" dt="2020-01-31T08:38:57.993" v="150" actId="478"/>
          <ac:picMkLst>
            <pc:docMk/>
            <pc:sldMk cId="2294521303" sldId="419"/>
            <ac:picMk id="65" creationId="{C6937957-151E-4D01-9825-332D64F655DF}"/>
          </ac:picMkLst>
        </pc:picChg>
        <pc:picChg chg="del">
          <ac:chgData name="Helen Woodhead" userId="a20b558725e10394" providerId="LiveId" clId="{DC78A2F0-33B4-4A17-A876-F6F0E1D103A7}" dt="2020-01-31T08:38:57.993" v="150" actId="478"/>
          <ac:picMkLst>
            <pc:docMk/>
            <pc:sldMk cId="2294521303" sldId="419"/>
            <ac:picMk id="66" creationId="{B908E398-FD45-4EFE-9EDB-E654B9E489A4}"/>
          </ac:picMkLst>
        </pc:picChg>
        <pc:picChg chg="del">
          <ac:chgData name="Helen Woodhead" userId="a20b558725e10394" providerId="LiveId" clId="{DC78A2F0-33B4-4A17-A876-F6F0E1D103A7}" dt="2020-01-31T08:38:57.993" v="150" actId="478"/>
          <ac:picMkLst>
            <pc:docMk/>
            <pc:sldMk cId="2294521303" sldId="419"/>
            <ac:picMk id="67" creationId="{8B000B98-1E7B-4B34-A2DD-FEB12FEACA26}"/>
          </ac:picMkLst>
        </pc:picChg>
        <pc:picChg chg="del">
          <ac:chgData name="Helen Woodhead" userId="a20b558725e10394" providerId="LiveId" clId="{DC78A2F0-33B4-4A17-A876-F6F0E1D103A7}" dt="2020-01-31T08:38:57.993" v="150" actId="478"/>
          <ac:picMkLst>
            <pc:docMk/>
            <pc:sldMk cId="2294521303" sldId="419"/>
            <ac:picMk id="68" creationId="{A5FD4E7D-14A4-491D-98E3-0A024BA0F7DF}"/>
          </ac:picMkLst>
        </pc:picChg>
        <pc:picChg chg="del">
          <ac:chgData name="Helen Woodhead" userId="a20b558725e10394" providerId="LiveId" clId="{DC78A2F0-33B4-4A17-A876-F6F0E1D103A7}" dt="2020-01-31T08:38:57.993" v="150" actId="478"/>
          <ac:picMkLst>
            <pc:docMk/>
            <pc:sldMk cId="2294521303" sldId="419"/>
            <ac:picMk id="69" creationId="{F027E602-BBF6-481A-A7F0-96CA61EFCA7D}"/>
          </ac:picMkLst>
        </pc:picChg>
        <pc:picChg chg="del">
          <ac:chgData name="Helen Woodhead" userId="a20b558725e10394" providerId="LiveId" clId="{DC78A2F0-33B4-4A17-A876-F6F0E1D103A7}" dt="2020-01-31T08:38:57.993" v="150" actId="478"/>
          <ac:picMkLst>
            <pc:docMk/>
            <pc:sldMk cId="2294521303" sldId="419"/>
            <ac:picMk id="91" creationId="{D2F65886-FCE3-4C55-941C-9170325DB9BA}"/>
          </ac:picMkLst>
        </pc:picChg>
        <pc:picChg chg="del">
          <ac:chgData name="Helen Woodhead" userId="a20b558725e10394" providerId="LiveId" clId="{DC78A2F0-33B4-4A17-A876-F6F0E1D103A7}" dt="2020-01-31T08:38:57.993" v="150" actId="478"/>
          <ac:picMkLst>
            <pc:docMk/>
            <pc:sldMk cId="2294521303" sldId="419"/>
            <ac:picMk id="92" creationId="{73A5721A-2DF8-40C9-BC01-AB206483AAA1}"/>
          </ac:picMkLst>
        </pc:picChg>
        <pc:picChg chg="del">
          <ac:chgData name="Helen Woodhead" userId="a20b558725e10394" providerId="LiveId" clId="{DC78A2F0-33B4-4A17-A876-F6F0E1D103A7}" dt="2020-01-31T08:38:57.993" v="150" actId="478"/>
          <ac:picMkLst>
            <pc:docMk/>
            <pc:sldMk cId="2294521303" sldId="419"/>
            <ac:picMk id="93" creationId="{70126F75-6A8B-43B3-B907-150532296179}"/>
          </ac:picMkLst>
        </pc:picChg>
        <pc:picChg chg="del">
          <ac:chgData name="Helen Woodhead" userId="a20b558725e10394" providerId="LiveId" clId="{DC78A2F0-33B4-4A17-A876-F6F0E1D103A7}" dt="2020-01-31T08:38:57.993" v="150" actId="478"/>
          <ac:picMkLst>
            <pc:docMk/>
            <pc:sldMk cId="2294521303" sldId="419"/>
            <ac:picMk id="96" creationId="{0082C4A3-85E5-4D9C-B1F8-FF546FB2CF05}"/>
          </ac:picMkLst>
        </pc:picChg>
        <pc:picChg chg="del">
          <ac:chgData name="Helen Woodhead" userId="a20b558725e10394" providerId="LiveId" clId="{DC78A2F0-33B4-4A17-A876-F6F0E1D103A7}" dt="2020-01-31T08:38:57.993" v="150" actId="478"/>
          <ac:picMkLst>
            <pc:docMk/>
            <pc:sldMk cId="2294521303" sldId="419"/>
            <ac:picMk id="97" creationId="{3FF308C6-A205-4DB8-8DAB-4F9A73A202B6}"/>
          </ac:picMkLst>
        </pc:picChg>
        <pc:picChg chg="del">
          <ac:chgData name="Helen Woodhead" userId="a20b558725e10394" providerId="LiveId" clId="{DC78A2F0-33B4-4A17-A876-F6F0E1D103A7}" dt="2020-01-31T08:38:57.993" v="150" actId="478"/>
          <ac:picMkLst>
            <pc:docMk/>
            <pc:sldMk cId="2294521303" sldId="419"/>
            <ac:picMk id="98" creationId="{43088803-E145-4D30-B628-752CC93306AD}"/>
          </ac:picMkLst>
        </pc:picChg>
        <pc:picChg chg="del">
          <ac:chgData name="Helen Woodhead" userId="a20b558725e10394" providerId="LiveId" clId="{DC78A2F0-33B4-4A17-A876-F6F0E1D103A7}" dt="2020-01-31T08:38:57.993" v="150" actId="478"/>
          <ac:picMkLst>
            <pc:docMk/>
            <pc:sldMk cId="2294521303" sldId="419"/>
            <ac:picMk id="99" creationId="{A90B9F63-ACF0-4263-BE04-1AB3DCFA2749}"/>
          </ac:picMkLst>
        </pc:picChg>
        <pc:picChg chg="del">
          <ac:chgData name="Helen Woodhead" userId="a20b558725e10394" providerId="LiveId" clId="{DC78A2F0-33B4-4A17-A876-F6F0E1D103A7}" dt="2020-01-31T08:38:57.993" v="150" actId="478"/>
          <ac:picMkLst>
            <pc:docMk/>
            <pc:sldMk cId="2294521303" sldId="419"/>
            <ac:picMk id="100" creationId="{BF1AA720-7BA8-43FB-BCE7-C8BDE6382BD2}"/>
          </ac:picMkLst>
        </pc:picChg>
        <pc:picChg chg="del">
          <ac:chgData name="Helen Woodhead" userId="a20b558725e10394" providerId="LiveId" clId="{DC78A2F0-33B4-4A17-A876-F6F0E1D103A7}" dt="2020-01-31T08:38:57.993" v="150" actId="478"/>
          <ac:picMkLst>
            <pc:docMk/>
            <pc:sldMk cId="2294521303" sldId="419"/>
            <ac:picMk id="101" creationId="{B478BFCB-2AEF-47BF-8757-4B7EBC94ECB8}"/>
          </ac:picMkLst>
        </pc:picChg>
        <pc:picChg chg="del">
          <ac:chgData name="Helen Woodhead" userId="a20b558725e10394" providerId="LiveId" clId="{DC78A2F0-33B4-4A17-A876-F6F0E1D103A7}" dt="2020-01-31T08:38:57.993" v="150" actId="478"/>
          <ac:picMkLst>
            <pc:docMk/>
            <pc:sldMk cId="2294521303" sldId="419"/>
            <ac:picMk id="103" creationId="{DF338E3D-2653-49D7-8AE5-6668DD1B3DDB}"/>
          </ac:picMkLst>
        </pc:picChg>
      </pc:sldChg>
      <pc:sldChg chg="addSp delSp add">
        <pc:chgData name="Helen Woodhead" userId="a20b558725e10394" providerId="LiveId" clId="{DC78A2F0-33B4-4A17-A876-F6F0E1D103A7}" dt="2020-01-31T08:40:41.950" v="169"/>
        <pc:sldMkLst>
          <pc:docMk/>
          <pc:sldMk cId="111781683" sldId="420"/>
        </pc:sldMkLst>
        <pc:graphicFrameChg chg="add">
          <ac:chgData name="Helen Woodhead" userId="a20b558725e10394" providerId="LiveId" clId="{DC78A2F0-33B4-4A17-A876-F6F0E1D103A7}" dt="2020-01-31T08:40:41.950" v="169"/>
          <ac:graphicFrameMkLst>
            <pc:docMk/>
            <pc:sldMk cId="111781683" sldId="420"/>
            <ac:graphicFrameMk id="9" creationId="{3ED0A56A-CE5F-4214-A9FC-4276C91AFEC5}"/>
          </ac:graphicFrameMkLst>
        </pc:graphicFrameChg>
        <pc:graphicFrameChg chg="del">
          <ac:chgData name="Helen Woodhead" userId="a20b558725e10394" providerId="LiveId" clId="{DC78A2F0-33B4-4A17-A876-F6F0E1D103A7}" dt="2020-01-31T08:40:41.556" v="168" actId="478"/>
          <ac:graphicFrameMkLst>
            <pc:docMk/>
            <pc:sldMk cId="111781683" sldId="420"/>
            <ac:graphicFrameMk id="38" creationId="{3CBFF075-6D01-48FB-9D57-92FFA1828C3C}"/>
          </ac:graphicFrameMkLst>
        </pc:graphicFrameChg>
      </pc:sldChg>
      <pc:sldChg chg="addSp delSp modSp add">
        <pc:chgData name="Helen Woodhead" userId="a20b558725e10394" providerId="LiveId" clId="{DC78A2F0-33B4-4A17-A876-F6F0E1D103A7}" dt="2020-01-31T08:41:15.754" v="206"/>
        <pc:sldMkLst>
          <pc:docMk/>
          <pc:sldMk cId="2499896409" sldId="421"/>
        </pc:sldMkLst>
        <pc:spChg chg="del mod">
          <ac:chgData name="Helen Woodhead" userId="a20b558725e10394" providerId="LiveId" clId="{DC78A2F0-33B4-4A17-A876-F6F0E1D103A7}" dt="2020-01-31T08:41:05.423" v="200" actId="478"/>
          <ac:spMkLst>
            <pc:docMk/>
            <pc:sldMk cId="2499896409" sldId="421"/>
            <ac:spMk id="19" creationId="{5252A847-DE45-4FA3-A1F8-EEBEB845FF8E}"/>
          </ac:spMkLst>
        </pc:spChg>
        <pc:spChg chg="add">
          <ac:chgData name="Helen Woodhead" userId="a20b558725e10394" providerId="LiveId" clId="{DC78A2F0-33B4-4A17-A876-F6F0E1D103A7}" dt="2020-01-31T08:41:15.754" v="206"/>
          <ac:spMkLst>
            <pc:docMk/>
            <pc:sldMk cId="2499896409" sldId="421"/>
            <ac:spMk id="31" creationId="{5FFC88F8-DE65-44D7-A21B-CA72BF6CA64D}"/>
          </ac:spMkLst>
        </pc:spChg>
        <pc:spChg chg="del">
          <ac:chgData name="Helen Woodhead" userId="a20b558725e10394" providerId="LiveId" clId="{DC78A2F0-33B4-4A17-A876-F6F0E1D103A7}" dt="2020-01-31T08:41:05.423" v="200" actId="478"/>
          <ac:spMkLst>
            <pc:docMk/>
            <pc:sldMk cId="2499896409" sldId="421"/>
            <ac:spMk id="108" creationId="{397EE703-B6A7-4CAD-9F97-F0A66EE19EE8}"/>
          </ac:spMkLst>
        </pc:spChg>
        <pc:graphicFrameChg chg="del">
          <ac:chgData name="Helen Woodhead" userId="a20b558725e10394" providerId="LiveId" clId="{DC78A2F0-33B4-4A17-A876-F6F0E1D103A7}" dt="2020-01-31T08:41:05.423" v="200" actId="478"/>
          <ac:graphicFrameMkLst>
            <pc:docMk/>
            <pc:sldMk cId="2499896409" sldId="421"/>
            <ac:graphicFrameMk id="46" creationId="{7C400D20-5DCA-46A8-8FCE-137CCA179C20}"/>
          </ac:graphicFrameMkLst>
        </pc:graphicFrameChg>
        <pc:picChg chg="add del mod">
          <ac:chgData name="Helen Woodhead" userId="a20b558725e10394" providerId="LiveId" clId="{DC78A2F0-33B4-4A17-A876-F6F0E1D103A7}" dt="2020-01-31T08:41:03.317" v="199" actId="21"/>
          <ac:picMkLst>
            <pc:docMk/>
            <pc:sldMk cId="2499896409" sldId="421"/>
            <ac:picMk id="2" creationId="{622686F4-CDE7-477E-A234-C676F61AC300}"/>
          </ac:picMkLst>
        </pc:picChg>
        <pc:picChg chg="del">
          <ac:chgData name="Helen Woodhead" userId="a20b558725e10394" providerId="LiveId" clId="{DC78A2F0-33B4-4A17-A876-F6F0E1D103A7}" dt="2020-01-31T08:41:05.423" v="200" actId="478"/>
          <ac:picMkLst>
            <pc:docMk/>
            <pc:sldMk cId="2499896409" sldId="421"/>
            <ac:picMk id="3" creationId="{80423047-6587-474E-8074-EA2CA695C791}"/>
          </ac:picMkLst>
        </pc:picChg>
        <pc:picChg chg="add">
          <ac:chgData name="Helen Woodhead" userId="a20b558725e10394" providerId="LiveId" clId="{DC78A2F0-33B4-4A17-A876-F6F0E1D103A7}" dt="2020-01-31T08:41:05.808" v="201"/>
          <ac:picMkLst>
            <pc:docMk/>
            <pc:sldMk cId="2499896409" sldId="421"/>
            <ac:picMk id="30" creationId="{8D201D11-F651-4D62-A1D8-9ACF3AF7B594}"/>
          </ac:picMkLst>
        </pc:picChg>
        <pc:picChg chg="del">
          <ac:chgData name="Helen Woodhead" userId="a20b558725e10394" providerId="LiveId" clId="{DC78A2F0-33B4-4A17-A876-F6F0E1D103A7}" dt="2020-01-31T08:41:05.423" v="200" actId="478"/>
          <ac:picMkLst>
            <pc:docMk/>
            <pc:sldMk cId="2499896409" sldId="421"/>
            <ac:picMk id="87" creationId="{B8319F9C-3777-4C7F-B44E-2ABDDAC14FE0}"/>
          </ac:picMkLst>
        </pc:picChg>
        <pc:picChg chg="del">
          <ac:chgData name="Helen Woodhead" userId="a20b558725e10394" providerId="LiveId" clId="{DC78A2F0-33B4-4A17-A876-F6F0E1D103A7}" dt="2020-01-31T08:41:05.423" v="200" actId="478"/>
          <ac:picMkLst>
            <pc:docMk/>
            <pc:sldMk cId="2499896409" sldId="421"/>
            <ac:picMk id="88" creationId="{D8C1140D-5F7C-4F39-9E64-109EB0664618}"/>
          </ac:picMkLst>
        </pc:picChg>
        <pc:picChg chg="del">
          <ac:chgData name="Helen Woodhead" userId="a20b558725e10394" providerId="LiveId" clId="{DC78A2F0-33B4-4A17-A876-F6F0E1D103A7}" dt="2020-01-31T08:41:05.423" v="200" actId="478"/>
          <ac:picMkLst>
            <pc:docMk/>
            <pc:sldMk cId="2499896409" sldId="421"/>
            <ac:picMk id="89" creationId="{BB100B40-77BB-487C-8707-3951BD094CEA}"/>
          </ac:picMkLst>
        </pc:picChg>
        <pc:picChg chg="del">
          <ac:chgData name="Helen Woodhead" userId="a20b558725e10394" providerId="LiveId" clId="{DC78A2F0-33B4-4A17-A876-F6F0E1D103A7}" dt="2020-01-31T08:41:05.423" v="200" actId="478"/>
          <ac:picMkLst>
            <pc:docMk/>
            <pc:sldMk cId="2499896409" sldId="421"/>
            <ac:picMk id="90" creationId="{69B4759B-6084-4CB4-8C5B-18DC481E14CA}"/>
          </ac:picMkLst>
        </pc:picChg>
        <pc:picChg chg="del">
          <ac:chgData name="Helen Woodhead" userId="a20b558725e10394" providerId="LiveId" clId="{DC78A2F0-33B4-4A17-A876-F6F0E1D103A7}" dt="2020-01-31T08:41:05.423" v="200" actId="478"/>
          <ac:picMkLst>
            <pc:docMk/>
            <pc:sldMk cId="2499896409" sldId="421"/>
            <ac:picMk id="91" creationId="{55986D25-5CDC-4E23-99B1-CD79CE937D16}"/>
          </ac:picMkLst>
        </pc:picChg>
        <pc:picChg chg="del">
          <ac:chgData name="Helen Woodhead" userId="a20b558725e10394" providerId="LiveId" clId="{DC78A2F0-33B4-4A17-A876-F6F0E1D103A7}" dt="2020-01-31T08:41:05.423" v="200" actId="478"/>
          <ac:picMkLst>
            <pc:docMk/>
            <pc:sldMk cId="2499896409" sldId="421"/>
            <ac:picMk id="92" creationId="{40D4AB34-C4CA-4CA1-80C6-AAE5FB15A4E1}"/>
          </ac:picMkLst>
        </pc:picChg>
        <pc:picChg chg="del">
          <ac:chgData name="Helen Woodhead" userId="a20b558725e10394" providerId="LiveId" clId="{DC78A2F0-33B4-4A17-A876-F6F0E1D103A7}" dt="2020-01-31T08:41:05.423" v="200" actId="478"/>
          <ac:picMkLst>
            <pc:docMk/>
            <pc:sldMk cId="2499896409" sldId="421"/>
            <ac:picMk id="93" creationId="{ADCFFFC7-7656-408E-A08D-263F25A7E161}"/>
          </ac:picMkLst>
        </pc:picChg>
        <pc:picChg chg="del">
          <ac:chgData name="Helen Woodhead" userId="a20b558725e10394" providerId="LiveId" clId="{DC78A2F0-33B4-4A17-A876-F6F0E1D103A7}" dt="2020-01-31T08:41:05.423" v="200" actId="478"/>
          <ac:picMkLst>
            <pc:docMk/>
            <pc:sldMk cId="2499896409" sldId="421"/>
            <ac:picMk id="94" creationId="{9B0924F7-8B01-469F-9466-7D6761FFE50D}"/>
          </ac:picMkLst>
        </pc:picChg>
        <pc:picChg chg="del">
          <ac:chgData name="Helen Woodhead" userId="a20b558725e10394" providerId="LiveId" clId="{DC78A2F0-33B4-4A17-A876-F6F0E1D103A7}" dt="2020-01-31T08:41:05.423" v="200" actId="478"/>
          <ac:picMkLst>
            <pc:docMk/>
            <pc:sldMk cId="2499896409" sldId="421"/>
            <ac:picMk id="95" creationId="{A07C3593-33BD-46D1-A281-5D91949C076A}"/>
          </ac:picMkLst>
        </pc:picChg>
        <pc:picChg chg="del">
          <ac:chgData name="Helen Woodhead" userId="a20b558725e10394" providerId="LiveId" clId="{DC78A2F0-33B4-4A17-A876-F6F0E1D103A7}" dt="2020-01-31T08:41:05.423" v="200" actId="478"/>
          <ac:picMkLst>
            <pc:docMk/>
            <pc:sldMk cId="2499896409" sldId="421"/>
            <ac:picMk id="96" creationId="{641F3D1B-4C27-4EC8-9527-A9348066BC52}"/>
          </ac:picMkLst>
        </pc:picChg>
        <pc:picChg chg="del">
          <ac:chgData name="Helen Woodhead" userId="a20b558725e10394" providerId="LiveId" clId="{DC78A2F0-33B4-4A17-A876-F6F0E1D103A7}" dt="2020-01-31T08:41:05.423" v="200" actId="478"/>
          <ac:picMkLst>
            <pc:docMk/>
            <pc:sldMk cId="2499896409" sldId="421"/>
            <ac:picMk id="98" creationId="{5240EAD4-DBC0-443B-BC73-6B5A0960D4B6}"/>
          </ac:picMkLst>
        </pc:picChg>
        <pc:picChg chg="del">
          <ac:chgData name="Helen Woodhead" userId="a20b558725e10394" providerId="LiveId" clId="{DC78A2F0-33B4-4A17-A876-F6F0E1D103A7}" dt="2020-01-31T08:41:05.423" v="200" actId="478"/>
          <ac:picMkLst>
            <pc:docMk/>
            <pc:sldMk cId="2499896409" sldId="421"/>
            <ac:picMk id="99" creationId="{9989DB2E-BD02-4FFF-9858-5658FAC53C7F}"/>
          </ac:picMkLst>
        </pc:picChg>
        <pc:picChg chg="del">
          <ac:chgData name="Helen Woodhead" userId="a20b558725e10394" providerId="LiveId" clId="{DC78A2F0-33B4-4A17-A876-F6F0E1D103A7}" dt="2020-01-31T08:41:05.423" v="200" actId="478"/>
          <ac:picMkLst>
            <pc:docMk/>
            <pc:sldMk cId="2499896409" sldId="421"/>
            <ac:picMk id="100" creationId="{C1E7731D-0500-48DB-964F-50C0964D776C}"/>
          </ac:picMkLst>
        </pc:picChg>
        <pc:picChg chg="del">
          <ac:chgData name="Helen Woodhead" userId="a20b558725e10394" providerId="LiveId" clId="{DC78A2F0-33B4-4A17-A876-F6F0E1D103A7}" dt="2020-01-31T08:41:05.423" v="200" actId="478"/>
          <ac:picMkLst>
            <pc:docMk/>
            <pc:sldMk cId="2499896409" sldId="421"/>
            <ac:picMk id="102" creationId="{3FD4087F-E76D-411E-AB7D-318EF617AABB}"/>
          </ac:picMkLst>
        </pc:picChg>
        <pc:picChg chg="del">
          <ac:chgData name="Helen Woodhead" userId="a20b558725e10394" providerId="LiveId" clId="{DC78A2F0-33B4-4A17-A876-F6F0E1D103A7}" dt="2020-01-31T08:41:05.423" v="200" actId="478"/>
          <ac:picMkLst>
            <pc:docMk/>
            <pc:sldMk cId="2499896409" sldId="421"/>
            <ac:picMk id="103" creationId="{F817621D-49F6-41A2-A399-9D5940097423}"/>
          </ac:picMkLst>
        </pc:picChg>
        <pc:picChg chg="del">
          <ac:chgData name="Helen Woodhead" userId="a20b558725e10394" providerId="LiveId" clId="{DC78A2F0-33B4-4A17-A876-F6F0E1D103A7}" dt="2020-01-31T08:41:05.423" v="200" actId="478"/>
          <ac:picMkLst>
            <pc:docMk/>
            <pc:sldMk cId="2499896409" sldId="421"/>
            <ac:picMk id="104" creationId="{31EBE2B1-4D49-47D1-837F-505CF265DF78}"/>
          </ac:picMkLst>
        </pc:picChg>
        <pc:picChg chg="del">
          <ac:chgData name="Helen Woodhead" userId="a20b558725e10394" providerId="LiveId" clId="{DC78A2F0-33B4-4A17-A876-F6F0E1D103A7}" dt="2020-01-31T08:41:05.423" v="200" actId="478"/>
          <ac:picMkLst>
            <pc:docMk/>
            <pc:sldMk cId="2499896409" sldId="421"/>
            <ac:picMk id="105" creationId="{81F2ACC3-78CA-42FB-B492-55FC44975E13}"/>
          </ac:picMkLst>
        </pc:picChg>
        <pc:picChg chg="del">
          <ac:chgData name="Helen Woodhead" userId="a20b558725e10394" providerId="LiveId" clId="{DC78A2F0-33B4-4A17-A876-F6F0E1D103A7}" dt="2020-01-31T08:41:05.423" v="200" actId="478"/>
          <ac:picMkLst>
            <pc:docMk/>
            <pc:sldMk cId="2499896409" sldId="421"/>
            <ac:picMk id="106" creationId="{1AC96BD5-477A-4F2E-A334-774FFEB7ACE1}"/>
          </ac:picMkLst>
        </pc:picChg>
        <pc:picChg chg="del">
          <ac:chgData name="Helen Woodhead" userId="a20b558725e10394" providerId="LiveId" clId="{DC78A2F0-33B4-4A17-A876-F6F0E1D103A7}" dt="2020-01-31T08:41:05.423" v="200" actId="478"/>
          <ac:picMkLst>
            <pc:docMk/>
            <pc:sldMk cId="2499896409" sldId="421"/>
            <ac:picMk id="107" creationId="{569ED390-54AE-4350-AF34-01839C79610F}"/>
          </ac:picMkLst>
        </pc:picChg>
        <pc:picChg chg="del">
          <ac:chgData name="Helen Woodhead" userId="a20b558725e10394" providerId="LiveId" clId="{DC78A2F0-33B4-4A17-A876-F6F0E1D103A7}" dt="2020-01-31T08:41:05.423" v="200" actId="478"/>
          <ac:picMkLst>
            <pc:docMk/>
            <pc:sldMk cId="2499896409" sldId="421"/>
            <ac:picMk id="109" creationId="{9E106D36-2DAD-45DE-9093-463523F80F3C}"/>
          </ac:picMkLst>
        </pc:picChg>
      </pc:sldChg>
      <pc:sldChg chg="modSp add">
        <pc:chgData name="Helen Woodhead" userId="a20b558725e10394" providerId="LiveId" clId="{DC78A2F0-33B4-4A17-A876-F6F0E1D103A7}" dt="2020-01-31T08:41:27.292" v="210"/>
        <pc:sldMkLst>
          <pc:docMk/>
          <pc:sldMk cId="1564419825" sldId="422"/>
        </pc:sldMkLst>
        <pc:spChg chg="mod">
          <ac:chgData name="Helen Woodhead" userId="a20b558725e10394" providerId="LiveId" clId="{DC78A2F0-33B4-4A17-A876-F6F0E1D103A7}" dt="2020-01-31T08:41:27.292" v="210"/>
          <ac:spMkLst>
            <pc:docMk/>
            <pc:sldMk cId="1564419825" sldId="422"/>
            <ac:spMk id="31" creationId="{5FFC88F8-DE65-44D7-A21B-CA72BF6CA64D}"/>
          </ac:spMkLst>
        </pc:spChg>
      </pc:sldChg>
      <pc:sldChg chg="modSp add">
        <pc:chgData name="Helen Woodhead" userId="a20b558725e10394" providerId="LiveId" clId="{DC78A2F0-33B4-4A17-A876-F6F0E1D103A7}" dt="2020-01-31T08:41:38.851" v="214"/>
        <pc:sldMkLst>
          <pc:docMk/>
          <pc:sldMk cId="1103979994" sldId="423"/>
        </pc:sldMkLst>
        <pc:spChg chg="mod">
          <ac:chgData name="Helen Woodhead" userId="a20b558725e10394" providerId="LiveId" clId="{DC78A2F0-33B4-4A17-A876-F6F0E1D103A7}" dt="2020-01-31T08:41:38.851" v="214"/>
          <ac:spMkLst>
            <pc:docMk/>
            <pc:sldMk cId="1103979994" sldId="423"/>
            <ac:spMk id="31" creationId="{5FFC88F8-DE65-44D7-A21B-CA72BF6CA64D}"/>
          </ac:spMkLst>
        </pc:spChg>
      </pc:sldChg>
      <pc:sldChg chg="addSp delSp modSp add">
        <pc:chgData name="Helen Woodhead" userId="a20b558725e10394" providerId="LiveId" clId="{DC78A2F0-33B4-4A17-A876-F6F0E1D103A7}" dt="2020-01-31T08:42:21.919" v="251"/>
        <pc:sldMkLst>
          <pc:docMk/>
          <pc:sldMk cId="222262380" sldId="424"/>
        </pc:sldMkLst>
        <pc:spChg chg="del mod">
          <ac:chgData name="Helen Woodhead" userId="a20b558725e10394" providerId="LiveId" clId="{DC78A2F0-33B4-4A17-A876-F6F0E1D103A7}" dt="2020-01-31T08:42:04.014" v="245" actId="478"/>
          <ac:spMkLst>
            <pc:docMk/>
            <pc:sldMk cId="222262380" sldId="424"/>
            <ac:spMk id="19" creationId="{5252A847-DE45-4FA3-A1F8-EEBEB845FF8E}"/>
          </ac:spMkLst>
        </pc:spChg>
        <pc:spChg chg="add">
          <ac:chgData name="Helen Woodhead" userId="a20b558725e10394" providerId="LiveId" clId="{DC78A2F0-33B4-4A17-A876-F6F0E1D103A7}" dt="2020-01-31T08:42:21.919" v="251"/>
          <ac:spMkLst>
            <pc:docMk/>
            <pc:sldMk cId="222262380" sldId="424"/>
            <ac:spMk id="28" creationId="{1BA508C8-F099-4DC0-897F-9C4844F783DE}"/>
          </ac:spMkLst>
        </pc:spChg>
        <pc:grpChg chg="del">
          <ac:chgData name="Helen Woodhead" userId="a20b558725e10394" providerId="LiveId" clId="{DC78A2F0-33B4-4A17-A876-F6F0E1D103A7}" dt="2020-01-31T08:42:04.014" v="245" actId="478"/>
          <ac:grpSpMkLst>
            <pc:docMk/>
            <pc:sldMk cId="222262380" sldId="424"/>
            <ac:grpSpMk id="24" creationId="{86B9108E-2196-4202-9AFF-40502D4BAE24}"/>
          </ac:grpSpMkLst>
        </pc:grpChg>
        <pc:graphicFrameChg chg="del">
          <ac:chgData name="Helen Woodhead" userId="a20b558725e10394" providerId="LiveId" clId="{DC78A2F0-33B4-4A17-A876-F6F0E1D103A7}" dt="2020-01-31T08:42:04.014" v="245" actId="478"/>
          <ac:graphicFrameMkLst>
            <pc:docMk/>
            <pc:sldMk cId="222262380" sldId="424"/>
            <ac:graphicFrameMk id="20" creationId="{8BA5A3F7-AE28-4066-B8E1-6A0998E25C70}"/>
          </ac:graphicFrameMkLst>
        </pc:graphicFrameChg>
        <pc:picChg chg="add del mod">
          <ac:chgData name="Helen Woodhead" userId="a20b558725e10394" providerId="LiveId" clId="{DC78A2F0-33B4-4A17-A876-F6F0E1D103A7}" dt="2020-01-31T08:42:01.505" v="244" actId="21"/>
          <ac:picMkLst>
            <pc:docMk/>
            <pc:sldMk cId="222262380" sldId="424"/>
            <ac:picMk id="2" creationId="{8E3F318F-20BB-4E4A-A167-CF8AB7547B61}"/>
          </ac:picMkLst>
        </pc:picChg>
        <pc:picChg chg="del">
          <ac:chgData name="Helen Woodhead" userId="a20b558725e10394" providerId="LiveId" clId="{DC78A2F0-33B4-4A17-A876-F6F0E1D103A7}" dt="2020-01-31T08:42:04.014" v="245" actId="478"/>
          <ac:picMkLst>
            <pc:docMk/>
            <pc:sldMk cId="222262380" sldId="424"/>
            <ac:picMk id="3" creationId="{88C5558E-D992-42A8-A937-ABE317417BD5}"/>
          </ac:picMkLst>
        </pc:picChg>
        <pc:picChg chg="del">
          <ac:chgData name="Helen Woodhead" userId="a20b558725e10394" providerId="LiveId" clId="{DC78A2F0-33B4-4A17-A876-F6F0E1D103A7}" dt="2020-01-31T08:42:04.014" v="245" actId="478"/>
          <ac:picMkLst>
            <pc:docMk/>
            <pc:sldMk cId="222262380" sldId="424"/>
            <ac:picMk id="21" creationId="{DF6FC8B3-0957-4DC3-BD64-17C17A10992B}"/>
          </ac:picMkLst>
        </pc:picChg>
        <pc:picChg chg="del">
          <ac:chgData name="Helen Woodhead" userId="a20b558725e10394" providerId="LiveId" clId="{DC78A2F0-33B4-4A17-A876-F6F0E1D103A7}" dt="2020-01-31T08:42:04.014" v="245" actId="478"/>
          <ac:picMkLst>
            <pc:docMk/>
            <pc:sldMk cId="222262380" sldId="424"/>
            <ac:picMk id="22" creationId="{A8712FBD-933F-4D1B-A035-63F82F92F41D}"/>
          </ac:picMkLst>
        </pc:picChg>
        <pc:picChg chg="del">
          <ac:chgData name="Helen Woodhead" userId="a20b558725e10394" providerId="LiveId" clId="{DC78A2F0-33B4-4A17-A876-F6F0E1D103A7}" dt="2020-01-31T08:42:04.014" v="245" actId="478"/>
          <ac:picMkLst>
            <pc:docMk/>
            <pc:sldMk cId="222262380" sldId="424"/>
            <ac:picMk id="23" creationId="{2F5CB30A-D224-4125-91A3-4337BA1AD8FF}"/>
          </ac:picMkLst>
        </pc:picChg>
        <pc:picChg chg="add">
          <ac:chgData name="Helen Woodhead" userId="a20b558725e10394" providerId="LiveId" clId="{DC78A2F0-33B4-4A17-A876-F6F0E1D103A7}" dt="2020-01-31T08:42:04.451" v="246"/>
          <ac:picMkLst>
            <pc:docMk/>
            <pc:sldMk cId="222262380" sldId="424"/>
            <ac:picMk id="27" creationId="{D06DD0D9-177C-47CD-8937-B241355E3DF3}"/>
          </ac:picMkLst>
        </pc:picChg>
        <pc:picChg chg="del">
          <ac:chgData name="Helen Woodhead" userId="a20b558725e10394" providerId="LiveId" clId="{DC78A2F0-33B4-4A17-A876-F6F0E1D103A7}" dt="2020-01-31T08:42:04.014" v="245" actId="478"/>
          <ac:picMkLst>
            <pc:docMk/>
            <pc:sldMk cId="222262380" sldId="424"/>
            <ac:picMk id="50" creationId="{C087D8A3-A091-4CF5-BEF0-641FEA83F407}"/>
          </ac:picMkLst>
        </pc:picChg>
        <pc:picChg chg="del">
          <ac:chgData name="Helen Woodhead" userId="a20b558725e10394" providerId="LiveId" clId="{DC78A2F0-33B4-4A17-A876-F6F0E1D103A7}" dt="2020-01-31T08:42:04.014" v="245" actId="478"/>
          <ac:picMkLst>
            <pc:docMk/>
            <pc:sldMk cId="222262380" sldId="424"/>
            <ac:picMk id="51" creationId="{7D3624D5-37C0-41F4-9757-7573E09E41A5}"/>
          </ac:picMkLst>
        </pc:picChg>
        <pc:picChg chg="del">
          <ac:chgData name="Helen Woodhead" userId="a20b558725e10394" providerId="LiveId" clId="{DC78A2F0-33B4-4A17-A876-F6F0E1D103A7}" dt="2020-01-31T08:42:04.014" v="245" actId="478"/>
          <ac:picMkLst>
            <pc:docMk/>
            <pc:sldMk cId="222262380" sldId="424"/>
            <ac:picMk id="52" creationId="{A3FE8836-9D29-4280-8AA6-B7A649B43289}"/>
          </ac:picMkLst>
        </pc:picChg>
        <pc:picChg chg="del">
          <ac:chgData name="Helen Woodhead" userId="a20b558725e10394" providerId="LiveId" clId="{DC78A2F0-33B4-4A17-A876-F6F0E1D103A7}" dt="2020-01-31T08:42:04.014" v="245" actId="478"/>
          <ac:picMkLst>
            <pc:docMk/>
            <pc:sldMk cId="222262380" sldId="424"/>
            <ac:picMk id="53" creationId="{244AC7E1-1FF8-4A1E-88B7-1F85DABE0E52}"/>
          </ac:picMkLst>
        </pc:picChg>
        <pc:picChg chg="del">
          <ac:chgData name="Helen Woodhead" userId="a20b558725e10394" providerId="LiveId" clId="{DC78A2F0-33B4-4A17-A876-F6F0E1D103A7}" dt="2020-01-31T08:42:04.014" v="245" actId="478"/>
          <ac:picMkLst>
            <pc:docMk/>
            <pc:sldMk cId="222262380" sldId="424"/>
            <ac:picMk id="54" creationId="{4C1C55FF-52A6-4D12-A070-5D37557546DC}"/>
          </ac:picMkLst>
        </pc:picChg>
        <pc:picChg chg="del">
          <ac:chgData name="Helen Woodhead" userId="a20b558725e10394" providerId="LiveId" clId="{DC78A2F0-33B4-4A17-A876-F6F0E1D103A7}" dt="2020-01-31T08:42:04.014" v="245" actId="478"/>
          <ac:picMkLst>
            <pc:docMk/>
            <pc:sldMk cId="222262380" sldId="424"/>
            <ac:picMk id="55" creationId="{E18A237C-CAD2-4AA2-B6CD-2D0B7BB9FEAD}"/>
          </ac:picMkLst>
        </pc:picChg>
      </pc:sldChg>
      <pc:sldChg chg="addSp delSp modSp add">
        <pc:chgData name="Helen Woodhead" userId="a20b558725e10394" providerId="LiveId" clId="{DC78A2F0-33B4-4A17-A876-F6F0E1D103A7}" dt="2020-01-31T08:43:03.350" v="294"/>
        <pc:sldMkLst>
          <pc:docMk/>
          <pc:sldMk cId="2390221757" sldId="425"/>
        </pc:sldMkLst>
        <pc:spChg chg="del mod">
          <ac:chgData name="Helen Woodhead" userId="a20b558725e10394" providerId="LiveId" clId="{DC78A2F0-33B4-4A17-A876-F6F0E1D103A7}" dt="2020-01-31T08:42:52.879" v="289" actId="478"/>
          <ac:spMkLst>
            <pc:docMk/>
            <pc:sldMk cId="2390221757" sldId="425"/>
            <ac:spMk id="19" creationId="{5252A847-DE45-4FA3-A1F8-EEBEB845FF8E}"/>
          </ac:spMkLst>
        </pc:spChg>
        <pc:spChg chg="add">
          <ac:chgData name="Helen Woodhead" userId="a20b558725e10394" providerId="LiveId" clId="{DC78A2F0-33B4-4A17-A876-F6F0E1D103A7}" dt="2020-01-31T08:43:03.350" v="294"/>
          <ac:spMkLst>
            <pc:docMk/>
            <pc:sldMk cId="2390221757" sldId="425"/>
            <ac:spMk id="35" creationId="{0594A549-D51D-4398-9E69-A0FC165BB529}"/>
          </ac:spMkLst>
        </pc:spChg>
        <pc:grpChg chg="del">
          <ac:chgData name="Helen Woodhead" userId="a20b558725e10394" providerId="LiveId" clId="{DC78A2F0-33B4-4A17-A876-F6F0E1D103A7}" dt="2020-01-31T08:42:52.879" v="289" actId="478"/>
          <ac:grpSpMkLst>
            <pc:docMk/>
            <pc:sldMk cId="2390221757" sldId="425"/>
            <ac:grpSpMk id="31" creationId="{9F2D3B0F-7237-4FF5-A5A9-5583D00F9F81}"/>
          </ac:grpSpMkLst>
        </pc:grpChg>
        <pc:graphicFrameChg chg="del">
          <ac:chgData name="Helen Woodhead" userId="a20b558725e10394" providerId="LiveId" clId="{DC78A2F0-33B4-4A17-A876-F6F0E1D103A7}" dt="2020-01-31T08:42:52.879" v="289" actId="478"/>
          <ac:graphicFrameMkLst>
            <pc:docMk/>
            <pc:sldMk cId="2390221757" sldId="425"/>
            <ac:graphicFrameMk id="20" creationId="{8BA5A3F7-AE28-4066-B8E1-6A0998E25C70}"/>
          </ac:graphicFrameMkLst>
        </pc:graphicFrameChg>
        <pc:picChg chg="add del mod">
          <ac:chgData name="Helen Woodhead" userId="a20b558725e10394" providerId="LiveId" clId="{DC78A2F0-33B4-4A17-A876-F6F0E1D103A7}" dt="2020-01-31T08:42:50.190" v="288" actId="21"/>
          <ac:picMkLst>
            <pc:docMk/>
            <pc:sldMk cId="2390221757" sldId="425"/>
            <ac:picMk id="2" creationId="{D05D4EC3-0595-487A-8C39-6C0B842C5460}"/>
          </ac:picMkLst>
        </pc:picChg>
        <pc:picChg chg="del">
          <ac:chgData name="Helen Woodhead" userId="a20b558725e10394" providerId="LiveId" clId="{DC78A2F0-33B4-4A17-A876-F6F0E1D103A7}" dt="2020-01-31T08:42:52.879" v="289" actId="478"/>
          <ac:picMkLst>
            <pc:docMk/>
            <pc:sldMk cId="2390221757" sldId="425"/>
            <ac:picMk id="3" creationId="{88C5558E-D992-42A8-A937-ABE317417BD5}"/>
          </ac:picMkLst>
        </pc:picChg>
        <pc:picChg chg="del">
          <ac:chgData name="Helen Woodhead" userId="a20b558725e10394" providerId="LiveId" clId="{DC78A2F0-33B4-4A17-A876-F6F0E1D103A7}" dt="2020-01-31T08:42:52.879" v="289" actId="478"/>
          <ac:picMkLst>
            <pc:docMk/>
            <pc:sldMk cId="2390221757" sldId="425"/>
            <ac:picMk id="17" creationId="{8B737AED-EA3C-4544-80A6-8A66701A0878}"/>
          </ac:picMkLst>
        </pc:picChg>
        <pc:picChg chg="del">
          <ac:chgData name="Helen Woodhead" userId="a20b558725e10394" providerId="LiveId" clId="{DC78A2F0-33B4-4A17-A876-F6F0E1D103A7}" dt="2020-01-31T08:42:52.879" v="289" actId="478"/>
          <ac:picMkLst>
            <pc:docMk/>
            <pc:sldMk cId="2390221757" sldId="425"/>
            <ac:picMk id="21" creationId="{DF6FC8B3-0957-4DC3-BD64-17C17A10992B}"/>
          </ac:picMkLst>
        </pc:picChg>
        <pc:picChg chg="del">
          <ac:chgData name="Helen Woodhead" userId="a20b558725e10394" providerId="LiveId" clId="{DC78A2F0-33B4-4A17-A876-F6F0E1D103A7}" dt="2020-01-31T08:42:52.879" v="289" actId="478"/>
          <ac:picMkLst>
            <pc:docMk/>
            <pc:sldMk cId="2390221757" sldId="425"/>
            <ac:picMk id="22" creationId="{A8712FBD-933F-4D1B-A035-63F82F92F41D}"/>
          </ac:picMkLst>
        </pc:picChg>
        <pc:picChg chg="del">
          <ac:chgData name="Helen Woodhead" userId="a20b558725e10394" providerId="LiveId" clId="{DC78A2F0-33B4-4A17-A876-F6F0E1D103A7}" dt="2020-01-31T08:42:52.879" v="289" actId="478"/>
          <ac:picMkLst>
            <pc:docMk/>
            <pc:sldMk cId="2390221757" sldId="425"/>
            <ac:picMk id="23" creationId="{2F5CB30A-D224-4125-91A3-4337BA1AD8FF}"/>
          </ac:picMkLst>
        </pc:picChg>
        <pc:picChg chg="del">
          <ac:chgData name="Helen Woodhead" userId="a20b558725e10394" providerId="LiveId" clId="{DC78A2F0-33B4-4A17-A876-F6F0E1D103A7}" dt="2020-01-31T08:42:52.879" v="289" actId="478"/>
          <ac:picMkLst>
            <pc:docMk/>
            <pc:sldMk cId="2390221757" sldId="425"/>
            <ac:picMk id="24" creationId="{84852ED6-1A86-4883-8BA0-1FCFA847B05C}"/>
          </ac:picMkLst>
        </pc:picChg>
        <pc:picChg chg="del">
          <ac:chgData name="Helen Woodhead" userId="a20b558725e10394" providerId="LiveId" clId="{DC78A2F0-33B4-4A17-A876-F6F0E1D103A7}" dt="2020-01-31T08:42:52.879" v="289" actId="478"/>
          <ac:picMkLst>
            <pc:docMk/>
            <pc:sldMk cId="2390221757" sldId="425"/>
            <ac:picMk id="25" creationId="{45F8EE93-69E4-4360-8D5A-FE2DC07D3ABB}"/>
          </ac:picMkLst>
        </pc:picChg>
        <pc:picChg chg="del">
          <ac:chgData name="Helen Woodhead" userId="a20b558725e10394" providerId="LiveId" clId="{DC78A2F0-33B4-4A17-A876-F6F0E1D103A7}" dt="2020-01-31T08:42:52.879" v="289" actId="478"/>
          <ac:picMkLst>
            <pc:docMk/>
            <pc:sldMk cId="2390221757" sldId="425"/>
            <ac:picMk id="26" creationId="{A5D54703-013F-43F4-AFE3-1D90312D74D3}"/>
          </ac:picMkLst>
        </pc:picChg>
        <pc:picChg chg="del">
          <ac:chgData name="Helen Woodhead" userId="a20b558725e10394" providerId="LiveId" clId="{DC78A2F0-33B4-4A17-A876-F6F0E1D103A7}" dt="2020-01-31T08:42:52.879" v="289" actId="478"/>
          <ac:picMkLst>
            <pc:docMk/>
            <pc:sldMk cId="2390221757" sldId="425"/>
            <ac:picMk id="27" creationId="{7CD26534-B416-4DE5-97E4-50B32F82631F}"/>
          </ac:picMkLst>
        </pc:picChg>
        <pc:picChg chg="del">
          <ac:chgData name="Helen Woodhead" userId="a20b558725e10394" providerId="LiveId" clId="{DC78A2F0-33B4-4A17-A876-F6F0E1D103A7}" dt="2020-01-31T08:42:52.879" v="289" actId="478"/>
          <ac:picMkLst>
            <pc:docMk/>
            <pc:sldMk cId="2390221757" sldId="425"/>
            <ac:picMk id="28" creationId="{90AAD1C3-BA9B-4834-B5D4-6A400DC90768}"/>
          </ac:picMkLst>
        </pc:picChg>
        <pc:picChg chg="del">
          <ac:chgData name="Helen Woodhead" userId="a20b558725e10394" providerId="LiveId" clId="{DC78A2F0-33B4-4A17-A876-F6F0E1D103A7}" dt="2020-01-31T08:42:52.879" v="289" actId="478"/>
          <ac:picMkLst>
            <pc:docMk/>
            <pc:sldMk cId="2390221757" sldId="425"/>
            <ac:picMk id="29" creationId="{542C00B4-CDE2-4167-8C7F-286E58A18F22}"/>
          </ac:picMkLst>
        </pc:picChg>
        <pc:picChg chg="del">
          <ac:chgData name="Helen Woodhead" userId="a20b558725e10394" providerId="LiveId" clId="{DC78A2F0-33B4-4A17-A876-F6F0E1D103A7}" dt="2020-01-31T08:42:52.879" v="289" actId="478"/>
          <ac:picMkLst>
            <pc:docMk/>
            <pc:sldMk cId="2390221757" sldId="425"/>
            <ac:picMk id="30" creationId="{C0AEEEA7-6D76-42C9-922B-687D7BB05889}"/>
          </ac:picMkLst>
        </pc:picChg>
        <pc:picChg chg="add">
          <ac:chgData name="Helen Woodhead" userId="a20b558725e10394" providerId="LiveId" clId="{DC78A2F0-33B4-4A17-A876-F6F0E1D103A7}" dt="2020-01-31T08:42:53.295" v="290"/>
          <ac:picMkLst>
            <pc:docMk/>
            <pc:sldMk cId="2390221757" sldId="425"/>
            <ac:picMk id="34" creationId="{17EE9E8A-8EB3-4CCA-A4C2-E5FF32578E50}"/>
          </ac:picMkLst>
        </pc:picChg>
        <pc:picChg chg="del">
          <ac:chgData name="Helen Woodhead" userId="a20b558725e10394" providerId="LiveId" clId="{DC78A2F0-33B4-4A17-A876-F6F0E1D103A7}" dt="2020-01-31T08:42:52.879" v="289" actId="478"/>
          <ac:picMkLst>
            <pc:docMk/>
            <pc:sldMk cId="2390221757" sldId="425"/>
            <ac:picMk id="44" creationId="{5A6E830D-B798-4A8F-9463-EC38709C2D86}"/>
          </ac:picMkLst>
        </pc:picChg>
        <pc:picChg chg="del">
          <ac:chgData name="Helen Woodhead" userId="a20b558725e10394" providerId="LiveId" clId="{DC78A2F0-33B4-4A17-A876-F6F0E1D103A7}" dt="2020-01-31T08:42:52.879" v="289" actId="478"/>
          <ac:picMkLst>
            <pc:docMk/>
            <pc:sldMk cId="2390221757" sldId="425"/>
            <ac:picMk id="45" creationId="{6A367C2B-BF62-444F-BDEB-5A3112284A72}"/>
          </ac:picMkLst>
        </pc:picChg>
        <pc:picChg chg="del">
          <ac:chgData name="Helen Woodhead" userId="a20b558725e10394" providerId="LiveId" clId="{DC78A2F0-33B4-4A17-A876-F6F0E1D103A7}" dt="2020-01-31T08:42:52.879" v="289" actId="478"/>
          <ac:picMkLst>
            <pc:docMk/>
            <pc:sldMk cId="2390221757" sldId="425"/>
            <ac:picMk id="46" creationId="{C9CBC95B-04B5-4FF0-9E84-A4A0D13B89AD}"/>
          </ac:picMkLst>
        </pc:picChg>
        <pc:picChg chg="del">
          <ac:chgData name="Helen Woodhead" userId="a20b558725e10394" providerId="LiveId" clId="{DC78A2F0-33B4-4A17-A876-F6F0E1D103A7}" dt="2020-01-31T08:42:52.879" v="289" actId="478"/>
          <ac:picMkLst>
            <pc:docMk/>
            <pc:sldMk cId="2390221757" sldId="425"/>
            <ac:picMk id="47" creationId="{E7092209-B371-4293-99C1-172C0BBF5A35}"/>
          </ac:picMkLst>
        </pc:picChg>
        <pc:picChg chg="del">
          <ac:chgData name="Helen Woodhead" userId="a20b558725e10394" providerId="LiveId" clId="{DC78A2F0-33B4-4A17-A876-F6F0E1D103A7}" dt="2020-01-31T08:42:52.879" v="289" actId="478"/>
          <ac:picMkLst>
            <pc:docMk/>
            <pc:sldMk cId="2390221757" sldId="425"/>
            <ac:picMk id="48" creationId="{B6EC1DAF-A691-40AE-9F07-387E1F04B6F0}"/>
          </ac:picMkLst>
        </pc:picChg>
        <pc:picChg chg="del">
          <ac:chgData name="Helen Woodhead" userId="a20b558725e10394" providerId="LiveId" clId="{DC78A2F0-33B4-4A17-A876-F6F0E1D103A7}" dt="2020-01-31T08:42:52.879" v="289" actId="478"/>
          <ac:picMkLst>
            <pc:docMk/>
            <pc:sldMk cId="2390221757" sldId="425"/>
            <ac:picMk id="49" creationId="{BE8C57F3-8249-46A1-9F89-226205108C5D}"/>
          </ac:picMkLst>
        </pc:picChg>
      </pc:sldChg>
      <pc:sldChg chg="addSp delSp modSp add">
        <pc:chgData name="Helen Woodhead" userId="a20b558725e10394" providerId="LiveId" clId="{DC78A2F0-33B4-4A17-A876-F6F0E1D103A7}" dt="2020-01-31T08:43:55.115" v="339"/>
        <pc:sldMkLst>
          <pc:docMk/>
          <pc:sldMk cId="2970381086" sldId="426"/>
        </pc:sldMkLst>
        <pc:spChg chg="del mod">
          <ac:chgData name="Helen Woodhead" userId="a20b558725e10394" providerId="LiveId" clId="{DC78A2F0-33B4-4A17-A876-F6F0E1D103A7}" dt="2020-01-31T08:43:34.412" v="328" actId="478"/>
          <ac:spMkLst>
            <pc:docMk/>
            <pc:sldMk cId="2970381086" sldId="426"/>
            <ac:spMk id="19" creationId="{5252A847-DE45-4FA3-A1F8-EEBEB845FF8E}"/>
          </ac:spMkLst>
        </pc:spChg>
        <pc:spChg chg="add">
          <ac:chgData name="Helen Woodhead" userId="a20b558725e10394" providerId="LiveId" clId="{DC78A2F0-33B4-4A17-A876-F6F0E1D103A7}" dt="2020-01-31T08:43:55.115" v="339"/>
          <ac:spMkLst>
            <pc:docMk/>
            <pc:sldMk cId="2970381086" sldId="426"/>
            <ac:spMk id="37" creationId="{80B9BABC-28D1-4D0D-AD79-7C94A30619AB}"/>
          </ac:spMkLst>
        </pc:spChg>
        <pc:spChg chg="add">
          <ac:chgData name="Helen Woodhead" userId="a20b558725e10394" providerId="LiveId" clId="{DC78A2F0-33B4-4A17-A876-F6F0E1D103A7}" dt="2020-01-31T08:43:55.115" v="339"/>
          <ac:spMkLst>
            <pc:docMk/>
            <pc:sldMk cId="2970381086" sldId="426"/>
            <ac:spMk id="38" creationId="{0D9C22AC-70AF-4515-975E-BA87EC1E3141}"/>
          </ac:spMkLst>
        </pc:spChg>
        <pc:spChg chg="del topLvl">
          <ac:chgData name="Helen Woodhead" userId="a20b558725e10394" providerId="LiveId" clId="{DC78A2F0-33B4-4A17-A876-F6F0E1D103A7}" dt="2020-01-31T08:43:17.952" v="300" actId="478"/>
          <ac:spMkLst>
            <pc:docMk/>
            <pc:sldMk cId="2970381086" sldId="426"/>
            <ac:spMk id="75" creationId="{AC391B9F-2DB8-4558-BBA0-3E23044EE336}"/>
          </ac:spMkLst>
        </pc:spChg>
        <pc:grpChg chg="add del">
          <ac:chgData name="Helen Woodhead" userId="a20b558725e10394" providerId="LiveId" clId="{DC78A2F0-33B4-4A17-A876-F6F0E1D103A7}" dt="2020-01-31T08:43:17.952" v="300" actId="478"/>
          <ac:grpSpMkLst>
            <pc:docMk/>
            <pc:sldMk cId="2970381086" sldId="426"/>
            <ac:grpSpMk id="6" creationId="{6CA35878-98F4-44BA-9EDF-68EEFE581CEE}"/>
          </ac:grpSpMkLst>
        </pc:grpChg>
        <pc:graphicFrameChg chg="del">
          <ac:chgData name="Helen Woodhead" userId="a20b558725e10394" providerId="LiveId" clId="{DC78A2F0-33B4-4A17-A876-F6F0E1D103A7}" dt="2020-01-31T08:43:34.412" v="328" actId="478"/>
          <ac:graphicFrameMkLst>
            <pc:docMk/>
            <pc:sldMk cId="2970381086" sldId="426"/>
            <ac:graphicFrameMk id="31" creationId="{E9395A78-9B76-4FA2-91F0-6046A798FE6D}"/>
          </ac:graphicFrameMkLst>
        </pc:graphicFrameChg>
        <pc:picChg chg="add del mod">
          <ac:chgData name="Helen Woodhead" userId="a20b558725e10394" providerId="LiveId" clId="{DC78A2F0-33B4-4A17-A876-F6F0E1D103A7}" dt="2020-01-31T08:43:31.771" v="327" actId="21"/>
          <ac:picMkLst>
            <pc:docMk/>
            <pc:sldMk cId="2970381086" sldId="426"/>
            <ac:picMk id="2" creationId="{45CE2F29-104F-49BA-BE04-AEDC7BA4B168}"/>
          </ac:picMkLst>
        </pc:picChg>
        <pc:picChg chg="del">
          <ac:chgData name="Helen Woodhead" userId="a20b558725e10394" providerId="LiveId" clId="{DC78A2F0-33B4-4A17-A876-F6F0E1D103A7}" dt="2020-01-31T08:43:34.412" v="328" actId="478"/>
          <ac:picMkLst>
            <pc:docMk/>
            <pc:sldMk cId="2970381086" sldId="426"/>
            <ac:picMk id="4" creationId="{54C068F5-7BD9-475D-9508-132C5402C887}"/>
          </ac:picMkLst>
        </pc:picChg>
        <pc:picChg chg="del">
          <ac:chgData name="Helen Woodhead" userId="a20b558725e10394" providerId="LiveId" clId="{DC78A2F0-33B4-4A17-A876-F6F0E1D103A7}" dt="2020-01-31T08:43:34.412" v="328" actId="478"/>
          <ac:picMkLst>
            <pc:docMk/>
            <pc:sldMk cId="2970381086" sldId="426"/>
            <ac:picMk id="32" creationId="{0E036920-B125-4952-A570-DD1C52211EB3}"/>
          </ac:picMkLst>
        </pc:picChg>
        <pc:picChg chg="del">
          <ac:chgData name="Helen Woodhead" userId="a20b558725e10394" providerId="LiveId" clId="{DC78A2F0-33B4-4A17-A876-F6F0E1D103A7}" dt="2020-01-31T08:43:34.412" v="328" actId="478"/>
          <ac:picMkLst>
            <pc:docMk/>
            <pc:sldMk cId="2970381086" sldId="426"/>
            <ac:picMk id="33" creationId="{4CF8A4F5-4B43-49E9-8CC1-7E89D58D7063}"/>
          </ac:picMkLst>
        </pc:picChg>
        <pc:picChg chg="del">
          <ac:chgData name="Helen Woodhead" userId="a20b558725e10394" providerId="LiveId" clId="{DC78A2F0-33B4-4A17-A876-F6F0E1D103A7}" dt="2020-01-31T08:43:34.412" v="328" actId="478"/>
          <ac:picMkLst>
            <pc:docMk/>
            <pc:sldMk cId="2970381086" sldId="426"/>
            <ac:picMk id="34" creationId="{16B8CAB3-80DE-451E-B4B1-9BF4E2F7F4AD}"/>
          </ac:picMkLst>
        </pc:picChg>
        <pc:picChg chg="del">
          <ac:chgData name="Helen Woodhead" userId="a20b558725e10394" providerId="LiveId" clId="{DC78A2F0-33B4-4A17-A876-F6F0E1D103A7}" dt="2020-01-31T08:43:34.412" v="328" actId="478"/>
          <ac:picMkLst>
            <pc:docMk/>
            <pc:sldMk cId="2970381086" sldId="426"/>
            <ac:picMk id="35" creationId="{772E9C67-A521-4D89-8C4F-02BEF52A58DE}"/>
          </ac:picMkLst>
        </pc:picChg>
        <pc:picChg chg="add">
          <ac:chgData name="Helen Woodhead" userId="a20b558725e10394" providerId="LiveId" clId="{DC78A2F0-33B4-4A17-A876-F6F0E1D103A7}" dt="2020-01-31T08:43:34.832" v="329"/>
          <ac:picMkLst>
            <pc:docMk/>
            <pc:sldMk cId="2970381086" sldId="426"/>
            <ac:picMk id="36" creationId="{A3046DC4-F712-41FD-AAEF-5F7555061DDD}"/>
          </ac:picMkLst>
        </pc:picChg>
        <pc:picChg chg="del">
          <ac:chgData name="Helen Woodhead" userId="a20b558725e10394" providerId="LiveId" clId="{DC78A2F0-33B4-4A17-A876-F6F0E1D103A7}" dt="2020-01-31T08:43:34.412" v="328" actId="478"/>
          <ac:picMkLst>
            <pc:docMk/>
            <pc:sldMk cId="2970381086" sldId="426"/>
            <ac:picMk id="41" creationId="{445630C0-52E0-4EAC-9B8C-A1A4B35D4928}"/>
          </ac:picMkLst>
        </pc:picChg>
        <pc:picChg chg="del">
          <ac:chgData name="Helen Woodhead" userId="a20b558725e10394" providerId="LiveId" clId="{DC78A2F0-33B4-4A17-A876-F6F0E1D103A7}" dt="2020-01-31T08:43:34.412" v="328" actId="478"/>
          <ac:picMkLst>
            <pc:docMk/>
            <pc:sldMk cId="2970381086" sldId="426"/>
            <ac:picMk id="42" creationId="{4F2ACAE5-4F3F-4A2C-B2B6-FD51BFC70326}"/>
          </ac:picMkLst>
        </pc:picChg>
        <pc:picChg chg="del">
          <ac:chgData name="Helen Woodhead" userId="a20b558725e10394" providerId="LiveId" clId="{DC78A2F0-33B4-4A17-A876-F6F0E1D103A7}" dt="2020-01-31T08:43:34.412" v="328" actId="478"/>
          <ac:picMkLst>
            <pc:docMk/>
            <pc:sldMk cId="2970381086" sldId="426"/>
            <ac:picMk id="43" creationId="{FE6EA8D1-64B6-4391-8D72-F3493DCD38F2}"/>
          </ac:picMkLst>
        </pc:picChg>
        <pc:picChg chg="del">
          <ac:chgData name="Helen Woodhead" userId="a20b558725e10394" providerId="LiveId" clId="{DC78A2F0-33B4-4A17-A876-F6F0E1D103A7}" dt="2020-01-31T08:43:34.412" v="328" actId="478"/>
          <ac:picMkLst>
            <pc:docMk/>
            <pc:sldMk cId="2970381086" sldId="426"/>
            <ac:picMk id="50" creationId="{EAE96FC1-9347-44F6-AC1F-982EE9E46F84}"/>
          </ac:picMkLst>
        </pc:picChg>
        <pc:picChg chg="del">
          <ac:chgData name="Helen Woodhead" userId="a20b558725e10394" providerId="LiveId" clId="{DC78A2F0-33B4-4A17-A876-F6F0E1D103A7}" dt="2020-01-31T08:43:34.412" v="328" actId="478"/>
          <ac:picMkLst>
            <pc:docMk/>
            <pc:sldMk cId="2970381086" sldId="426"/>
            <ac:picMk id="51" creationId="{04575540-6B4E-4175-A15B-18BEAB4B93D2}"/>
          </ac:picMkLst>
        </pc:picChg>
        <pc:picChg chg="del">
          <ac:chgData name="Helen Woodhead" userId="a20b558725e10394" providerId="LiveId" clId="{DC78A2F0-33B4-4A17-A876-F6F0E1D103A7}" dt="2020-01-31T08:43:34.412" v="328" actId="478"/>
          <ac:picMkLst>
            <pc:docMk/>
            <pc:sldMk cId="2970381086" sldId="426"/>
            <ac:picMk id="52" creationId="{A2FB8A1A-F59A-46DA-B3EB-AF1330A08846}"/>
          </ac:picMkLst>
        </pc:picChg>
        <pc:picChg chg="del">
          <ac:chgData name="Helen Woodhead" userId="a20b558725e10394" providerId="LiveId" clId="{DC78A2F0-33B4-4A17-A876-F6F0E1D103A7}" dt="2020-01-31T08:43:34.412" v="328" actId="478"/>
          <ac:picMkLst>
            <pc:docMk/>
            <pc:sldMk cId="2970381086" sldId="426"/>
            <ac:picMk id="53" creationId="{51A37775-6D44-4DB2-86F7-98B9F05428DD}"/>
          </ac:picMkLst>
        </pc:picChg>
        <pc:picChg chg="del">
          <ac:chgData name="Helen Woodhead" userId="a20b558725e10394" providerId="LiveId" clId="{DC78A2F0-33B4-4A17-A876-F6F0E1D103A7}" dt="2020-01-31T08:43:34.412" v="328" actId="478"/>
          <ac:picMkLst>
            <pc:docMk/>
            <pc:sldMk cId="2970381086" sldId="426"/>
            <ac:picMk id="55" creationId="{CF4516BF-50C7-4FBD-B400-44A00AEEEED4}"/>
          </ac:picMkLst>
        </pc:picChg>
        <pc:picChg chg="del">
          <ac:chgData name="Helen Woodhead" userId="a20b558725e10394" providerId="LiveId" clId="{DC78A2F0-33B4-4A17-A876-F6F0E1D103A7}" dt="2020-01-31T08:43:34.412" v="328" actId="478"/>
          <ac:picMkLst>
            <pc:docMk/>
            <pc:sldMk cId="2970381086" sldId="426"/>
            <ac:picMk id="56" creationId="{C473661E-D337-4CA1-AEFA-D532D4B3A074}"/>
          </ac:picMkLst>
        </pc:picChg>
        <pc:picChg chg="del">
          <ac:chgData name="Helen Woodhead" userId="a20b558725e10394" providerId="LiveId" clId="{DC78A2F0-33B4-4A17-A876-F6F0E1D103A7}" dt="2020-01-31T08:43:34.412" v="328" actId="478"/>
          <ac:picMkLst>
            <pc:docMk/>
            <pc:sldMk cId="2970381086" sldId="426"/>
            <ac:picMk id="57" creationId="{426F2BD5-C370-4995-BE16-034B9CD21BD9}"/>
          </ac:picMkLst>
        </pc:picChg>
        <pc:picChg chg="del">
          <ac:chgData name="Helen Woodhead" userId="a20b558725e10394" providerId="LiveId" clId="{DC78A2F0-33B4-4A17-A876-F6F0E1D103A7}" dt="2020-01-31T08:43:34.412" v="328" actId="478"/>
          <ac:picMkLst>
            <pc:docMk/>
            <pc:sldMk cId="2970381086" sldId="426"/>
            <ac:picMk id="58" creationId="{9B183113-4EA8-4691-BA42-434ADC048F27}"/>
          </ac:picMkLst>
        </pc:picChg>
        <pc:picChg chg="del">
          <ac:chgData name="Helen Woodhead" userId="a20b558725e10394" providerId="LiveId" clId="{DC78A2F0-33B4-4A17-A876-F6F0E1D103A7}" dt="2020-01-31T08:43:34.412" v="328" actId="478"/>
          <ac:picMkLst>
            <pc:docMk/>
            <pc:sldMk cId="2970381086" sldId="426"/>
            <ac:picMk id="59" creationId="{B94B8F8F-A140-47A2-9E00-5489F3812804}"/>
          </ac:picMkLst>
        </pc:picChg>
        <pc:picChg chg="del">
          <ac:chgData name="Helen Woodhead" userId="a20b558725e10394" providerId="LiveId" clId="{DC78A2F0-33B4-4A17-A876-F6F0E1D103A7}" dt="2020-01-31T08:43:34.412" v="328" actId="478"/>
          <ac:picMkLst>
            <pc:docMk/>
            <pc:sldMk cId="2970381086" sldId="426"/>
            <ac:picMk id="60" creationId="{13374D95-16E3-48C1-8C45-0ECD522DE48D}"/>
          </ac:picMkLst>
        </pc:picChg>
        <pc:picChg chg="del">
          <ac:chgData name="Helen Woodhead" userId="a20b558725e10394" providerId="LiveId" clId="{DC78A2F0-33B4-4A17-A876-F6F0E1D103A7}" dt="2020-01-31T08:43:34.412" v="328" actId="478"/>
          <ac:picMkLst>
            <pc:docMk/>
            <pc:sldMk cId="2970381086" sldId="426"/>
            <ac:picMk id="63" creationId="{BC737136-F7F4-4ABE-B7F9-CEAE474E4B48}"/>
          </ac:picMkLst>
        </pc:picChg>
        <pc:picChg chg="del">
          <ac:chgData name="Helen Woodhead" userId="a20b558725e10394" providerId="LiveId" clId="{DC78A2F0-33B4-4A17-A876-F6F0E1D103A7}" dt="2020-01-31T08:43:34.412" v="328" actId="478"/>
          <ac:picMkLst>
            <pc:docMk/>
            <pc:sldMk cId="2970381086" sldId="426"/>
            <ac:picMk id="64" creationId="{CE5F7EB9-0FEA-47AA-A96B-BB59D75A2EFD}"/>
          </ac:picMkLst>
        </pc:picChg>
        <pc:picChg chg="del">
          <ac:chgData name="Helen Woodhead" userId="a20b558725e10394" providerId="LiveId" clId="{DC78A2F0-33B4-4A17-A876-F6F0E1D103A7}" dt="2020-01-31T08:43:34.412" v="328" actId="478"/>
          <ac:picMkLst>
            <pc:docMk/>
            <pc:sldMk cId="2970381086" sldId="426"/>
            <ac:picMk id="65" creationId="{FBDA3BBD-E713-45CB-BCD6-6B2DCCA71AD0}"/>
          </ac:picMkLst>
        </pc:picChg>
        <pc:picChg chg="del">
          <ac:chgData name="Helen Woodhead" userId="a20b558725e10394" providerId="LiveId" clId="{DC78A2F0-33B4-4A17-A876-F6F0E1D103A7}" dt="2020-01-31T08:43:34.412" v="328" actId="478"/>
          <ac:picMkLst>
            <pc:docMk/>
            <pc:sldMk cId="2970381086" sldId="426"/>
            <ac:picMk id="66" creationId="{CEEA5E01-CD9B-45BB-ACA1-C1C4B744A7FB}"/>
          </ac:picMkLst>
        </pc:picChg>
        <pc:picChg chg="del">
          <ac:chgData name="Helen Woodhead" userId="a20b558725e10394" providerId="LiveId" clId="{DC78A2F0-33B4-4A17-A876-F6F0E1D103A7}" dt="2020-01-31T08:43:34.412" v="328" actId="478"/>
          <ac:picMkLst>
            <pc:docMk/>
            <pc:sldMk cId="2970381086" sldId="426"/>
            <ac:picMk id="67" creationId="{37D743C4-880D-4910-ACA0-442D57D0E87B}"/>
          </ac:picMkLst>
        </pc:picChg>
        <pc:picChg chg="del">
          <ac:chgData name="Helen Woodhead" userId="a20b558725e10394" providerId="LiveId" clId="{DC78A2F0-33B4-4A17-A876-F6F0E1D103A7}" dt="2020-01-31T08:43:34.412" v="328" actId="478"/>
          <ac:picMkLst>
            <pc:docMk/>
            <pc:sldMk cId="2970381086" sldId="426"/>
            <ac:picMk id="72" creationId="{DDBBD8BF-9D5A-4563-A653-FE2DEDA39695}"/>
          </ac:picMkLst>
        </pc:picChg>
        <pc:picChg chg="del">
          <ac:chgData name="Helen Woodhead" userId="a20b558725e10394" providerId="LiveId" clId="{DC78A2F0-33B4-4A17-A876-F6F0E1D103A7}" dt="2020-01-31T08:43:34.412" v="328" actId="478"/>
          <ac:picMkLst>
            <pc:docMk/>
            <pc:sldMk cId="2970381086" sldId="426"/>
            <ac:picMk id="73" creationId="{A04931FA-080B-43F6-9CD7-C442BEDA3604}"/>
          </ac:picMkLst>
        </pc:picChg>
        <pc:picChg chg="del topLvl">
          <ac:chgData name="Helen Woodhead" userId="a20b558725e10394" providerId="LiveId" clId="{DC78A2F0-33B4-4A17-A876-F6F0E1D103A7}" dt="2020-01-31T08:43:34.412" v="328" actId="478"/>
          <ac:picMkLst>
            <pc:docMk/>
            <pc:sldMk cId="2970381086" sldId="426"/>
            <ac:picMk id="76" creationId="{E937497A-A77B-4532-9BCC-BD8BCDBC6FA1}"/>
          </ac:picMkLst>
        </pc:picChg>
      </pc:sldChg>
      <pc:sldChg chg="modSp add">
        <pc:chgData name="Helen Woodhead" userId="a20b558725e10394" providerId="LiveId" clId="{DC78A2F0-33B4-4A17-A876-F6F0E1D103A7}" dt="2020-01-31T08:44:06.496" v="344"/>
        <pc:sldMkLst>
          <pc:docMk/>
          <pc:sldMk cId="2173174228" sldId="427"/>
        </pc:sldMkLst>
        <pc:spChg chg="mod">
          <ac:chgData name="Helen Woodhead" userId="a20b558725e10394" providerId="LiveId" clId="{DC78A2F0-33B4-4A17-A876-F6F0E1D103A7}" dt="2020-01-31T08:44:06.496" v="344"/>
          <ac:spMkLst>
            <pc:docMk/>
            <pc:sldMk cId="2173174228" sldId="427"/>
            <ac:spMk id="37" creationId="{80B9BABC-28D1-4D0D-AD79-7C94A30619AB}"/>
          </ac:spMkLst>
        </pc:spChg>
      </pc:sldChg>
      <pc:sldChg chg="add del">
        <pc:chgData name="Helen Woodhead" userId="a20b558725e10394" providerId="LiveId" clId="{DC78A2F0-33B4-4A17-A876-F6F0E1D103A7}" dt="2020-01-31T08:43:51.553" v="336"/>
        <pc:sldMkLst>
          <pc:docMk/>
          <pc:sldMk cId="3238729670" sldId="427"/>
        </pc:sldMkLst>
      </pc:sldChg>
      <pc:sldChg chg="modSp add">
        <pc:chgData name="Helen Woodhead" userId="a20b558725e10394" providerId="LiveId" clId="{DC78A2F0-33B4-4A17-A876-F6F0E1D103A7}" dt="2020-01-31T08:44:17.206" v="348"/>
        <pc:sldMkLst>
          <pc:docMk/>
          <pc:sldMk cId="3303087123" sldId="428"/>
        </pc:sldMkLst>
        <pc:spChg chg="mod">
          <ac:chgData name="Helen Woodhead" userId="a20b558725e10394" providerId="LiveId" clId="{DC78A2F0-33B4-4A17-A876-F6F0E1D103A7}" dt="2020-01-31T08:44:17.206" v="348"/>
          <ac:spMkLst>
            <pc:docMk/>
            <pc:sldMk cId="3303087123" sldId="428"/>
            <ac:spMk id="37" creationId="{80B9BABC-28D1-4D0D-AD79-7C94A30619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31/01/2020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pictograms-year-3-statistics-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3-statistics/" TargetMode="External"/><Relationship Id="rId5" Type="http://schemas.openxmlformats.org/officeDocument/2006/relationships/hyperlink" Target="https://classroomsecrets.co.uk/content-domain-filter/?fwp_contentdomain=3s2" TargetMode="External"/><Relationship Id="rId4" Type="http://schemas.openxmlformats.org/officeDocument/2006/relationships/hyperlink" Target="https://classroomsecrets.co.uk/content-domain-filter/?fwp_contentdomain=3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9989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Zac is incorrect because…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441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8D201D11-F651-4D62-A1D8-9ACF3AF7B594}"/>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1" name="Rectangle 30">
            <a:extLst>
              <a:ext uri="{FF2B5EF4-FFF2-40B4-BE49-F238E27FC236}">
                <a16:creationId xmlns:a16="http://schemas.microsoft.com/office/drawing/2014/main" id="{5FFC88F8-DE65-44D7-A21B-CA72BF6CA6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Zac has created this pictogram.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thinks only 15 more apple pies were sold than cherry pies. True or false? Convince me. </a:t>
            </a:r>
            <a:endParaRPr lang="en-GB" sz="2000" b="1" u="sng" dirty="0">
              <a:solidFill>
                <a:schemeClr val="tx1"/>
              </a:solidFill>
              <a:latin typeface="Century Gothic" panose="020B0502020202020204" pitchFamily="34" charset="0"/>
            </a:endParaRPr>
          </a:p>
          <a:p>
            <a:endParaRPr lang="en-GB" sz="2000" b="1" u="sng"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Zac is incorrect because 60 apple pies were sold and 35 cherry pies were sold. 60 – 35 = 25. 25 more apple pies were sold compared to cherry pies. </a:t>
            </a:r>
            <a:endParaRPr lang="en-GB" sz="2000" b="1" u="sng"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039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D06DD0D9-177C-47CD-8937-B241355E3DF3}"/>
              </a:ext>
            </a:extLst>
          </p:cNvPr>
          <p:cNvPicPr>
            <a:picLocks noChangeAspect="1"/>
          </p:cNvPicPr>
          <p:nvPr/>
        </p:nvPicPr>
        <p:blipFill>
          <a:blip r:embed="rId4"/>
          <a:stretch>
            <a:fillRect/>
          </a:stretch>
        </p:blipFill>
        <p:spPr>
          <a:xfrm>
            <a:off x="115438" y="148875"/>
            <a:ext cx="8913124" cy="6322100"/>
          </a:xfrm>
          <a:prstGeom prst="rect">
            <a:avLst/>
          </a:prstGeom>
        </p:spPr>
      </p:pic>
      <p:sp>
        <p:nvSpPr>
          <p:cNvPr id="28" name="Rectangle 27">
            <a:extLst>
              <a:ext uri="{FF2B5EF4-FFF2-40B4-BE49-F238E27FC236}">
                <a16:creationId xmlns:a16="http://schemas.microsoft.com/office/drawing/2014/main" id="{1BA508C8-F099-4DC0-897F-9C4844F783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Anika is drawing a pictogram. She knows more children have a birthday in Winter than Spring, but fewer children have a birthday in Winter than Autumn.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Complete the pictogram showing one of the possibilities.</a:t>
            </a:r>
            <a:endParaRPr lang="en-GB" sz="20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226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4" name="Picture 33">
            <a:extLst>
              <a:ext uri="{FF2B5EF4-FFF2-40B4-BE49-F238E27FC236}">
                <a16:creationId xmlns:a16="http://schemas.microsoft.com/office/drawing/2014/main" id="{17EE9E8A-8EB3-4CCA-A4C2-E5FF32578E50}"/>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5" name="Rectangle 34">
            <a:extLst>
              <a:ext uri="{FF2B5EF4-FFF2-40B4-BE49-F238E27FC236}">
                <a16:creationId xmlns:a16="http://schemas.microsoft.com/office/drawing/2014/main" id="{0594A549-D51D-4398-9E69-A0FC165BB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Anika is drawing a pictogram. She knows more children have a birthday in Winter than Spring, but fewer children have a birthday in Winter than Autumn.</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Complete the pictogram showing one of the possibilities.</a:t>
            </a:r>
            <a:endParaRPr lang="en-GB" sz="2400" b="1" u="sng" dirty="0">
              <a:solidFill>
                <a:prstClr val="black"/>
              </a:solidFill>
              <a:latin typeface="Century Gothic" panose="020B0502020202020204" pitchFamily="34" charset="0"/>
            </a:endParaRPr>
          </a:p>
          <a:p>
            <a:pPr lvl="0" algn="ctr" defTabSz="514350">
              <a:defRPr/>
            </a:pPr>
            <a:endParaRPr lang="en-GB" sz="2400" b="1" u="sng" dirty="0">
              <a:solidFill>
                <a:prstClr val="black"/>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Various answers, for example: See table.</a:t>
            </a:r>
          </a:p>
        </p:txBody>
      </p:sp>
    </p:spTree>
    <p:extLst>
      <p:ext uri="{BB962C8B-B14F-4D97-AF65-F5344CB8AC3E}">
        <p14:creationId xmlns:p14="http://schemas.microsoft.com/office/powerpoint/2010/main" val="239022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297038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chemeClr val="tx1"/>
                </a:solidFill>
                <a:latin typeface="Century Gothic" panose="020B0502020202020204" pitchFamily="34" charset="0"/>
                <a:sym typeface="Wingdings" panose="05000000000000000000" pitchFamily="2" charset="2"/>
              </a:rPr>
              <a:t>No, Archie is incorrect because…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217317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A3046DC4-F712-41FD-AAEF-5F7555061DDD}"/>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0B9BABC-28D1-4D0D-AD79-7C94A30619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Archie draws a pictogram to show KS2’s favourite time of the day. </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r>
              <a:rPr lang="en-GB" sz="2000" b="1" dirty="0">
                <a:solidFill>
                  <a:srgbClr val="FF0000"/>
                </a:solidFill>
                <a:latin typeface="Century Gothic" panose="020B0502020202020204" pitchFamily="34" charset="0"/>
                <a:sym typeface="Wingdings" panose="05000000000000000000" pitchFamily="2" charset="2"/>
              </a:rPr>
              <a:t>No, Archie is incorrect because 36 children voted story time and 60 children voted dinner time. That is a difference of 24. </a:t>
            </a:r>
          </a:p>
          <a:p>
            <a:endParaRPr lang="en-GB" sz="2000" b="1" dirty="0">
              <a:solidFill>
                <a:schemeClr val="tx1"/>
              </a:solidFill>
              <a:latin typeface="Century Gothic" panose="020B0502020202020204" pitchFamily="34" charset="0"/>
              <a:sym typeface="Wingdings" panose="05000000000000000000" pitchFamily="2" charset="2"/>
            </a:endParaRPr>
          </a:p>
        </p:txBody>
      </p:sp>
      <p:sp>
        <p:nvSpPr>
          <p:cNvPr id="38" name="Speech Bubble: Rectangle with Corners Rounded 37">
            <a:extLst>
              <a:ext uri="{FF2B5EF4-FFF2-40B4-BE49-F238E27FC236}">
                <a16:creationId xmlns:a16="http://schemas.microsoft.com/office/drawing/2014/main" id="{0D9C22AC-70AF-4515-975E-BA87EC1E3141}"/>
              </a:ext>
            </a:extLst>
          </p:cNvPr>
          <p:cNvSpPr/>
          <p:nvPr/>
        </p:nvSpPr>
        <p:spPr>
          <a:xfrm flipH="1">
            <a:off x="2104969" y="4319295"/>
            <a:ext cx="3647326" cy="743650"/>
          </a:xfrm>
          <a:prstGeom prst="wedgeRoundRectCallout">
            <a:avLst>
              <a:gd name="adj1" fmla="val -56411"/>
              <a:gd name="adj2" fmla="val 887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Twice as many children like dinner time than story time. </a:t>
            </a:r>
          </a:p>
        </p:txBody>
      </p:sp>
    </p:spTree>
    <p:extLst>
      <p:ext uri="{BB962C8B-B14F-4D97-AF65-F5344CB8AC3E}">
        <p14:creationId xmlns:p14="http://schemas.microsoft.com/office/powerpoint/2010/main" val="330308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 – Pictograms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3</a:t>
            </a:r>
            <a:r>
              <a:rPr lang="en-GB" sz="1200" b="1"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(3S1)</a:t>
            </a:r>
            <a:r>
              <a:rPr lang="en-US" sz="1200" b="1" dirty="0">
                <a:latin typeface="Century Gothic" panose="020B0502020202020204" pitchFamily="34" charset="0"/>
              </a:rPr>
              <a:t> </a:t>
            </a:r>
            <a:r>
              <a:rPr lang="en-US" sz="1200" b="1" dirty="0">
                <a:latin typeface="Century Gothic" panose="020B0502020202020204" pitchFamily="34" charset="0"/>
                <a:hlinkClick r:id="rId4"/>
              </a:rPr>
              <a:t>Interpret and present data using bar charts, pictograms and tables</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3: (3S2)</a:t>
            </a:r>
            <a:r>
              <a:rPr lang="en-US" sz="1200" b="1" dirty="0">
                <a:latin typeface="Century Gothic" panose="020B0502020202020204" pitchFamily="34" charset="0"/>
              </a:rPr>
              <a:t> </a:t>
            </a:r>
            <a:r>
              <a:rPr lang="en-US" sz="1200" b="1" dirty="0">
                <a:latin typeface="Century Gothic" panose="020B0502020202020204" pitchFamily="34" charset="0"/>
                <a:hlinkClick r:id="rId5"/>
              </a:rPr>
              <a:t>Solve one-step and two-step questions [for example, ‘How many more?’ and ‘How many fewer?’] using information presented in scaled bar charts and pictograms and tables</a:t>
            </a:r>
            <a:endParaRPr lang="en-US"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Statistics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3 – Statistics</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Pictograms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5" name="Picture 124">
            <a:extLst>
              <a:ext uri="{FF2B5EF4-FFF2-40B4-BE49-F238E27FC236}">
                <a16:creationId xmlns:a16="http://schemas.microsoft.com/office/drawing/2014/main" id="{E3FBA02F-CDA9-4E20-8CB4-710459FDC1EF}"/>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26" name="Rectangle 125">
            <a:extLst>
              <a:ext uri="{FF2B5EF4-FFF2-40B4-BE49-F238E27FC236}">
                <a16:creationId xmlns:a16="http://schemas.microsoft.com/office/drawing/2014/main" id="{45B4013F-4FED-437C-9600-1BDFCE247A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has used this tally chart to draw the pictogram.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Has he interpreted the tally chart correctly? What errors can you find?</a:t>
            </a: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27" name="Table 126">
            <a:extLst>
              <a:ext uri="{FF2B5EF4-FFF2-40B4-BE49-F238E27FC236}">
                <a16:creationId xmlns:a16="http://schemas.microsoft.com/office/drawing/2014/main" id="{C5FA2AA0-DACD-4DE6-8FD6-CA07A3860456}"/>
              </a:ext>
            </a:extLst>
          </p:cNvPr>
          <p:cNvGraphicFramePr>
            <a:graphicFrameLocks noGrp="1"/>
          </p:cNvGraphicFramePr>
          <p:nvPr>
            <p:extLst>
              <p:ext uri="{D42A27DB-BD31-4B8C-83A1-F6EECF244321}">
                <p14:modId xmlns:p14="http://schemas.microsoft.com/office/powerpoint/2010/main" val="1866355753"/>
              </p:ext>
            </p:extLst>
          </p:nvPr>
        </p:nvGraphicFramePr>
        <p:xfrm>
          <a:off x="409575" y="1304288"/>
          <a:ext cx="3608132" cy="2881604"/>
        </p:xfrm>
        <a:graphic>
          <a:graphicData uri="http://schemas.openxmlformats.org/drawingml/2006/table">
            <a:tbl>
              <a:tblPr firstRow="1" bandRow="1">
                <a:tableStyleId>{2D5ABB26-0587-4C30-8999-92F81FD0307C}</a:tableStyleId>
              </a:tblPr>
              <a:tblGrid>
                <a:gridCol w="1408052">
                  <a:extLst>
                    <a:ext uri="{9D8B030D-6E8A-4147-A177-3AD203B41FA5}">
                      <a16:colId xmlns:a16="http://schemas.microsoft.com/office/drawing/2014/main" val="3816114136"/>
                    </a:ext>
                  </a:extLst>
                </a:gridCol>
                <a:gridCol w="2200080">
                  <a:extLst>
                    <a:ext uri="{9D8B030D-6E8A-4147-A177-3AD203B41FA5}">
                      <a16:colId xmlns:a16="http://schemas.microsoft.com/office/drawing/2014/main" val="3489683818"/>
                    </a:ext>
                  </a:extLst>
                </a:gridCol>
              </a:tblGrid>
              <a:tr h="607997">
                <a:tc>
                  <a:txBody>
                    <a:bodyPr/>
                    <a:lstStyle/>
                    <a:p>
                      <a:pPr algn="ctr"/>
                      <a:r>
                        <a:rPr lang="en-GB" sz="2000" b="1" dirty="0">
                          <a:latin typeface="Century Gothic" panose="020B0502020202020204" pitchFamily="34" charset="0"/>
                        </a:rPr>
                        <a:t>Flavour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9712331"/>
                  </a:ext>
                </a:extLst>
              </a:tr>
              <a:tr h="568001">
                <a:tc>
                  <a:txBody>
                    <a:bodyPr/>
                    <a:lstStyle/>
                    <a:p>
                      <a:pPr algn="ctr"/>
                      <a:r>
                        <a:rPr lang="en-GB" sz="2000" b="1" dirty="0">
                          <a:latin typeface="Century Gothic" panose="020B0502020202020204" pitchFamily="34" charset="0"/>
                        </a:rPr>
                        <a:t>Vanilla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568001">
                <a:tc>
                  <a:txBody>
                    <a:bodyPr/>
                    <a:lstStyle/>
                    <a:p>
                      <a:pPr algn="ctr"/>
                      <a:r>
                        <a:rPr lang="en-GB" sz="2000" b="1" dirty="0">
                          <a:latin typeface="Century Gothic" panose="020B0502020202020204" pitchFamily="34" charset="0"/>
                        </a:rPr>
                        <a:t>Strawberry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568001">
                <a:tc>
                  <a:txBody>
                    <a:bodyPr/>
                    <a:lstStyle/>
                    <a:p>
                      <a:pPr algn="ctr"/>
                      <a:r>
                        <a:rPr lang="en-GB" sz="2000" b="1" dirty="0">
                          <a:latin typeface="Century Gothic" panose="020B0502020202020204" pitchFamily="34" charset="0"/>
                        </a:rPr>
                        <a:t>Lemon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568001">
                <a:tc>
                  <a:txBody>
                    <a:bodyPr/>
                    <a:lstStyle/>
                    <a:p>
                      <a:pPr algn="ctr"/>
                      <a:r>
                        <a:rPr lang="en-GB" sz="2000" b="1" dirty="0">
                          <a:latin typeface="Century Gothic" panose="020B0502020202020204" pitchFamily="34" charset="0"/>
                        </a:rPr>
                        <a:t>Apple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128" name="Group 127">
            <a:extLst>
              <a:ext uri="{FF2B5EF4-FFF2-40B4-BE49-F238E27FC236}">
                <a16:creationId xmlns:a16="http://schemas.microsoft.com/office/drawing/2014/main" id="{B7A6921A-4982-4C7A-89AA-8B4299C00C19}"/>
              </a:ext>
            </a:extLst>
          </p:cNvPr>
          <p:cNvGrpSpPr/>
          <p:nvPr/>
        </p:nvGrpSpPr>
        <p:grpSpPr>
          <a:xfrm>
            <a:off x="1936186" y="2051117"/>
            <a:ext cx="312860" cy="360000"/>
            <a:chOff x="1998372" y="2264535"/>
            <a:chExt cx="236113" cy="356316"/>
          </a:xfrm>
        </p:grpSpPr>
        <p:cxnSp>
          <p:nvCxnSpPr>
            <p:cNvPr id="129" name="Straight Connector 128">
              <a:extLst>
                <a:ext uri="{FF2B5EF4-FFF2-40B4-BE49-F238E27FC236}">
                  <a16:creationId xmlns:a16="http://schemas.microsoft.com/office/drawing/2014/main" id="{16DF3E87-0A65-46DA-8D3C-2F1026A1A0A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671969A-F659-4C07-A375-BAD25E475DA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B90C62-C8CC-4314-99D1-1C6D3A9BED2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0016EBC-AFE8-4D1B-BC77-26B0003D182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458053-67CD-4C81-928A-BD09F1E964C1}"/>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438F5CA0-9C8A-4B71-8FB7-CE00B1F06CC8}"/>
              </a:ext>
            </a:extLst>
          </p:cNvPr>
          <p:cNvGrpSpPr/>
          <p:nvPr/>
        </p:nvGrpSpPr>
        <p:grpSpPr>
          <a:xfrm>
            <a:off x="2350305" y="2051117"/>
            <a:ext cx="312860" cy="360000"/>
            <a:chOff x="1998372" y="2264535"/>
            <a:chExt cx="236113" cy="356316"/>
          </a:xfrm>
        </p:grpSpPr>
        <p:cxnSp>
          <p:nvCxnSpPr>
            <p:cNvPr id="135" name="Straight Connector 134">
              <a:extLst>
                <a:ext uri="{FF2B5EF4-FFF2-40B4-BE49-F238E27FC236}">
                  <a16:creationId xmlns:a16="http://schemas.microsoft.com/office/drawing/2014/main" id="{B6DF2F80-9D16-428A-8385-870B625E675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1466E0A-5C8B-476A-9805-F3680B6A2E81}"/>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F72D839-38B8-4D64-8202-6FAA985CFDD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9912B3D-27FE-4DDD-8E25-DD00490A3B17}"/>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E6B151-E572-46C6-B211-EBEE648854C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80821C55-237F-4159-BCF0-C9BF58ADD490}"/>
              </a:ext>
            </a:extLst>
          </p:cNvPr>
          <p:cNvGrpSpPr/>
          <p:nvPr/>
        </p:nvGrpSpPr>
        <p:grpSpPr>
          <a:xfrm>
            <a:off x="2764424" y="2051117"/>
            <a:ext cx="312860" cy="360000"/>
            <a:chOff x="1998372" y="2264535"/>
            <a:chExt cx="236113" cy="356316"/>
          </a:xfrm>
        </p:grpSpPr>
        <p:cxnSp>
          <p:nvCxnSpPr>
            <p:cNvPr id="141" name="Straight Connector 140">
              <a:extLst>
                <a:ext uri="{FF2B5EF4-FFF2-40B4-BE49-F238E27FC236}">
                  <a16:creationId xmlns:a16="http://schemas.microsoft.com/office/drawing/2014/main" id="{621AD089-36BE-475C-8A0F-246DE384ED4D}"/>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21ED8A-57FA-4B22-B7FE-AE7FA44AF342}"/>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5F2125-11F7-4452-9E68-DA597345CA12}"/>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6437DC-C050-47CF-9A00-58C9ADCDB364}"/>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4D4444-D6FF-477F-AC5E-1ADD334FB0F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ABEAC8C-51E7-42DE-A9AF-164E2656F09A}"/>
              </a:ext>
            </a:extLst>
          </p:cNvPr>
          <p:cNvGrpSpPr/>
          <p:nvPr/>
        </p:nvGrpSpPr>
        <p:grpSpPr>
          <a:xfrm>
            <a:off x="3178543" y="2051117"/>
            <a:ext cx="312860" cy="360000"/>
            <a:chOff x="1998372" y="2264535"/>
            <a:chExt cx="236113" cy="356316"/>
          </a:xfrm>
        </p:grpSpPr>
        <p:cxnSp>
          <p:nvCxnSpPr>
            <p:cNvPr id="147" name="Straight Connector 146">
              <a:extLst>
                <a:ext uri="{FF2B5EF4-FFF2-40B4-BE49-F238E27FC236}">
                  <a16:creationId xmlns:a16="http://schemas.microsoft.com/office/drawing/2014/main" id="{C158B9E8-0EE0-4208-8FD5-588CDF010FB4}"/>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8A9625C-384D-4FA5-8E23-38615153B79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F85870-5E40-4336-B8FA-0DAE776D1128}"/>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154E034-C38E-4724-AFCE-7467F795222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59D3357-335F-4DD1-8A5E-6A3AE98B7A5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6FE575D-AD66-4AD5-8D78-E3032EA95CFC}"/>
              </a:ext>
            </a:extLst>
          </p:cNvPr>
          <p:cNvGrpSpPr/>
          <p:nvPr/>
        </p:nvGrpSpPr>
        <p:grpSpPr>
          <a:xfrm>
            <a:off x="1936186" y="2618129"/>
            <a:ext cx="312860" cy="360000"/>
            <a:chOff x="1998372" y="2264535"/>
            <a:chExt cx="236113" cy="356316"/>
          </a:xfrm>
        </p:grpSpPr>
        <p:cxnSp>
          <p:nvCxnSpPr>
            <p:cNvPr id="159" name="Straight Connector 158">
              <a:extLst>
                <a:ext uri="{FF2B5EF4-FFF2-40B4-BE49-F238E27FC236}">
                  <a16:creationId xmlns:a16="http://schemas.microsoft.com/office/drawing/2014/main" id="{04BB76BA-7809-4B6F-AB8E-B9CE877B3545}"/>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8D28EB-C088-48AF-8ED6-81CF667BB5D5}"/>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8494F1-B11D-49FA-A62D-84F6036DB36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26DB891-F5A7-45A3-A52A-A0E183C8AA4F}"/>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539CB1A-551F-4280-92B8-ACF9D22700F7}"/>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B299EB61-4AE8-41C2-BF5D-B400C4DDC67D}"/>
              </a:ext>
            </a:extLst>
          </p:cNvPr>
          <p:cNvGrpSpPr/>
          <p:nvPr/>
        </p:nvGrpSpPr>
        <p:grpSpPr>
          <a:xfrm>
            <a:off x="2355348" y="2618129"/>
            <a:ext cx="312860" cy="360000"/>
            <a:chOff x="1998372" y="2264535"/>
            <a:chExt cx="236113" cy="356316"/>
          </a:xfrm>
        </p:grpSpPr>
        <p:cxnSp>
          <p:nvCxnSpPr>
            <p:cNvPr id="165" name="Straight Connector 164">
              <a:extLst>
                <a:ext uri="{FF2B5EF4-FFF2-40B4-BE49-F238E27FC236}">
                  <a16:creationId xmlns:a16="http://schemas.microsoft.com/office/drawing/2014/main" id="{D8A7258F-4298-4A16-8617-77B0DA9F235A}"/>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39D97C2-B616-4FC3-9AAC-4182639544C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8FB09A-BB6A-4EBC-9FED-1B4FBB6D575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DB48F0C-FDE6-4E9C-B8D2-629893D1703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E9291EE-2AEF-4142-9340-7A60497DC6D4}"/>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C589461A-3005-421C-9734-23701DE0B842}"/>
              </a:ext>
            </a:extLst>
          </p:cNvPr>
          <p:cNvGrpSpPr/>
          <p:nvPr/>
        </p:nvGrpSpPr>
        <p:grpSpPr>
          <a:xfrm>
            <a:off x="1936186" y="3181376"/>
            <a:ext cx="312860" cy="360000"/>
            <a:chOff x="1998372" y="2264535"/>
            <a:chExt cx="236113" cy="356316"/>
          </a:xfrm>
        </p:grpSpPr>
        <p:cxnSp>
          <p:nvCxnSpPr>
            <p:cNvPr id="171" name="Straight Connector 170">
              <a:extLst>
                <a:ext uri="{FF2B5EF4-FFF2-40B4-BE49-F238E27FC236}">
                  <a16:creationId xmlns:a16="http://schemas.microsoft.com/office/drawing/2014/main" id="{D3991B43-EC64-4E59-B92D-61C7E3450DC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1C4CDE7-502F-4043-BFB4-81BC6843CBA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98F254B-4F3B-453D-8894-67B2D829A96D}"/>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BBE6469-1A3D-468D-9492-BA756A0ECF0C}"/>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B85044B-77EE-4C54-B857-4E73E4A0241D}"/>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F6CE099D-B27C-4180-9C63-46B56EDDFD9B}"/>
              </a:ext>
            </a:extLst>
          </p:cNvPr>
          <p:cNvGrpSpPr/>
          <p:nvPr/>
        </p:nvGrpSpPr>
        <p:grpSpPr>
          <a:xfrm>
            <a:off x="1936186" y="3752876"/>
            <a:ext cx="312860" cy="360000"/>
            <a:chOff x="1998372" y="2264535"/>
            <a:chExt cx="236113" cy="356316"/>
          </a:xfrm>
        </p:grpSpPr>
        <p:cxnSp>
          <p:nvCxnSpPr>
            <p:cNvPr id="177" name="Straight Connector 176">
              <a:extLst>
                <a:ext uri="{FF2B5EF4-FFF2-40B4-BE49-F238E27FC236}">
                  <a16:creationId xmlns:a16="http://schemas.microsoft.com/office/drawing/2014/main" id="{5E3B7E40-6A83-4955-8D88-417D59E711C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6085306-DFC1-4466-BC42-0A61A7FA15E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810FEDD-14C8-46CC-8140-AAA954137427}"/>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554E9DA-546F-486E-B990-9136D2429AB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C98D43A-55F6-4535-B91A-7E81E07F75E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A23916F7-9592-41E4-BE93-EFACF4F2D2E4}"/>
              </a:ext>
            </a:extLst>
          </p:cNvPr>
          <p:cNvGrpSpPr/>
          <p:nvPr/>
        </p:nvGrpSpPr>
        <p:grpSpPr>
          <a:xfrm>
            <a:off x="2350305" y="3752876"/>
            <a:ext cx="312860" cy="360000"/>
            <a:chOff x="1998372" y="2264535"/>
            <a:chExt cx="236113" cy="356316"/>
          </a:xfrm>
        </p:grpSpPr>
        <p:cxnSp>
          <p:nvCxnSpPr>
            <p:cNvPr id="183" name="Straight Connector 182">
              <a:extLst>
                <a:ext uri="{FF2B5EF4-FFF2-40B4-BE49-F238E27FC236}">
                  <a16:creationId xmlns:a16="http://schemas.microsoft.com/office/drawing/2014/main" id="{0BA4CD62-8125-4633-987C-911BF0870147}"/>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42705D-8D53-4DD9-8FE0-ECF18006583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E541F4C-111E-4EC3-9ABD-A7F1BF826B0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D16B03D-4348-41DE-A192-3CAB3BA85A5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0A7BBBF-DE11-4AA9-B661-3067BAD504E5}"/>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6317054F-0B1C-4A0A-BFE9-5A366629592C}"/>
              </a:ext>
            </a:extLst>
          </p:cNvPr>
          <p:cNvGrpSpPr/>
          <p:nvPr/>
        </p:nvGrpSpPr>
        <p:grpSpPr>
          <a:xfrm>
            <a:off x="2764424" y="3752876"/>
            <a:ext cx="312860" cy="360000"/>
            <a:chOff x="1998372" y="2264535"/>
            <a:chExt cx="236113" cy="356316"/>
          </a:xfrm>
        </p:grpSpPr>
        <p:cxnSp>
          <p:nvCxnSpPr>
            <p:cNvPr id="189" name="Straight Connector 188">
              <a:extLst>
                <a:ext uri="{FF2B5EF4-FFF2-40B4-BE49-F238E27FC236}">
                  <a16:creationId xmlns:a16="http://schemas.microsoft.com/office/drawing/2014/main" id="{D05262FF-1245-4AD1-BDF1-209C73E6D95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EAF82D7-F4CD-4C37-A359-19CF6257248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A42D422-5184-43C1-B8B2-61716F7C388C}"/>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8C6E76D-016E-4860-87AC-D5A9D1E8C8D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2BE636-3AD2-4044-B2D4-49D8AAAF926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id="{A5CC86EE-2ED1-44AB-AE9C-22775D27ADCC}"/>
              </a:ext>
            </a:extLst>
          </p:cNvPr>
          <p:cNvGrpSpPr/>
          <p:nvPr/>
        </p:nvGrpSpPr>
        <p:grpSpPr>
          <a:xfrm>
            <a:off x="3178543" y="3752876"/>
            <a:ext cx="312860" cy="360000"/>
            <a:chOff x="1998372" y="2264535"/>
            <a:chExt cx="236113" cy="356316"/>
          </a:xfrm>
        </p:grpSpPr>
        <p:cxnSp>
          <p:nvCxnSpPr>
            <p:cNvPr id="238" name="Straight Connector 237">
              <a:extLst>
                <a:ext uri="{FF2B5EF4-FFF2-40B4-BE49-F238E27FC236}">
                  <a16:creationId xmlns:a16="http://schemas.microsoft.com/office/drawing/2014/main" id="{ECA05906-7004-4A43-96ED-FD6AA23F53F9}"/>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83BCA99-6A6C-42EA-AF8F-01D521FC64DD}"/>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F2137F9-2D7A-40D8-B9C7-876A464CB34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477B827-ED97-4562-87A3-CE76358B4E00}"/>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DF462-4078-409C-B54F-AB5F8A241BE0}"/>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7F82F32-B838-4CBD-B819-637C72093D8D}"/>
              </a:ext>
            </a:extLst>
          </p:cNvPr>
          <p:cNvGrpSpPr/>
          <p:nvPr/>
        </p:nvGrpSpPr>
        <p:grpSpPr>
          <a:xfrm>
            <a:off x="3592662" y="3752876"/>
            <a:ext cx="312860" cy="360000"/>
            <a:chOff x="1998372" y="2264535"/>
            <a:chExt cx="236113" cy="356316"/>
          </a:xfrm>
        </p:grpSpPr>
        <p:cxnSp>
          <p:nvCxnSpPr>
            <p:cNvPr id="245" name="Straight Connector 244">
              <a:extLst>
                <a:ext uri="{FF2B5EF4-FFF2-40B4-BE49-F238E27FC236}">
                  <a16:creationId xmlns:a16="http://schemas.microsoft.com/office/drawing/2014/main" id="{C8CFE9AF-7C16-4FB8-90AE-5C57FA53FF9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E217907-9DF6-4247-9913-E7CE82B6ED5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15A8F3C-6D1C-4B16-AB5C-BB85CEB8FBD1}"/>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4C78FAD-0AF8-4381-913F-331E62C77D62}"/>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B4DDBED-7F87-4DFF-A734-87FD780D2FD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00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5" name="Picture 124">
            <a:extLst>
              <a:ext uri="{FF2B5EF4-FFF2-40B4-BE49-F238E27FC236}">
                <a16:creationId xmlns:a16="http://schemas.microsoft.com/office/drawing/2014/main" id="{E3FBA02F-CDA9-4E20-8CB4-710459FDC1EF}"/>
              </a:ext>
            </a:extLst>
          </p:cNvPr>
          <p:cNvPicPr>
            <a:picLocks noChangeAspect="1"/>
          </p:cNvPicPr>
          <p:nvPr/>
        </p:nvPicPr>
        <p:blipFill>
          <a:blip r:embed="rId4"/>
          <a:stretch>
            <a:fillRect/>
          </a:stretch>
        </p:blipFill>
        <p:spPr>
          <a:xfrm>
            <a:off x="115438" y="148875"/>
            <a:ext cx="8913124" cy="6322100"/>
          </a:xfrm>
          <a:prstGeom prst="rect">
            <a:avLst/>
          </a:prstGeom>
        </p:spPr>
      </p:pic>
      <p:sp>
        <p:nvSpPr>
          <p:cNvPr id="126" name="Rectangle 125">
            <a:extLst>
              <a:ext uri="{FF2B5EF4-FFF2-40B4-BE49-F238E27FC236}">
                <a16:creationId xmlns:a16="http://schemas.microsoft.com/office/drawing/2014/main" id="{45B4013F-4FED-437C-9600-1BDFCE247A1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Jack has used this tally chart to draw the pictogram.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Has he interpreted the tally chart correctly? What errors can you find?</a:t>
            </a:r>
          </a:p>
          <a:p>
            <a:pPr algn="ctr"/>
            <a:r>
              <a:rPr lang="en-GB" sz="2000" b="1" dirty="0">
                <a:solidFill>
                  <a:srgbClr val="FF0000"/>
                </a:solidFill>
                <a:latin typeface="Century Gothic" panose="020B0502020202020204" pitchFamily="34" charset="0"/>
              </a:rPr>
              <a:t>No, Jack has not interpreted the tally chart correctly. He should have 2 images for strawberry and 1 image for lemon.</a:t>
            </a: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endParaRPr lang="en-GB" sz="2400" b="1"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27" name="Table 126">
            <a:extLst>
              <a:ext uri="{FF2B5EF4-FFF2-40B4-BE49-F238E27FC236}">
                <a16:creationId xmlns:a16="http://schemas.microsoft.com/office/drawing/2014/main" id="{C5FA2AA0-DACD-4DE6-8FD6-CA07A3860456}"/>
              </a:ext>
            </a:extLst>
          </p:cNvPr>
          <p:cNvGraphicFramePr>
            <a:graphicFrameLocks noGrp="1"/>
          </p:cNvGraphicFramePr>
          <p:nvPr/>
        </p:nvGraphicFramePr>
        <p:xfrm>
          <a:off x="409575" y="1304288"/>
          <a:ext cx="3608132" cy="2881604"/>
        </p:xfrm>
        <a:graphic>
          <a:graphicData uri="http://schemas.openxmlformats.org/drawingml/2006/table">
            <a:tbl>
              <a:tblPr firstRow="1" bandRow="1">
                <a:tableStyleId>{2D5ABB26-0587-4C30-8999-92F81FD0307C}</a:tableStyleId>
              </a:tblPr>
              <a:tblGrid>
                <a:gridCol w="1408052">
                  <a:extLst>
                    <a:ext uri="{9D8B030D-6E8A-4147-A177-3AD203B41FA5}">
                      <a16:colId xmlns:a16="http://schemas.microsoft.com/office/drawing/2014/main" val="3816114136"/>
                    </a:ext>
                  </a:extLst>
                </a:gridCol>
                <a:gridCol w="2200080">
                  <a:extLst>
                    <a:ext uri="{9D8B030D-6E8A-4147-A177-3AD203B41FA5}">
                      <a16:colId xmlns:a16="http://schemas.microsoft.com/office/drawing/2014/main" val="3489683818"/>
                    </a:ext>
                  </a:extLst>
                </a:gridCol>
              </a:tblGrid>
              <a:tr h="607997">
                <a:tc>
                  <a:txBody>
                    <a:bodyPr/>
                    <a:lstStyle/>
                    <a:p>
                      <a:pPr algn="ctr"/>
                      <a:r>
                        <a:rPr lang="en-GB" sz="2000" b="1" dirty="0">
                          <a:latin typeface="Century Gothic" panose="020B0502020202020204" pitchFamily="34" charset="0"/>
                        </a:rPr>
                        <a:t>Flavour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Children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9712331"/>
                  </a:ext>
                </a:extLst>
              </a:tr>
              <a:tr h="568001">
                <a:tc>
                  <a:txBody>
                    <a:bodyPr/>
                    <a:lstStyle/>
                    <a:p>
                      <a:pPr algn="ctr"/>
                      <a:r>
                        <a:rPr lang="en-GB" sz="2000" b="1" dirty="0">
                          <a:latin typeface="Century Gothic" panose="020B0502020202020204" pitchFamily="34" charset="0"/>
                        </a:rPr>
                        <a:t>Vanilla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00696"/>
                  </a:ext>
                </a:extLst>
              </a:tr>
              <a:tr h="568001">
                <a:tc>
                  <a:txBody>
                    <a:bodyPr/>
                    <a:lstStyle/>
                    <a:p>
                      <a:pPr algn="ctr"/>
                      <a:r>
                        <a:rPr lang="en-GB" sz="2000" b="1" dirty="0">
                          <a:latin typeface="Century Gothic" panose="020B0502020202020204" pitchFamily="34" charset="0"/>
                        </a:rPr>
                        <a:t>Strawberry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74407"/>
                  </a:ext>
                </a:extLst>
              </a:tr>
              <a:tr h="568001">
                <a:tc>
                  <a:txBody>
                    <a:bodyPr/>
                    <a:lstStyle/>
                    <a:p>
                      <a:pPr algn="ctr"/>
                      <a:r>
                        <a:rPr lang="en-GB" sz="2000" b="1" dirty="0">
                          <a:latin typeface="Century Gothic" panose="020B0502020202020204" pitchFamily="34" charset="0"/>
                        </a:rPr>
                        <a:t>Lemon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261503"/>
                  </a:ext>
                </a:extLst>
              </a:tr>
              <a:tr h="568001">
                <a:tc>
                  <a:txBody>
                    <a:bodyPr/>
                    <a:lstStyle/>
                    <a:p>
                      <a:pPr algn="ctr"/>
                      <a:r>
                        <a:rPr lang="en-GB" sz="2000" b="1" dirty="0">
                          <a:latin typeface="Century Gothic" panose="020B0502020202020204" pitchFamily="34" charset="0"/>
                        </a:rPr>
                        <a:t>Apple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686769"/>
                  </a:ext>
                </a:extLst>
              </a:tr>
            </a:tbl>
          </a:graphicData>
        </a:graphic>
      </p:graphicFrame>
      <p:grpSp>
        <p:nvGrpSpPr>
          <p:cNvPr id="128" name="Group 127">
            <a:extLst>
              <a:ext uri="{FF2B5EF4-FFF2-40B4-BE49-F238E27FC236}">
                <a16:creationId xmlns:a16="http://schemas.microsoft.com/office/drawing/2014/main" id="{B7A6921A-4982-4C7A-89AA-8B4299C00C19}"/>
              </a:ext>
            </a:extLst>
          </p:cNvPr>
          <p:cNvGrpSpPr/>
          <p:nvPr/>
        </p:nvGrpSpPr>
        <p:grpSpPr>
          <a:xfrm>
            <a:off x="1936186" y="2051117"/>
            <a:ext cx="312860" cy="360000"/>
            <a:chOff x="1998372" y="2264535"/>
            <a:chExt cx="236113" cy="356316"/>
          </a:xfrm>
        </p:grpSpPr>
        <p:cxnSp>
          <p:nvCxnSpPr>
            <p:cNvPr id="129" name="Straight Connector 128">
              <a:extLst>
                <a:ext uri="{FF2B5EF4-FFF2-40B4-BE49-F238E27FC236}">
                  <a16:creationId xmlns:a16="http://schemas.microsoft.com/office/drawing/2014/main" id="{16DF3E87-0A65-46DA-8D3C-2F1026A1A0A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671969A-F659-4C07-A375-BAD25E475DA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2B90C62-C8CC-4314-99D1-1C6D3A9BED2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0016EBC-AFE8-4D1B-BC77-26B0003D182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458053-67CD-4C81-928A-BD09F1E964C1}"/>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438F5CA0-9C8A-4B71-8FB7-CE00B1F06CC8}"/>
              </a:ext>
            </a:extLst>
          </p:cNvPr>
          <p:cNvGrpSpPr/>
          <p:nvPr/>
        </p:nvGrpSpPr>
        <p:grpSpPr>
          <a:xfrm>
            <a:off x="2350305" y="2051117"/>
            <a:ext cx="312860" cy="360000"/>
            <a:chOff x="1998372" y="2264535"/>
            <a:chExt cx="236113" cy="356316"/>
          </a:xfrm>
        </p:grpSpPr>
        <p:cxnSp>
          <p:nvCxnSpPr>
            <p:cNvPr id="135" name="Straight Connector 134">
              <a:extLst>
                <a:ext uri="{FF2B5EF4-FFF2-40B4-BE49-F238E27FC236}">
                  <a16:creationId xmlns:a16="http://schemas.microsoft.com/office/drawing/2014/main" id="{B6DF2F80-9D16-428A-8385-870B625E675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1466E0A-5C8B-476A-9805-F3680B6A2E81}"/>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F72D839-38B8-4D64-8202-6FAA985CFDD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9912B3D-27FE-4DDD-8E25-DD00490A3B17}"/>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E6B151-E572-46C6-B211-EBEE648854C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80821C55-237F-4159-BCF0-C9BF58ADD490}"/>
              </a:ext>
            </a:extLst>
          </p:cNvPr>
          <p:cNvGrpSpPr/>
          <p:nvPr/>
        </p:nvGrpSpPr>
        <p:grpSpPr>
          <a:xfrm>
            <a:off x="2764424" y="2051117"/>
            <a:ext cx="312860" cy="360000"/>
            <a:chOff x="1998372" y="2264535"/>
            <a:chExt cx="236113" cy="356316"/>
          </a:xfrm>
        </p:grpSpPr>
        <p:cxnSp>
          <p:nvCxnSpPr>
            <p:cNvPr id="141" name="Straight Connector 140">
              <a:extLst>
                <a:ext uri="{FF2B5EF4-FFF2-40B4-BE49-F238E27FC236}">
                  <a16:creationId xmlns:a16="http://schemas.microsoft.com/office/drawing/2014/main" id="{621AD089-36BE-475C-8A0F-246DE384ED4D}"/>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21ED8A-57FA-4B22-B7FE-AE7FA44AF342}"/>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15F2125-11F7-4452-9E68-DA597345CA12}"/>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16437DC-C050-47CF-9A00-58C9ADCDB364}"/>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4D4444-D6FF-477F-AC5E-1ADD334FB0F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ABEAC8C-51E7-42DE-A9AF-164E2656F09A}"/>
              </a:ext>
            </a:extLst>
          </p:cNvPr>
          <p:cNvGrpSpPr/>
          <p:nvPr/>
        </p:nvGrpSpPr>
        <p:grpSpPr>
          <a:xfrm>
            <a:off x="3178543" y="2051117"/>
            <a:ext cx="312860" cy="360000"/>
            <a:chOff x="1998372" y="2264535"/>
            <a:chExt cx="236113" cy="356316"/>
          </a:xfrm>
        </p:grpSpPr>
        <p:cxnSp>
          <p:nvCxnSpPr>
            <p:cNvPr id="147" name="Straight Connector 146">
              <a:extLst>
                <a:ext uri="{FF2B5EF4-FFF2-40B4-BE49-F238E27FC236}">
                  <a16:creationId xmlns:a16="http://schemas.microsoft.com/office/drawing/2014/main" id="{C158B9E8-0EE0-4208-8FD5-588CDF010FB4}"/>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8A9625C-384D-4FA5-8E23-38615153B798}"/>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F85870-5E40-4336-B8FA-0DAE776D1128}"/>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154E034-C38E-4724-AFCE-7467F795222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59D3357-335F-4DD1-8A5E-6A3AE98B7A5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76FE575D-AD66-4AD5-8D78-E3032EA95CFC}"/>
              </a:ext>
            </a:extLst>
          </p:cNvPr>
          <p:cNvGrpSpPr/>
          <p:nvPr/>
        </p:nvGrpSpPr>
        <p:grpSpPr>
          <a:xfrm>
            <a:off x="1936186" y="2618129"/>
            <a:ext cx="312860" cy="360000"/>
            <a:chOff x="1998372" y="2264535"/>
            <a:chExt cx="236113" cy="356316"/>
          </a:xfrm>
        </p:grpSpPr>
        <p:cxnSp>
          <p:nvCxnSpPr>
            <p:cNvPr id="159" name="Straight Connector 158">
              <a:extLst>
                <a:ext uri="{FF2B5EF4-FFF2-40B4-BE49-F238E27FC236}">
                  <a16:creationId xmlns:a16="http://schemas.microsoft.com/office/drawing/2014/main" id="{04BB76BA-7809-4B6F-AB8E-B9CE877B3545}"/>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A8D28EB-C088-48AF-8ED6-81CF667BB5D5}"/>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B8494F1-B11D-49FA-A62D-84F6036DB36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26DB891-F5A7-45A3-A52A-A0E183C8AA4F}"/>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539CB1A-551F-4280-92B8-ACF9D22700F7}"/>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B299EB61-4AE8-41C2-BF5D-B400C4DDC67D}"/>
              </a:ext>
            </a:extLst>
          </p:cNvPr>
          <p:cNvGrpSpPr/>
          <p:nvPr/>
        </p:nvGrpSpPr>
        <p:grpSpPr>
          <a:xfrm>
            <a:off x="2355348" y="2618129"/>
            <a:ext cx="312860" cy="360000"/>
            <a:chOff x="1998372" y="2264535"/>
            <a:chExt cx="236113" cy="356316"/>
          </a:xfrm>
        </p:grpSpPr>
        <p:cxnSp>
          <p:nvCxnSpPr>
            <p:cNvPr id="165" name="Straight Connector 164">
              <a:extLst>
                <a:ext uri="{FF2B5EF4-FFF2-40B4-BE49-F238E27FC236}">
                  <a16:creationId xmlns:a16="http://schemas.microsoft.com/office/drawing/2014/main" id="{D8A7258F-4298-4A16-8617-77B0DA9F235A}"/>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39D97C2-B616-4FC3-9AAC-4182639544C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8FB09A-BB6A-4EBC-9FED-1B4FBB6D575A}"/>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DB48F0C-FDE6-4E9C-B8D2-629893D1703E}"/>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E9291EE-2AEF-4142-9340-7A60497DC6D4}"/>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C589461A-3005-421C-9734-23701DE0B842}"/>
              </a:ext>
            </a:extLst>
          </p:cNvPr>
          <p:cNvGrpSpPr/>
          <p:nvPr/>
        </p:nvGrpSpPr>
        <p:grpSpPr>
          <a:xfrm>
            <a:off x="1936186" y="3181376"/>
            <a:ext cx="312860" cy="360000"/>
            <a:chOff x="1998372" y="2264535"/>
            <a:chExt cx="236113" cy="356316"/>
          </a:xfrm>
        </p:grpSpPr>
        <p:cxnSp>
          <p:nvCxnSpPr>
            <p:cNvPr id="171" name="Straight Connector 170">
              <a:extLst>
                <a:ext uri="{FF2B5EF4-FFF2-40B4-BE49-F238E27FC236}">
                  <a16:creationId xmlns:a16="http://schemas.microsoft.com/office/drawing/2014/main" id="{D3991B43-EC64-4E59-B92D-61C7E3450DC3}"/>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1C4CDE7-502F-4043-BFB4-81BC6843CBAE}"/>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98F254B-4F3B-453D-8894-67B2D829A96D}"/>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BBE6469-1A3D-468D-9492-BA756A0ECF0C}"/>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B85044B-77EE-4C54-B857-4E73E4A0241D}"/>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F6CE099D-B27C-4180-9C63-46B56EDDFD9B}"/>
              </a:ext>
            </a:extLst>
          </p:cNvPr>
          <p:cNvGrpSpPr/>
          <p:nvPr/>
        </p:nvGrpSpPr>
        <p:grpSpPr>
          <a:xfrm>
            <a:off x="1936186" y="3752876"/>
            <a:ext cx="312860" cy="360000"/>
            <a:chOff x="1998372" y="2264535"/>
            <a:chExt cx="236113" cy="356316"/>
          </a:xfrm>
        </p:grpSpPr>
        <p:cxnSp>
          <p:nvCxnSpPr>
            <p:cNvPr id="177" name="Straight Connector 176">
              <a:extLst>
                <a:ext uri="{FF2B5EF4-FFF2-40B4-BE49-F238E27FC236}">
                  <a16:creationId xmlns:a16="http://schemas.microsoft.com/office/drawing/2014/main" id="{5E3B7E40-6A83-4955-8D88-417D59E711C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6085306-DFC1-4466-BC42-0A61A7FA15E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810FEDD-14C8-46CC-8140-AAA954137427}"/>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554E9DA-546F-486E-B990-9136D2429AB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C98D43A-55F6-4535-B91A-7E81E07F75EC}"/>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A23916F7-9592-41E4-BE93-EFACF4F2D2E4}"/>
              </a:ext>
            </a:extLst>
          </p:cNvPr>
          <p:cNvGrpSpPr/>
          <p:nvPr/>
        </p:nvGrpSpPr>
        <p:grpSpPr>
          <a:xfrm>
            <a:off x="2350305" y="3752876"/>
            <a:ext cx="312860" cy="360000"/>
            <a:chOff x="1998372" y="2264535"/>
            <a:chExt cx="236113" cy="356316"/>
          </a:xfrm>
        </p:grpSpPr>
        <p:cxnSp>
          <p:nvCxnSpPr>
            <p:cNvPr id="183" name="Straight Connector 182">
              <a:extLst>
                <a:ext uri="{FF2B5EF4-FFF2-40B4-BE49-F238E27FC236}">
                  <a16:creationId xmlns:a16="http://schemas.microsoft.com/office/drawing/2014/main" id="{0BA4CD62-8125-4633-987C-911BF0870147}"/>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942705D-8D53-4DD9-8FE0-ECF18006583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E541F4C-111E-4EC3-9ABD-A7F1BF826B04}"/>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D16B03D-4348-41DE-A192-3CAB3BA85A51}"/>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0A7BBBF-DE11-4AA9-B661-3067BAD504E5}"/>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6317054F-0B1C-4A0A-BFE9-5A366629592C}"/>
              </a:ext>
            </a:extLst>
          </p:cNvPr>
          <p:cNvGrpSpPr/>
          <p:nvPr/>
        </p:nvGrpSpPr>
        <p:grpSpPr>
          <a:xfrm>
            <a:off x="2764424" y="3752876"/>
            <a:ext cx="312860" cy="360000"/>
            <a:chOff x="1998372" y="2264535"/>
            <a:chExt cx="236113" cy="356316"/>
          </a:xfrm>
        </p:grpSpPr>
        <p:cxnSp>
          <p:nvCxnSpPr>
            <p:cNvPr id="189" name="Straight Connector 188">
              <a:extLst>
                <a:ext uri="{FF2B5EF4-FFF2-40B4-BE49-F238E27FC236}">
                  <a16:creationId xmlns:a16="http://schemas.microsoft.com/office/drawing/2014/main" id="{D05262FF-1245-4AD1-BDF1-209C73E6D95E}"/>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EAF82D7-F4CD-4C37-A359-19CF62572487}"/>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A42D422-5184-43C1-B8B2-61716F7C388C}"/>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8C6E76D-016E-4860-87AC-D5A9D1E8C8D9}"/>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B2BE636-3AD2-4044-B2D4-49D8AAAF9269}"/>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id="{A5CC86EE-2ED1-44AB-AE9C-22775D27ADCC}"/>
              </a:ext>
            </a:extLst>
          </p:cNvPr>
          <p:cNvGrpSpPr/>
          <p:nvPr/>
        </p:nvGrpSpPr>
        <p:grpSpPr>
          <a:xfrm>
            <a:off x="3178543" y="3752876"/>
            <a:ext cx="312860" cy="360000"/>
            <a:chOff x="1998372" y="2264535"/>
            <a:chExt cx="236113" cy="356316"/>
          </a:xfrm>
        </p:grpSpPr>
        <p:cxnSp>
          <p:nvCxnSpPr>
            <p:cNvPr id="238" name="Straight Connector 237">
              <a:extLst>
                <a:ext uri="{FF2B5EF4-FFF2-40B4-BE49-F238E27FC236}">
                  <a16:creationId xmlns:a16="http://schemas.microsoft.com/office/drawing/2014/main" id="{ECA05906-7004-4A43-96ED-FD6AA23F53F9}"/>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983BCA99-6A6C-42EA-AF8F-01D521FC64DD}"/>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F2137F9-2D7A-40D8-B9C7-876A464CB345}"/>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477B827-ED97-4562-87A3-CE76358B4E00}"/>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07DF462-4078-409C-B54F-AB5F8A241BE0}"/>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87F82F32-B838-4CBD-B819-637C72093D8D}"/>
              </a:ext>
            </a:extLst>
          </p:cNvPr>
          <p:cNvGrpSpPr/>
          <p:nvPr/>
        </p:nvGrpSpPr>
        <p:grpSpPr>
          <a:xfrm>
            <a:off x="3592662" y="3752876"/>
            <a:ext cx="312860" cy="360000"/>
            <a:chOff x="1998372" y="2264535"/>
            <a:chExt cx="236113" cy="356316"/>
          </a:xfrm>
        </p:grpSpPr>
        <p:cxnSp>
          <p:nvCxnSpPr>
            <p:cNvPr id="245" name="Straight Connector 244">
              <a:extLst>
                <a:ext uri="{FF2B5EF4-FFF2-40B4-BE49-F238E27FC236}">
                  <a16:creationId xmlns:a16="http://schemas.microsoft.com/office/drawing/2014/main" id="{C8CFE9AF-7C16-4FB8-90AE-5C57FA53FF96}"/>
                </a:ext>
              </a:extLst>
            </p:cNvPr>
            <p:cNvCxnSpPr/>
            <p:nvPr/>
          </p:nvCxnSpPr>
          <p:spPr>
            <a:xfrm>
              <a:off x="1998372"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E217907-9DF6-4247-9913-E7CE82B6ED53}"/>
                </a:ext>
              </a:extLst>
            </p:cNvPr>
            <p:cNvCxnSpPr/>
            <p:nvPr/>
          </p:nvCxnSpPr>
          <p:spPr>
            <a:xfrm>
              <a:off x="2077076"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15A8F3C-6D1C-4B16-AB5C-BB85CEB8FBD1}"/>
                </a:ext>
              </a:extLst>
            </p:cNvPr>
            <p:cNvCxnSpPr/>
            <p:nvPr/>
          </p:nvCxnSpPr>
          <p:spPr>
            <a:xfrm>
              <a:off x="2155780"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4C78FAD-0AF8-4381-913F-331E62C77D62}"/>
                </a:ext>
              </a:extLst>
            </p:cNvPr>
            <p:cNvCxnSpPr/>
            <p:nvPr/>
          </p:nvCxnSpPr>
          <p:spPr>
            <a:xfrm>
              <a:off x="2234485" y="2264535"/>
              <a:ext cx="0" cy="356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B4DDBED-7F87-4DFF-A734-87FD780D2FD8}"/>
                </a:ext>
              </a:extLst>
            </p:cNvPr>
            <p:cNvCxnSpPr>
              <a:cxnSpLocks/>
            </p:cNvCxnSpPr>
            <p:nvPr/>
          </p:nvCxnSpPr>
          <p:spPr>
            <a:xfrm flipH="1">
              <a:off x="1998373" y="2278063"/>
              <a:ext cx="236112" cy="328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12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4" name="Picture 23">
            <a:extLst>
              <a:ext uri="{FF2B5EF4-FFF2-40B4-BE49-F238E27FC236}">
                <a16:creationId xmlns:a16="http://schemas.microsoft.com/office/drawing/2014/main" id="{43A95826-6A5F-463F-9BB8-AD62F41B9431}"/>
              </a:ext>
            </a:extLst>
          </p:cNvPr>
          <p:cNvPicPr>
            <a:picLocks noChangeAspect="1"/>
          </p:cNvPicPr>
          <p:nvPr/>
        </p:nvPicPr>
        <p:blipFill>
          <a:blip r:embed="rId4"/>
          <a:stretch>
            <a:fillRect/>
          </a:stretch>
        </p:blipFill>
        <p:spPr>
          <a:xfrm>
            <a:off x="115438" y="148875"/>
            <a:ext cx="8913124" cy="6322100"/>
          </a:xfrm>
          <a:prstGeom prst="rect">
            <a:avLst/>
          </a:prstGeom>
        </p:spPr>
      </p:pic>
      <p:sp>
        <p:nvSpPr>
          <p:cNvPr id="25" name="Rectangle 24">
            <a:extLst>
              <a:ext uri="{FF2B5EF4-FFF2-40B4-BE49-F238E27FC236}">
                <a16:creationId xmlns:a16="http://schemas.microsoft.com/office/drawing/2014/main" id="{2909BA17-401E-4A59-BEEC-D8B1439A3F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missing sections using the information below.</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702C4F3F-518B-4781-A933-AF02B76E47ED}"/>
              </a:ext>
            </a:extLst>
          </p:cNvPr>
          <p:cNvGraphicFramePr>
            <a:graphicFrameLocks noGrp="1"/>
          </p:cNvGraphicFramePr>
          <p:nvPr>
            <p:extLst>
              <p:ext uri="{D42A27DB-BD31-4B8C-83A1-F6EECF244321}">
                <p14:modId xmlns:p14="http://schemas.microsoft.com/office/powerpoint/2010/main" val="3514153474"/>
              </p:ext>
            </p:extLst>
          </p:nvPr>
        </p:nvGraphicFramePr>
        <p:xfrm>
          <a:off x="374842" y="4845870"/>
          <a:ext cx="8196664" cy="1188000"/>
        </p:xfrm>
        <a:graphic>
          <a:graphicData uri="http://schemas.openxmlformats.org/drawingml/2006/table">
            <a:tbl>
              <a:tblPr firstRow="1" bandRow="1">
                <a:tableStyleId>{2D5ABB26-0587-4C30-8999-92F81FD0307C}</a:tableStyleId>
              </a:tblPr>
              <a:tblGrid>
                <a:gridCol w="717418">
                  <a:extLst>
                    <a:ext uri="{9D8B030D-6E8A-4147-A177-3AD203B41FA5}">
                      <a16:colId xmlns:a16="http://schemas.microsoft.com/office/drawing/2014/main" val="2417970475"/>
                    </a:ext>
                  </a:extLst>
                </a:gridCol>
                <a:gridCol w="7479246">
                  <a:extLst>
                    <a:ext uri="{9D8B030D-6E8A-4147-A177-3AD203B41FA5}">
                      <a16:colId xmlns:a16="http://schemas.microsoft.com/office/drawing/2014/main" val="2864445475"/>
                    </a:ext>
                  </a:extLst>
                </a:gridCol>
              </a:tblGrid>
              <a:tr h="396000">
                <a:tc>
                  <a:txBody>
                    <a:bodyPr/>
                    <a:lstStyle/>
                    <a:p>
                      <a:pPr algn="ctr"/>
                      <a:r>
                        <a:rPr lang="en-GB" sz="2000" b="1" dirty="0">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Half the number of children who like Maths, like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960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4 more children like Art than History.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96000">
                <a:tc>
                  <a:txBody>
                    <a:bodyPr/>
                    <a:lstStyle/>
                    <a:p>
                      <a:pPr algn="ctr"/>
                      <a:r>
                        <a:rPr lang="en-GB" sz="2000" b="1" dirty="0">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3 more people like Science than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bl>
          </a:graphicData>
        </a:graphic>
      </p:graphicFrame>
    </p:spTree>
    <p:extLst>
      <p:ext uri="{BB962C8B-B14F-4D97-AF65-F5344CB8AC3E}">
        <p14:creationId xmlns:p14="http://schemas.microsoft.com/office/powerpoint/2010/main" val="394864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48" name="Picture 47">
            <a:extLst>
              <a:ext uri="{FF2B5EF4-FFF2-40B4-BE49-F238E27FC236}">
                <a16:creationId xmlns:a16="http://schemas.microsoft.com/office/drawing/2014/main" id="{0F93E269-C5C1-48C7-9BCE-63908F219A58}"/>
              </a:ext>
            </a:extLst>
          </p:cNvPr>
          <p:cNvPicPr>
            <a:picLocks noChangeAspect="1"/>
          </p:cNvPicPr>
          <p:nvPr/>
        </p:nvPicPr>
        <p:blipFill>
          <a:blip r:embed="rId4"/>
          <a:stretch>
            <a:fillRect/>
          </a:stretch>
        </p:blipFill>
        <p:spPr>
          <a:xfrm>
            <a:off x="115438" y="148875"/>
            <a:ext cx="8913124" cy="6322100"/>
          </a:xfrm>
          <a:prstGeom prst="rect">
            <a:avLst/>
          </a:prstGeom>
        </p:spPr>
      </p:pic>
      <p:sp>
        <p:nvSpPr>
          <p:cNvPr id="49" name="Rectangle 48">
            <a:extLst>
              <a:ext uri="{FF2B5EF4-FFF2-40B4-BE49-F238E27FC236}">
                <a16:creationId xmlns:a16="http://schemas.microsoft.com/office/drawing/2014/main" id="{0657C490-7A9D-49AD-8F15-880F108B44C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Complete the missing sections using the information below.</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63" name="Table 62">
            <a:extLst>
              <a:ext uri="{FF2B5EF4-FFF2-40B4-BE49-F238E27FC236}">
                <a16:creationId xmlns:a16="http://schemas.microsoft.com/office/drawing/2014/main" id="{4B6FBFD5-2109-4C9C-B857-C1CE7D2DCED2}"/>
              </a:ext>
            </a:extLst>
          </p:cNvPr>
          <p:cNvGraphicFramePr>
            <a:graphicFrameLocks noGrp="1"/>
          </p:cNvGraphicFramePr>
          <p:nvPr>
            <p:extLst>
              <p:ext uri="{D42A27DB-BD31-4B8C-83A1-F6EECF244321}">
                <p14:modId xmlns:p14="http://schemas.microsoft.com/office/powerpoint/2010/main" val="231884236"/>
              </p:ext>
            </p:extLst>
          </p:nvPr>
        </p:nvGraphicFramePr>
        <p:xfrm>
          <a:off x="374842" y="4845870"/>
          <a:ext cx="8196664" cy="1188000"/>
        </p:xfrm>
        <a:graphic>
          <a:graphicData uri="http://schemas.openxmlformats.org/drawingml/2006/table">
            <a:tbl>
              <a:tblPr firstRow="1" bandRow="1">
                <a:tableStyleId>{2D5ABB26-0587-4C30-8999-92F81FD0307C}</a:tableStyleId>
              </a:tblPr>
              <a:tblGrid>
                <a:gridCol w="717418">
                  <a:extLst>
                    <a:ext uri="{9D8B030D-6E8A-4147-A177-3AD203B41FA5}">
                      <a16:colId xmlns:a16="http://schemas.microsoft.com/office/drawing/2014/main" val="2417970475"/>
                    </a:ext>
                  </a:extLst>
                </a:gridCol>
                <a:gridCol w="7479246">
                  <a:extLst>
                    <a:ext uri="{9D8B030D-6E8A-4147-A177-3AD203B41FA5}">
                      <a16:colId xmlns:a16="http://schemas.microsoft.com/office/drawing/2014/main" val="2864445475"/>
                    </a:ext>
                  </a:extLst>
                </a:gridCol>
              </a:tblGrid>
              <a:tr h="396000">
                <a:tc>
                  <a:txBody>
                    <a:bodyPr/>
                    <a:lstStyle/>
                    <a:p>
                      <a:pPr algn="ctr"/>
                      <a:r>
                        <a:rPr lang="en-GB" sz="2000" b="1" dirty="0">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Half the number of children who like Maths, like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960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4 more children like Art than History.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96000">
                <a:tc>
                  <a:txBody>
                    <a:bodyPr/>
                    <a:lstStyle/>
                    <a:p>
                      <a:pPr algn="ctr"/>
                      <a:r>
                        <a:rPr lang="en-GB" sz="2000" b="1" dirty="0">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3 more people like Science than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bl>
          </a:graphicData>
        </a:graphic>
      </p:graphicFrame>
    </p:spTree>
    <p:extLst>
      <p:ext uri="{BB962C8B-B14F-4D97-AF65-F5344CB8AC3E}">
        <p14:creationId xmlns:p14="http://schemas.microsoft.com/office/powerpoint/2010/main" val="204932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79E49AA3-0632-4A89-AE17-80B78E8CAA1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29BDDC8-C9D1-49C1-B97B-4FED59A9FA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Answer the questions about the pints of milk sold.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8" name="Table 37">
            <a:extLst>
              <a:ext uri="{FF2B5EF4-FFF2-40B4-BE49-F238E27FC236}">
                <a16:creationId xmlns:a16="http://schemas.microsoft.com/office/drawing/2014/main" id="{3CBFF075-6D01-48FB-9D57-92FFA1828C3C}"/>
              </a:ext>
            </a:extLst>
          </p:cNvPr>
          <p:cNvGraphicFramePr>
            <a:graphicFrameLocks noGrp="1"/>
          </p:cNvGraphicFramePr>
          <p:nvPr>
            <p:extLst>
              <p:ext uri="{D42A27DB-BD31-4B8C-83A1-F6EECF244321}">
                <p14:modId xmlns:p14="http://schemas.microsoft.com/office/powerpoint/2010/main" val="285231382"/>
              </p:ext>
            </p:extLst>
          </p:nvPr>
        </p:nvGraphicFramePr>
        <p:xfrm>
          <a:off x="362454" y="4834820"/>
          <a:ext cx="8402927" cy="1440000"/>
        </p:xfrm>
        <a:graphic>
          <a:graphicData uri="http://schemas.openxmlformats.org/drawingml/2006/table">
            <a:tbl>
              <a:tblPr firstRow="1" bandRow="1">
                <a:tableStyleId>{2D5ABB26-0587-4C30-8999-92F81FD0307C}</a:tableStyleId>
              </a:tblPr>
              <a:tblGrid>
                <a:gridCol w="363977">
                  <a:extLst>
                    <a:ext uri="{9D8B030D-6E8A-4147-A177-3AD203B41FA5}">
                      <a16:colId xmlns:a16="http://schemas.microsoft.com/office/drawing/2014/main" val="2417970475"/>
                    </a:ext>
                  </a:extLst>
                </a:gridCol>
                <a:gridCol w="8038950">
                  <a:extLst>
                    <a:ext uri="{9D8B030D-6E8A-4147-A177-3AD203B41FA5}">
                      <a16:colId xmlns:a16="http://schemas.microsoft.com/office/drawing/2014/main" val="2864445475"/>
                    </a:ext>
                  </a:extLst>
                </a:gridCol>
              </a:tblGrid>
              <a:tr h="360000">
                <a:tc>
                  <a:txBody>
                    <a:bodyPr/>
                    <a:lstStyle/>
                    <a:p>
                      <a:pPr algn="ctr"/>
                      <a:r>
                        <a:rPr lang="en-GB" sz="2000" b="1" dirty="0">
                          <a:latin typeface="Century Gothic" panose="020B0502020202020204" pitchFamily="34" charset="0"/>
                        </a:rPr>
                        <a:t>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Monday?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60000">
                <a:tc>
                  <a:txBody>
                    <a:bodyPr/>
                    <a:lstStyle/>
                    <a:p>
                      <a:pPr algn="ctr"/>
                      <a:r>
                        <a:rPr lang="en-GB" sz="2000" b="1" dirty="0">
                          <a:latin typeface="Century Gothic" panose="020B0502020202020204" pitchFamily="34" charset="0"/>
                        </a:rPr>
                        <a:t>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more pints were sold on Friday than on Thursday?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60000">
                <a:tc>
                  <a:txBody>
                    <a:bodyPr/>
                    <a:lstStyle/>
                    <a:p>
                      <a:pPr algn="ctr"/>
                      <a:r>
                        <a:rPr lang="en-GB" sz="2000" b="1" dirty="0">
                          <a:latin typeface="Century Gothic" panose="020B0502020202020204" pitchFamily="34" charset="0"/>
                        </a:rPr>
                        <a:t>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Wednesday and Friday?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r h="360000">
                <a:tc>
                  <a:txBody>
                    <a:bodyPr/>
                    <a:lstStyle/>
                    <a:p>
                      <a:pPr algn="ctr"/>
                      <a:r>
                        <a:rPr lang="en-GB" sz="2000" b="1" dirty="0">
                          <a:latin typeface="Century Gothic" panose="020B0502020202020204" pitchFamily="34" charset="0"/>
                        </a:rPr>
                        <a:t>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How many fewer pints were sold on Tuesday than on Monday? </a:t>
                      </a:r>
                      <a:endParaRPr lang="en-GB" sz="20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2568171"/>
                  </a:ext>
                </a:extLst>
              </a:tr>
            </a:tbl>
          </a:graphicData>
        </a:graphic>
      </p:graphicFrame>
    </p:spTree>
    <p:extLst>
      <p:ext uri="{BB962C8B-B14F-4D97-AF65-F5344CB8AC3E}">
        <p14:creationId xmlns:p14="http://schemas.microsoft.com/office/powerpoint/2010/main" val="229452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6" name="Picture 35">
            <a:extLst>
              <a:ext uri="{FF2B5EF4-FFF2-40B4-BE49-F238E27FC236}">
                <a16:creationId xmlns:a16="http://schemas.microsoft.com/office/drawing/2014/main" id="{79E49AA3-0632-4A89-AE17-80B78E8CAA17}"/>
              </a:ext>
            </a:extLst>
          </p:cNvPr>
          <p:cNvPicPr>
            <a:picLocks noChangeAspect="1"/>
          </p:cNvPicPr>
          <p:nvPr/>
        </p:nvPicPr>
        <p:blipFill>
          <a:blip r:embed="rId4"/>
          <a:stretch>
            <a:fillRect/>
          </a:stretch>
        </p:blipFill>
        <p:spPr>
          <a:xfrm>
            <a:off x="115438" y="148875"/>
            <a:ext cx="8913124" cy="6322100"/>
          </a:xfrm>
          <a:prstGeom prst="rect">
            <a:avLst/>
          </a:prstGeom>
        </p:spPr>
      </p:pic>
      <p:sp>
        <p:nvSpPr>
          <p:cNvPr id="37" name="Rectangle 36">
            <a:extLst>
              <a:ext uri="{FF2B5EF4-FFF2-40B4-BE49-F238E27FC236}">
                <a16:creationId xmlns:a16="http://schemas.microsoft.com/office/drawing/2014/main" id="{829BDDC8-C9D1-49C1-B97B-4FED59A9FA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Answer the questions about the pints of milk sold.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pPr marL="342900" indent="-342900">
              <a:buAutoNum type="alphaUcPeriod"/>
            </a:pP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latin typeface="Century Gothic" panose="020B0502020202020204" pitchFamily="34" charset="0"/>
            </a:endParaRPr>
          </a:p>
          <a:p>
            <a:endParaRPr lang="en-GB"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ED0A56A-CE5F-4214-A9FC-4276C91AFEC5}"/>
              </a:ext>
            </a:extLst>
          </p:cNvPr>
          <p:cNvGraphicFramePr>
            <a:graphicFrameLocks noGrp="1"/>
          </p:cNvGraphicFramePr>
          <p:nvPr>
            <p:extLst>
              <p:ext uri="{D42A27DB-BD31-4B8C-83A1-F6EECF244321}">
                <p14:modId xmlns:p14="http://schemas.microsoft.com/office/powerpoint/2010/main" val="730849559"/>
              </p:ext>
            </p:extLst>
          </p:nvPr>
        </p:nvGraphicFramePr>
        <p:xfrm>
          <a:off x="362454" y="4834820"/>
          <a:ext cx="8402927" cy="1440000"/>
        </p:xfrm>
        <a:graphic>
          <a:graphicData uri="http://schemas.openxmlformats.org/drawingml/2006/table">
            <a:tbl>
              <a:tblPr firstRow="1" bandRow="1">
                <a:tableStyleId>{2D5ABB26-0587-4C30-8999-92F81FD0307C}</a:tableStyleId>
              </a:tblPr>
              <a:tblGrid>
                <a:gridCol w="363977">
                  <a:extLst>
                    <a:ext uri="{9D8B030D-6E8A-4147-A177-3AD203B41FA5}">
                      <a16:colId xmlns:a16="http://schemas.microsoft.com/office/drawing/2014/main" val="2417970475"/>
                    </a:ext>
                  </a:extLst>
                </a:gridCol>
                <a:gridCol w="8038950">
                  <a:extLst>
                    <a:ext uri="{9D8B030D-6E8A-4147-A177-3AD203B41FA5}">
                      <a16:colId xmlns:a16="http://schemas.microsoft.com/office/drawing/2014/main" val="2864445475"/>
                    </a:ext>
                  </a:extLst>
                </a:gridCol>
              </a:tblGrid>
              <a:tr h="360000">
                <a:tc>
                  <a:txBody>
                    <a:bodyPr/>
                    <a:lstStyle/>
                    <a:p>
                      <a:pPr algn="ctr"/>
                      <a:r>
                        <a:rPr lang="en-GB" sz="2000" b="1" dirty="0">
                          <a:latin typeface="Century Gothic" panose="020B0502020202020204" pitchFamily="34" charset="0"/>
                        </a:rPr>
                        <a:t>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Monday? </a:t>
                      </a:r>
                      <a:r>
                        <a:rPr lang="en-GB" sz="2000" b="1" dirty="0">
                          <a:solidFill>
                            <a:srgbClr val="FF0000"/>
                          </a:solidFill>
                          <a:latin typeface="Century Gothic" panose="020B0502020202020204" pitchFamily="34" charset="0"/>
                        </a:rPr>
                        <a:t>20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461827"/>
                  </a:ext>
                </a:extLst>
              </a:tr>
              <a:tr h="360000">
                <a:tc>
                  <a:txBody>
                    <a:bodyPr/>
                    <a:lstStyle/>
                    <a:p>
                      <a:pPr algn="ctr"/>
                      <a:r>
                        <a:rPr lang="en-GB" sz="2000" b="1" dirty="0">
                          <a:latin typeface="Century Gothic" panose="020B0502020202020204" pitchFamily="34" charset="0"/>
                        </a:rPr>
                        <a:t>B.</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more pints were sold on Friday than on Thursday? </a:t>
                      </a:r>
                      <a:r>
                        <a:rPr lang="en-GB" sz="2000" b="1" dirty="0">
                          <a:solidFill>
                            <a:srgbClr val="FF0000"/>
                          </a:solidFill>
                          <a:latin typeface="Century Gothic" panose="020B0502020202020204" pitchFamily="34" charset="0"/>
                        </a:rPr>
                        <a:t>12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9789171"/>
                  </a:ext>
                </a:extLst>
              </a:tr>
              <a:tr h="360000">
                <a:tc>
                  <a:txBody>
                    <a:bodyPr/>
                    <a:lstStyle/>
                    <a:p>
                      <a:pPr algn="ctr"/>
                      <a:r>
                        <a:rPr lang="en-GB" sz="2000" b="1" dirty="0">
                          <a:latin typeface="Century Gothic" panose="020B0502020202020204" pitchFamily="34" charset="0"/>
                        </a:rPr>
                        <a:t>C.</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How many pints were sold on Wednesday and Friday? </a:t>
                      </a:r>
                      <a:r>
                        <a:rPr lang="en-GB" sz="2000" b="1" dirty="0">
                          <a:solidFill>
                            <a:srgbClr val="FF0000"/>
                          </a:solidFill>
                          <a:latin typeface="Century Gothic" panose="020B0502020202020204" pitchFamily="34" charset="0"/>
                        </a:rPr>
                        <a:t>58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290567"/>
                  </a:ext>
                </a:extLst>
              </a:tr>
              <a:tr h="360000">
                <a:tc>
                  <a:txBody>
                    <a:bodyPr/>
                    <a:lstStyle/>
                    <a:p>
                      <a:pPr algn="ctr"/>
                      <a:r>
                        <a:rPr lang="en-GB" sz="2000" b="1" dirty="0">
                          <a:latin typeface="Century Gothic" panose="020B0502020202020204" pitchFamily="34" charset="0"/>
                        </a:rPr>
                        <a:t>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How many fewer pints were sold on Tuesday than on Monday? </a:t>
                      </a:r>
                      <a:r>
                        <a:rPr lang="en-GB" sz="20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2568171"/>
                  </a:ext>
                </a:extLst>
              </a:tr>
            </a:tbl>
          </a:graphicData>
        </a:graphic>
      </p:graphicFrame>
    </p:spTree>
    <p:extLst>
      <p:ext uri="{BB962C8B-B14F-4D97-AF65-F5344CB8AC3E}">
        <p14:creationId xmlns:p14="http://schemas.microsoft.com/office/powerpoint/2010/main" val="111781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ED760CAA-7FAC-45F9-A7EB-E062771EEBF5}"/>
</file>

<file path=docProps/app.xml><?xml version="1.0" encoding="utf-8"?>
<Properties xmlns="http://schemas.openxmlformats.org/officeDocument/2006/extended-properties" xmlns:vt="http://schemas.openxmlformats.org/officeDocument/2006/docPropsVTypes">
  <Template>Office Theme</Template>
  <TotalTime>394</TotalTime>
  <Words>997</Words>
  <Application>Microsoft Office PowerPoint</Application>
  <PresentationFormat>On-screen Show (4:3)</PresentationFormat>
  <Paragraphs>345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Pictograms PowerPoint Presentation</dc:title>
  <dc:creator>Ashleigh Sobol</dc:creator>
  <cp:lastModifiedBy>Helen Woodhead</cp:lastModifiedBy>
  <cp:revision>50</cp:revision>
  <dcterms:created xsi:type="dcterms:W3CDTF">2018-03-17T10:08:43Z</dcterms:created>
  <dcterms:modified xsi:type="dcterms:W3CDTF">2020-01-31T08:44:23Z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