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66" r:id="rId7"/>
    <p:sldId id="365" r:id="rId8"/>
    <p:sldId id="367" r:id="rId9"/>
    <p:sldId id="372" r:id="rId10"/>
    <p:sldId id="384" r:id="rId11"/>
    <p:sldId id="417" r:id="rId12"/>
    <p:sldId id="418" r:id="rId13"/>
    <p:sldId id="419" r:id="rId14"/>
    <p:sldId id="420" r:id="rId15"/>
    <p:sldId id="375" r:id="rId16"/>
    <p:sldId id="376" r:id="rId17"/>
    <p:sldId id="355" r:id="rId18"/>
    <p:sldId id="389" r:id="rId19"/>
    <p:sldId id="421" r:id="rId20"/>
    <p:sldId id="422" r:id="rId21"/>
    <p:sldId id="423" r:id="rId22"/>
    <p:sldId id="424" r:id="rId23"/>
    <p:sldId id="425" r:id="rId24"/>
    <p:sldId id="42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EE2D5-3F3A-472A-9F65-CB7A8BDB7956}" v="97" dt="2020-02-06T11:51:08.546"/>
    <p1510:client id="{C33AD5C0-8DBB-4A46-852A-3A686C397550}" v="4" dt="2020-02-05T15:32:48.523"/>
    <p1510:client id="{F690D144-A12E-43B0-B627-D17752A4B1D4}" v="32" dt="2020-02-06T12:28:52.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p:scale>
          <a:sx n="100" d="100"/>
          <a:sy n="100" d="100"/>
        </p:scale>
        <p:origin x="516"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ifa Amini" userId="cc2251fc-5054-49d0-a310-c7af879023f5" providerId="ADAL" clId="{C33AD5C0-8DBB-4A46-852A-3A686C397550}"/>
    <pc:docChg chg="undo custSel modSld">
      <pc:chgData name="Atifa Amini" userId="cc2251fc-5054-49d0-a310-c7af879023f5" providerId="ADAL" clId="{C33AD5C0-8DBB-4A46-852A-3A686C397550}" dt="2020-02-05T15:34:43.439" v="496" actId="255"/>
      <pc:docMkLst>
        <pc:docMk/>
      </pc:docMkLst>
      <pc:sldChg chg="modSp">
        <pc:chgData name="Atifa Amini" userId="cc2251fc-5054-49d0-a310-c7af879023f5" providerId="ADAL" clId="{C33AD5C0-8DBB-4A46-852A-3A686C397550}" dt="2020-02-05T15:34:43.439" v="496" actId="255"/>
        <pc:sldMkLst>
          <pc:docMk/>
          <pc:sldMk cId="332354265" sldId="366"/>
        </pc:sldMkLst>
        <pc:spChg chg="mod">
          <ac:chgData name="Atifa Amini" userId="cc2251fc-5054-49d0-a310-c7af879023f5" providerId="ADAL" clId="{C33AD5C0-8DBB-4A46-852A-3A686C397550}" dt="2020-02-05T15:34:43.439" v="496" actId="255"/>
          <ac:spMkLst>
            <pc:docMk/>
            <pc:sldMk cId="332354265" sldId="366"/>
            <ac:spMk id="19" creationId="{5252A847-DE45-4FA3-A1F8-EEBEB845FF8E}"/>
          </ac:spMkLst>
        </pc:spChg>
      </pc:sldChg>
      <pc:sldChg chg="modSp">
        <pc:chgData name="Atifa Amini" userId="cc2251fc-5054-49d0-a310-c7af879023f5" providerId="ADAL" clId="{C33AD5C0-8DBB-4A46-852A-3A686C397550}" dt="2020-02-05T15:30:25.574" v="431" actId="20577"/>
        <pc:sldMkLst>
          <pc:docMk/>
          <pc:sldMk cId="163865804" sldId="389"/>
        </pc:sldMkLst>
        <pc:spChg chg="mod">
          <ac:chgData name="Atifa Amini" userId="cc2251fc-5054-49d0-a310-c7af879023f5" providerId="ADAL" clId="{C33AD5C0-8DBB-4A46-852A-3A686C397550}" dt="2020-02-05T15:30:25.574" v="431" actId="20577"/>
          <ac:spMkLst>
            <pc:docMk/>
            <pc:sldMk cId="163865804" sldId="389"/>
            <ac:spMk id="10" creationId="{4B3E8249-7ECD-4098-A8B3-C449CC954B1E}"/>
          </ac:spMkLst>
        </pc:spChg>
      </pc:sldChg>
      <pc:sldChg chg="addSp modSp">
        <pc:chgData name="Atifa Amini" userId="cc2251fc-5054-49d0-a310-c7af879023f5" providerId="ADAL" clId="{C33AD5C0-8DBB-4A46-852A-3A686C397550}" dt="2020-02-05T11:04:07.117" v="427" actId="20577"/>
        <pc:sldMkLst>
          <pc:docMk/>
          <pc:sldMk cId="3550962016" sldId="394"/>
        </pc:sldMkLst>
        <pc:spChg chg="add mod">
          <ac:chgData name="Atifa Amini" userId="cc2251fc-5054-49d0-a310-c7af879023f5" providerId="ADAL" clId="{C33AD5C0-8DBB-4A46-852A-3A686C397550}" dt="2020-02-05T11:04:07.117" v="427" actId="20577"/>
          <ac:spMkLst>
            <pc:docMk/>
            <pc:sldMk cId="3550962016" sldId="394"/>
            <ac:spMk id="10" creationId="{EF755268-798A-4A7C-AE4B-2461BAEF8A5A}"/>
          </ac:spMkLst>
        </pc:spChg>
      </pc:sldChg>
      <pc:sldChg chg="modSp">
        <pc:chgData name="Atifa Amini" userId="cc2251fc-5054-49d0-a310-c7af879023f5" providerId="ADAL" clId="{C33AD5C0-8DBB-4A46-852A-3A686C397550}" dt="2020-02-05T15:30:59.754" v="476"/>
        <pc:sldMkLst>
          <pc:docMk/>
          <pc:sldMk cId="2908565959" sldId="396"/>
        </pc:sldMkLst>
        <pc:spChg chg="mod">
          <ac:chgData name="Atifa Amini" userId="cc2251fc-5054-49d0-a310-c7af879023f5" providerId="ADAL" clId="{C33AD5C0-8DBB-4A46-852A-3A686C397550}" dt="2020-02-05T15:30:59.754" v="476"/>
          <ac:spMkLst>
            <pc:docMk/>
            <pc:sldMk cId="2908565959" sldId="396"/>
            <ac:spMk id="14" creationId="{8581D1B6-30FE-40A6-B711-D00512BA3BC8}"/>
          </ac:spMkLst>
        </pc:spChg>
        <pc:spChg chg="mod">
          <ac:chgData name="Atifa Amini" userId="cc2251fc-5054-49d0-a310-c7af879023f5" providerId="ADAL" clId="{C33AD5C0-8DBB-4A46-852A-3A686C397550}" dt="2020-02-05T15:30:55.048" v="475" actId="6549"/>
          <ac:spMkLst>
            <pc:docMk/>
            <pc:sldMk cId="2908565959" sldId="396"/>
            <ac:spMk id="15" creationId="{0EB43479-BB53-445E-8237-832B519B6AD0}"/>
          </ac:spMkLst>
        </pc:spChg>
      </pc:sldChg>
      <pc:sldChg chg="addSp delSp">
        <pc:chgData name="Atifa Amini" userId="cc2251fc-5054-49d0-a310-c7af879023f5" providerId="ADAL" clId="{C33AD5C0-8DBB-4A46-852A-3A686C397550}" dt="2020-02-05T15:31:15.355" v="478"/>
        <pc:sldMkLst>
          <pc:docMk/>
          <pc:sldMk cId="924504894" sldId="397"/>
        </pc:sldMkLst>
        <pc:spChg chg="add">
          <ac:chgData name="Atifa Amini" userId="cc2251fc-5054-49d0-a310-c7af879023f5" providerId="ADAL" clId="{C33AD5C0-8DBB-4A46-852A-3A686C397550}" dt="2020-02-05T15:31:15.355" v="478"/>
          <ac:spMkLst>
            <pc:docMk/>
            <pc:sldMk cId="924504894" sldId="397"/>
            <ac:spMk id="12" creationId="{A9BD842A-D20F-4446-B3BB-659089105FE8}"/>
          </ac:spMkLst>
        </pc:spChg>
        <pc:spChg chg="del">
          <ac:chgData name="Atifa Amini" userId="cc2251fc-5054-49d0-a310-c7af879023f5" providerId="ADAL" clId="{C33AD5C0-8DBB-4A46-852A-3A686C397550}" dt="2020-02-05T15:31:14.942" v="477" actId="478"/>
          <ac:spMkLst>
            <pc:docMk/>
            <pc:sldMk cId="924504894" sldId="397"/>
            <ac:spMk id="14" creationId="{8581D1B6-30FE-40A6-B711-D00512BA3BC8}"/>
          </ac:spMkLst>
        </pc:spChg>
        <pc:spChg chg="del">
          <ac:chgData name="Atifa Amini" userId="cc2251fc-5054-49d0-a310-c7af879023f5" providerId="ADAL" clId="{C33AD5C0-8DBB-4A46-852A-3A686C397550}" dt="2020-02-05T15:31:14.942" v="477" actId="478"/>
          <ac:spMkLst>
            <pc:docMk/>
            <pc:sldMk cId="924504894" sldId="397"/>
            <ac:spMk id="15" creationId="{0EB43479-BB53-445E-8237-832B519B6AD0}"/>
          </ac:spMkLst>
        </pc:spChg>
        <pc:spChg chg="add">
          <ac:chgData name="Atifa Amini" userId="cc2251fc-5054-49d0-a310-c7af879023f5" providerId="ADAL" clId="{C33AD5C0-8DBB-4A46-852A-3A686C397550}" dt="2020-02-05T15:31:15.355" v="478"/>
          <ac:spMkLst>
            <pc:docMk/>
            <pc:sldMk cId="924504894" sldId="397"/>
            <ac:spMk id="16" creationId="{E3054374-8945-45B4-B884-CFD38FD019B9}"/>
          </ac:spMkLst>
        </pc:spChg>
      </pc:sldChg>
      <pc:sldChg chg="addSp delSp">
        <pc:chgData name="Atifa Amini" userId="cc2251fc-5054-49d0-a310-c7af879023f5" providerId="ADAL" clId="{C33AD5C0-8DBB-4A46-852A-3A686C397550}" dt="2020-02-05T15:32:48.519" v="480"/>
        <pc:sldMkLst>
          <pc:docMk/>
          <pc:sldMk cId="3213228015" sldId="399"/>
        </pc:sldMkLst>
        <pc:spChg chg="add">
          <ac:chgData name="Atifa Amini" userId="cc2251fc-5054-49d0-a310-c7af879023f5" providerId="ADAL" clId="{C33AD5C0-8DBB-4A46-852A-3A686C397550}" dt="2020-02-05T15:32:48.519" v="480"/>
          <ac:spMkLst>
            <pc:docMk/>
            <pc:sldMk cId="3213228015" sldId="399"/>
            <ac:spMk id="12" creationId="{2070D80B-6104-44EF-ADCE-67A3017D0A32}"/>
          </ac:spMkLst>
        </pc:spChg>
        <pc:spChg chg="del">
          <ac:chgData name="Atifa Amini" userId="cc2251fc-5054-49d0-a310-c7af879023f5" providerId="ADAL" clId="{C33AD5C0-8DBB-4A46-852A-3A686C397550}" dt="2020-02-05T15:31:23.897" v="479" actId="478"/>
          <ac:spMkLst>
            <pc:docMk/>
            <pc:sldMk cId="3213228015" sldId="399"/>
            <ac:spMk id="14" creationId="{8581D1B6-30FE-40A6-B711-D00512BA3BC8}"/>
          </ac:spMkLst>
        </pc:spChg>
        <pc:spChg chg="del">
          <ac:chgData name="Atifa Amini" userId="cc2251fc-5054-49d0-a310-c7af879023f5" providerId="ADAL" clId="{C33AD5C0-8DBB-4A46-852A-3A686C397550}" dt="2020-02-05T15:31:23.897" v="479" actId="478"/>
          <ac:spMkLst>
            <pc:docMk/>
            <pc:sldMk cId="3213228015" sldId="399"/>
            <ac:spMk id="15" creationId="{0EB43479-BB53-445E-8237-832B519B6AD0}"/>
          </ac:spMkLst>
        </pc:spChg>
        <pc:spChg chg="add">
          <ac:chgData name="Atifa Amini" userId="cc2251fc-5054-49d0-a310-c7af879023f5" providerId="ADAL" clId="{C33AD5C0-8DBB-4A46-852A-3A686C397550}" dt="2020-02-05T15:32:48.519" v="480"/>
          <ac:spMkLst>
            <pc:docMk/>
            <pc:sldMk cId="3213228015" sldId="399"/>
            <ac:spMk id="16" creationId="{10726E62-E0F3-400A-8ADF-4FE1DF0107D1}"/>
          </ac:spMkLst>
        </pc:spChg>
      </pc:sldChg>
      <pc:sldChg chg="modSp">
        <pc:chgData name="Atifa Amini" userId="cc2251fc-5054-49d0-a310-c7af879023f5" providerId="ADAL" clId="{C33AD5C0-8DBB-4A46-852A-3A686C397550}" dt="2020-02-05T15:33:21.665" v="495" actId="20577"/>
        <pc:sldMkLst>
          <pc:docMk/>
          <pc:sldMk cId="2749043410" sldId="404"/>
        </pc:sldMkLst>
        <pc:spChg chg="mod">
          <ac:chgData name="Atifa Amini" userId="cc2251fc-5054-49d0-a310-c7af879023f5" providerId="ADAL" clId="{C33AD5C0-8DBB-4A46-852A-3A686C397550}" dt="2020-02-05T15:33:21.665" v="495" actId="20577"/>
          <ac:spMkLst>
            <pc:docMk/>
            <pc:sldMk cId="2749043410" sldId="404"/>
            <ac:spMk id="19" creationId="{5252A847-DE45-4FA3-A1F8-EEBEB845FF8E}"/>
          </ac:spMkLst>
        </pc:spChg>
      </pc:sldChg>
    </pc:docChg>
  </pc:docChgLst>
  <pc:docChgLst>
    <pc:chgData name="Louise Pezzaioli" userId="360b41a0-b242-48d2-b707-f5fa57585d53" providerId="ADAL" clId="{1FE409A6-FC08-4027-861B-59123AE33A91}"/>
    <pc:docChg chg="modSld">
      <pc:chgData name="Louise Pezzaioli" userId="360b41a0-b242-48d2-b707-f5fa57585d53" providerId="ADAL" clId="{1FE409A6-FC08-4027-861B-59123AE33A91}" dt="2019-01-04T10:29:45.328" v="45" actId="20577"/>
      <pc:docMkLst>
        <pc:docMk/>
      </pc:docMkLst>
      <pc:sldChg chg="modSp">
        <pc:chgData name="Louise Pezzaioli" userId="360b41a0-b242-48d2-b707-f5fa57585d53" providerId="ADAL" clId="{1FE409A6-FC08-4027-861B-59123AE33A91}" dt="2019-01-04T10:29:45.328" v="45" actId="20577"/>
        <pc:sldMkLst>
          <pc:docMk/>
          <pc:sldMk cId="1071900124" sldId="355"/>
        </pc:sldMkLst>
        <pc:spChg chg="mod">
          <ac:chgData name="Louise Pezzaioli" userId="360b41a0-b242-48d2-b707-f5fa57585d53" providerId="ADAL" clId="{1FE409A6-FC08-4027-861B-59123AE33A91}" dt="2019-01-04T10:29:45.328" v="45" actId="20577"/>
          <ac:spMkLst>
            <pc:docMk/>
            <pc:sldMk cId="1071900124" sldId="355"/>
            <ac:spMk id="19" creationId="{5252A847-DE45-4FA3-A1F8-EEBEB845FF8E}"/>
          </ac:spMkLst>
        </pc:spChg>
      </pc:sldChg>
      <pc:sldChg chg="modSp">
        <pc:chgData name="Louise Pezzaioli" userId="360b41a0-b242-48d2-b707-f5fa57585d53" providerId="ADAL" clId="{1FE409A6-FC08-4027-861B-59123AE33A91}" dt="2019-01-04T10:29:36.041" v="44" actId="20577"/>
        <pc:sldMkLst>
          <pc:docMk/>
          <pc:sldMk cId="268068786" sldId="377"/>
        </pc:sldMkLst>
        <pc:spChg chg="mod">
          <ac:chgData name="Louise Pezzaioli" userId="360b41a0-b242-48d2-b707-f5fa57585d53" providerId="ADAL" clId="{1FE409A6-FC08-4027-861B-59123AE33A91}" dt="2019-01-04T10:29:36.041" v="44" actId="20577"/>
          <ac:spMkLst>
            <pc:docMk/>
            <pc:sldMk cId="268068786" sldId="377"/>
            <ac:spMk id="19" creationId="{5252A847-DE45-4FA3-A1F8-EEBEB845FF8E}"/>
          </ac:spMkLst>
        </pc:spChg>
      </pc:sldChg>
    </pc:docChg>
  </pc:docChgLst>
  <pc:docChgLst>
    <pc:chgData name="Atifa Amini" userId="cc2251fc-5054-49d0-a310-c7af879023f5" providerId="ADAL" clId="{D28F7CCF-C9B9-47C2-B0D9-47DFD8797E91}"/>
    <pc:docChg chg="undo custSel addSld delSld modSld sldOrd">
      <pc:chgData name="Atifa Amini" userId="cc2251fc-5054-49d0-a310-c7af879023f5" providerId="ADAL" clId="{D28F7CCF-C9B9-47C2-B0D9-47DFD8797E91}" dt="2020-02-05T10:52:34.013" v="1568"/>
      <pc:docMkLst>
        <pc:docMk/>
      </pc:docMkLst>
      <pc:sldChg chg="modSp">
        <pc:chgData name="Atifa Amini" userId="cc2251fc-5054-49d0-a310-c7af879023f5" providerId="ADAL" clId="{D28F7CCF-C9B9-47C2-B0D9-47DFD8797E91}" dt="2020-02-05T10:34:15.614" v="1450" actId="403"/>
        <pc:sldMkLst>
          <pc:docMk/>
          <pc:sldMk cId="2637481266" sldId="256"/>
        </pc:sldMkLst>
        <pc:spChg chg="mod">
          <ac:chgData name="Atifa Amini" userId="cc2251fc-5054-49d0-a310-c7af879023f5" providerId="ADAL" clId="{D28F7CCF-C9B9-47C2-B0D9-47DFD8797E91}" dt="2020-02-05T10:34:15.614" v="1450" actId="403"/>
          <ac:spMkLst>
            <pc:docMk/>
            <pc:sldMk cId="2637481266" sldId="256"/>
            <ac:spMk id="19" creationId="{5252A847-DE45-4FA3-A1F8-EEBEB845FF8E}"/>
          </ac:spMkLst>
        </pc:spChg>
      </pc:sldChg>
      <pc:sldChg chg="del">
        <pc:chgData name="Atifa Amini" userId="cc2251fc-5054-49d0-a310-c7af879023f5" providerId="ADAL" clId="{D28F7CCF-C9B9-47C2-B0D9-47DFD8797E91}" dt="2020-02-05T10:20:45.617" v="877" actId="47"/>
        <pc:sldMkLst>
          <pc:docMk/>
          <pc:sldMk cId="636014570" sldId="314"/>
        </pc:sldMkLst>
      </pc:sldChg>
      <pc:sldChg chg="modSp">
        <pc:chgData name="Atifa Amini" userId="cc2251fc-5054-49d0-a310-c7af879023f5" providerId="ADAL" clId="{D28F7CCF-C9B9-47C2-B0D9-47DFD8797E91}" dt="2020-02-05T10:41:15.773" v="1549" actId="114"/>
        <pc:sldMkLst>
          <pc:docMk/>
          <pc:sldMk cId="1071900124" sldId="355"/>
        </pc:sldMkLst>
        <pc:spChg chg="mod">
          <ac:chgData name="Atifa Amini" userId="cc2251fc-5054-49d0-a310-c7af879023f5" providerId="ADAL" clId="{D28F7CCF-C9B9-47C2-B0D9-47DFD8797E91}" dt="2020-02-05T10:41:15.773" v="1549" actId="114"/>
          <ac:spMkLst>
            <pc:docMk/>
            <pc:sldMk cId="1071900124" sldId="355"/>
            <ac:spMk id="10" creationId="{4B3E8249-7ECD-4098-A8B3-C449CC954B1E}"/>
          </ac:spMkLst>
        </pc:spChg>
      </pc:sldChg>
      <pc:sldChg chg="modSp">
        <pc:chgData name="Atifa Amini" userId="cc2251fc-5054-49d0-a310-c7af879023f5" providerId="ADAL" clId="{D28F7CCF-C9B9-47C2-B0D9-47DFD8797E91}" dt="2020-02-05T10:35:45.016" v="1453" actId="20577"/>
        <pc:sldMkLst>
          <pc:docMk/>
          <pc:sldMk cId="1669721746" sldId="365"/>
        </pc:sldMkLst>
        <pc:spChg chg="mod">
          <ac:chgData name="Atifa Amini" userId="cc2251fc-5054-49d0-a310-c7af879023f5" providerId="ADAL" clId="{D28F7CCF-C9B9-47C2-B0D9-47DFD8797E91}" dt="2020-02-05T10:35:45.016" v="1453" actId="20577"/>
          <ac:spMkLst>
            <pc:docMk/>
            <pc:sldMk cId="1669721746" sldId="365"/>
            <ac:spMk id="11" creationId="{F59E7301-771B-4846-9B79-2A9FDFFD18AD}"/>
          </ac:spMkLst>
        </pc:spChg>
      </pc:sldChg>
      <pc:sldChg chg="modSp">
        <pc:chgData name="Atifa Amini" userId="cc2251fc-5054-49d0-a310-c7af879023f5" providerId="ADAL" clId="{D28F7CCF-C9B9-47C2-B0D9-47DFD8797E91}" dt="2020-02-05T10:34:22.764" v="1451" actId="255"/>
        <pc:sldMkLst>
          <pc:docMk/>
          <pc:sldMk cId="332354265" sldId="366"/>
        </pc:sldMkLst>
        <pc:spChg chg="mod">
          <ac:chgData name="Atifa Amini" userId="cc2251fc-5054-49d0-a310-c7af879023f5" providerId="ADAL" clId="{D28F7CCF-C9B9-47C2-B0D9-47DFD8797E91}" dt="2020-02-05T10:34:22.764" v="1451" actId="255"/>
          <ac:spMkLst>
            <pc:docMk/>
            <pc:sldMk cId="332354265" sldId="366"/>
            <ac:spMk id="19" creationId="{5252A847-DE45-4FA3-A1F8-EEBEB845FF8E}"/>
          </ac:spMkLst>
        </pc:spChg>
      </pc:sldChg>
      <pc:sldChg chg="modSp">
        <pc:chgData name="Atifa Amini" userId="cc2251fc-5054-49d0-a310-c7af879023f5" providerId="ADAL" clId="{D28F7CCF-C9B9-47C2-B0D9-47DFD8797E91}" dt="2020-02-05T09:53:46.476" v="4" actId="20577"/>
        <pc:sldMkLst>
          <pc:docMk/>
          <pc:sldMk cId="1858756842" sldId="368"/>
        </pc:sldMkLst>
        <pc:graphicFrameChg chg="modGraphic">
          <ac:chgData name="Atifa Amini" userId="cc2251fc-5054-49d0-a310-c7af879023f5" providerId="ADAL" clId="{D28F7CCF-C9B9-47C2-B0D9-47DFD8797E91}" dt="2020-02-05T09:53:46.476" v="4" actId="20577"/>
          <ac:graphicFrameMkLst>
            <pc:docMk/>
            <pc:sldMk cId="1858756842" sldId="368"/>
            <ac:graphicFrameMk id="28" creationId="{E1CF58B8-FD25-4E8F-919C-E8B9669F01F9}"/>
          </ac:graphicFrameMkLst>
        </pc:graphicFrameChg>
      </pc:sldChg>
      <pc:sldChg chg="del">
        <pc:chgData name="Atifa Amini" userId="cc2251fc-5054-49d0-a310-c7af879023f5" providerId="ADAL" clId="{D28F7CCF-C9B9-47C2-B0D9-47DFD8797E91}" dt="2020-02-05T10:29:04.954" v="1236" actId="47"/>
        <pc:sldMkLst>
          <pc:docMk/>
          <pc:sldMk cId="3200389064" sldId="371"/>
        </pc:sldMkLst>
      </pc:sldChg>
      <pc:sldChg chg="modSp">
        <pc:chgData name="Atifa Amini" userId="cc2251fc-5054-49d0-a310-c7af879023f5" providerId="ADAL" clId="{D28F7CCF-C9B9-47C2-B0D9-47DFD8797E91}" dt="2020-02-05T10:06:35.566" v="304" actId="12788"/>
        <pc:sldMkLst>
          <pc:docMk/>
          <pc:sldMk cId="4184780216" sldId="375"/>
        </pc:sldMkLst>
        <pc:spChg chg="mod">
          <ac:chgData name="Atifa Amini" userId="cc2251fc-5054-49d0-a310-c7af879023f5" providerId="ADAL" clId="{D28F7CCF-C9B9-47C2-B0D9-47DFD8797E91}" dt="2020-02-05T10:06:35.566" v="304" actId="12788"/>
          <ac:spMkLst>
            <pc:docMk/>
            <pc:sldMk cId="4184780216" sldId="375"/>
            <ac:spMk id="19" creationId="{5252A847-DE45-4FA3-A1F8-EEBEB845FF8E}"/>
          </ac:spMkLst>
        </pc:spChg>
        <pc:graphicFrameChg chg="mod modGraphic">
          <ac:chgData name="Atifa Amini" userId="cc2251fc-5054-49d0-a310-c7af879023f5" providerId="ADAL" clId="{D28F7CCF-C9B9-47C2-B0D9-47DFD8797E91}" dt="2020-02-05T10:06:35.566" v="304" actId="12788"/>
          <ac:graphicFrameMkLst>
            <pc:docMk/>
            <pc:sldMk cId="4184780216" sldId="375"/>
            <ac:graphicFrameMk id="10" creationId="{FE1A90C5-FF66-4E27-8D61-BB74F1E25833}"/>
          </ac:graphicFrameMkLst>
        </pc:graphicFrameChg>
      </pc:sldChg>
      <pc:sldChg chg="addSp delSp modSp">
        <pc:chgData name="Atifa Amini" userId="cc2251fc-5054-49d0-a310-c7af879023f5" providerId="ADAL" clId="{D28F7CCF-C9B9-47C2-B0D9-47DFD8797E91}" dt="2020-02-05T10:06:52.706" v="307"/>
        <pc:sldMkLst>
          <pc:docMk/>
          <pc:sldMk cId="2838694471" sldId="376"/>
        </pc:sldMkLst>
        <pc:graphicFrameChg chg="add">
          <ac:chgData name="Atifa Amini" userId="cc2251fc-5054-49d0-a310-c7af879023f5" providerId="ADAL" clId="{D28F7CCF-C9B9-47C2-B0D9-47DFD8797E91}" dt="2020-02-05T10:06:52.706" v="307"/>
          <ac:graphicFrameMkLst>
            <pc:docMk/>
            <pc:sldMk cId="2838694471" sldId="376"/>
            <ac:graphicFrameMk id="10" creationId="{2011E9E0-5062-4E89-949F-A34916431028}"/>
          </ac:graphicFrameMkLst>
        </pc:graphicFrameChg>
        <pc:graphicFrameChg chg="del modGraphic">
          <ac:chgData name="Atifa Amini" userId="cc2251fc-5054-49d0-a310-c7af879023f5" providerId="ADAL" clId="{D28F7CCF-C9B9-47C2-B0D9-47DFD8797E91}" dt="2020-02-05T10:06:52.406" v="306" actId="478"/>
          <ac:graphicFrameMkLst>
            <pc:docMk/>
            <pc:sldMk cId="2838694471" sldId="376"/>
            <ac:graphicFrameMk id="11" creationId="{2B60289F-4178-4994-A512-C35B67671432}"/>
          </ac:graphicFrameMkLst>
        </pc:graphicFrameChg>
      </pc:sldChg>
      <pc:sldChg chg="addSp modSp">
        <pc:chgData name="Atifa Amini" userId="cc2251fc-5054-49d0-a310-c7af879023f5" providerId="ADAL" clId="{D28F7CCF-C9B9-47C2-B0D9-47DFD8797E91}" dt="2020-02-05T10:39:11.794" v="1515" actId="1076"/>
        <pc:sldMkLst>
          <pc:docMk/>
          <pc:sldMk cId="2164048341" sldId="384"/>
        </pc:sldMkLst>
        <pc:spChg chg="mod">
          <ac:chgData name="Atifa Amini" userId="cc2251fc-5054-49d0-a310-c7af879023f5" providerId="ADAL" clId="{D28F7CCF-C9B9-47C2-B0D9-47DFD8797E91}" dt="2020-02-05T10:35:57.712" v="1457" actId="3064"/>
          <ac:spMkLst>
            <pc:docMk/>
            <pc:sldMk cId="2164048341" sldId="384"/>
            <ac:spMk id="2" creationId="{C0DED2AC-08EA-4077-965E-9C31F3C73C8E}"/>
          </ac:spMkLst>
        </pc:spChg>
        <pc:spChg chg="add mod">
          <ac:chgData name="Atifa Amini" userId="cc2251fc-5054-49d0-a310-c7af879023f5" providerId="ADAL" clId="{D28F7CCF-C9B9-47C2-B0D9-47DFD8797E91}" dt="2020-02-05T10:39:11.794" v="1515" actId="1076"/>
          <ac:spMkLst>
            <pc:docMk/>
            <pc:sldMk cId="2164048341" sldId="384"/>
            <ac:spMk id="3" creationId="{BE7637EF-5633-4D97-B268-5EBC55EA1733}"/>
          </ac:spMkLst>
        </pc:spChg>
      </pc:sldChg>
      <pc:sldChg chg="modSp">
        <pc:chgData name="Atifa Amini" userId="cc2251fc-5054-49d0-a310-c7af879023f5" providerId="ADAL" clId="{D28F7CCF-C9B9-47C2-B0D9-47DFD8797E91}" dt="2020-02-05T09:53:49.841" v="7" actId="20577"/>
        <pc:sldMkLst>
          <pc:docMk/>
          <pc:sldMk cId="1180059969" sldId="385"/>
        </pc:sldMkLst>
        <pc:graphicFrameChg chg="modGraphic">
          <ac:chgData name="Atifa Amini" userId="cc2251fc-5054-49d0-a310-c7af879023f5" providerId="ADAL" clId="{D28F7CCF-C9B9-47C2-B0D9-47DFD8797E91}" dt="2020-02-05T09:53:49.841" v="7" actId="20577"/>
          <ac:graphicFrameMkLst>
            <pc:docMk/>
            <pc:sldMk cId="1180059969" sldId="385"/>
            <ac:graphicFrameMk id="28" creationId="{E1CF58B8-FD25-4E8F-919C-E8B9669F01F9}"/>
          </ac:graphicFrameMkLst>
        </pc:graphicFrameChg>
      </pc:sldChg>
      <pc:sldChg chg="del">
        <pc:chgData name="Atifa Amini" userId="cc2251fc-5054-49d0-a310-c7af879023f5" providerId="ADAL" clId="{D28F7CCF-C9B9-47C2-B0D9-47DFD8797E91}" dt="2020-02-05T10:05:19.001" v="295" actId="47"/>
        <pc:sldMkLst>
          <pc:docMk/>
          <pc:sldMk cId="4266087605" sldId="387"/>
        </pc:sldMkLst>
      </pc:sldChg>
      <pc:sldChg chg="del">
        <pc:chgData name="Atifa Amini" userId="cc2251fc-5054-49d0-a310-c7af879023f5" providerId="ADAL" clId="{D28F7CCF-C9B9-47C2-B0D9-47DFD8797E91}" dt="2020-02-05T10:06:11.876" v="298" actId="47"/>
        <pc:sldMkLst>
          <pc:docMk/>
          <pc:sldMk cId="3992107509" sldId="388"/>
        </pc:sldMkLst>
      </pc:sldChg>
      <pc:sldChg chg="modSp">
        <pc:chgData name="Atifa Amini" userId="cc2251fc-5054-49d0-a310-c7af879023f5" providerId="ADAL" clId="{D28F7CCF-C9B9-47C2-B0D9-47DFD8797E91}" dt="2020-02-05T10:41:22.518" v="1550" actId="114"/>
        <pc:sldMkLst>
          <pc:docMk/>
          <pc:sldMk cId="163865804" sldId="389"/>
        </pc:sldMkLst>
        <pc:spChg chg="mod">
          <ac:chgData name="Atifa Amini" userId="cc2251fc-5054-49d0-a310-c7af879023f5" providerId="ADAL" clId="{D28F7CCF-C9B9-47C2-B0D9-47DFD8797E91}" dt="2020-02-05T10:41:22.518" v="1550" actId="114"/>
          <ac:spMkLst>
            <pc:docMk/>
            <pc:sldMk cId="163865804" sldId="389"/>
            <ac:spMk id="10" creationId="{4B3E8249-7ECD-4098-A8B3-C449CC954B1E}"/>
          </ac:spMkLst>
        </pc:spChg>
      </pc:sldChg>
      <pc:sldChg chg="del">
        <pc:chgData name="Atifa Amini" userId="cc2251fc-5054-49d0-a310-c7af879023f5" providerId="ADAL" clId="{D28F7CCF-C9B9-47C2-B0D9-47DFD8797E91}" dt="2020-02-05T10:20:46.290" v="878" actId="47"/>
        <pc:sldMkLst>
          <pc:docMk/>
          <pc:sldMk cId="321870509" sldId="391"/>
        </pc:sldMkLst>
      </pc:sldChg>
      <pc:sldChg chg="del">
        <pc:chgData name="Atifa Amini" userId="cc2251fc-5054-49d0-a310-c7af879023f5" providerId="ADAL" clId="{D28F7CCF-C9B9-47C2-B0D9-47DFD8797E91}" dt="2020-02-05T10:20:47.223" v="879" actId="47"/>
        <pc:sldMkLst>
          <pc:docMk/>
          <pc:sldMk cId="3590394758" sldId="392"/>
        </pc:sldMkLst>
      </pc:sldChg>
      <pc:sldChg chg="del">
        <pc:chgData name="Atifa Amini" userId="cc2251fc-5054-49d0-a310-c7af879023f5" providerId="ADAL" clId="{D28F7CCF-C9B9-47C2-B0D9-47DFD8797E91}" dt="2020-02-05T10:29:06.989" v="1237" actId="47"/>
        <pc:sldMkLst>
          <pc:docMk/>
          <pc:sldMk cId="914997196" sldId="393"/>
        </pc:sldMkLst>
      </pc:sldChg>
      <pc:sldChg chg="addSp delSp modSp add">
        <pc:chgData name="Atifa Amini" userId="cc2251fc-5054-49d0-a310-c7af879023f5" providerId="ADAL" clId="{D28F7CCF-C9B9-47C2-B0D9-47DFD8797E91}" dt="2020-02-05T10:47:07.406" v="1563" actId="20577"/>
        <pc:sldMkLst>
          <pc:docMk/>
          <pc:sldMk cId="3550962016" sldId="394"/>
        </pc:sldMkLst>
        <pc:spChg chg="del">
          <ac:chgData name="Atifa Amini" userId="cc2251fc-5054-49d0-a310-c7af879023f5" providerId="ADAL" clId="{D28F7CCF-C9B9-47C2-B0D9-47DFD8797E91}" dt="2020-02-05T09:54:38.059" v="14" actId="478"/>
          <ac:spMkLst>
            <pc:docMk/>
            <pc:sldMk cId="3550962016" sldId="394"/>
            <ac:spMk id="2" creationId="{C0DED2AC-08EA-4077-965E-9C31F3C73C8E}"/>
          </ac:spMkLst>
        </pc:spChg>
        <pc:spChg chg="mod">
          <ac:chgData name="Atifa Amini" userId="cc2251fc-5054-49d0-a310-c7af879023f5" providerId="ADAL" clId="{D28F7CCF-C9B9-47C2-B0D9-47DFD8797E91}" dt="2020-02-05T10:08:23.220" v="325" actId="255"/>
          <ac:spMkLst>
            <pc:docMk/>
            <pc:sldMk cId="3550962016" sldId="394"/>
            <ac:spMk id="19" creationId="{5252A847-DE45-4FA3-A1F8-EEBEB845FF8E}"/>
          </ac:spMkLst>
        </pc:spChg>
        <pc:spChg chg="del">
          <ac:chgData name="Atifa Amini" userId="cc2251fc-5054-49d0-a310-c7af879023f5" providerId="ADAL" clId="{D28F7CCF-C9B9-47C2-B0D9-47DFD8797E91}" dt="2020-02-05T09:54:36.934" v="13" actId="478"/>
          <ac:spMkLst>
            <pc:docMk/>
            <pc:sldMk cId="3550962016" sldId="394"/>
            <ac:spMk id="22" creationId="{2A087A3E-FFE7-497F-B2AE-D233C56BEFFB}"/>
          </ac:spMkLst>
        </pc:spChg>
        <pc:spChg chg="del">
          <ac:chgData name="Atifa Amini" userId="cc2251fc-5054-49d0-a310-c7af879023f5" providerId="ADAL" clId="{D28F7CCF-C9B9-47C2-B0D9-47DFD8797E91}" dt="2020-02-05T09:54:36.934" v="13" actId="478"/>
          <ac:spMkLst>
            <pc:docMk/>
            <pc:sldMk cId="3550962016" sldId="394"/>
            <ac:spMk id="23" creationId="{FEE96EB3-E6FF-4A67-8087-8F91BD3C6126}"/>
          </ac:spMkLst>
        </pc:spChg>
        <pc:spChg chg="del">
          <ac:chgData name="Atifa Amini" userId="cc2251fc-5054-49d0-a310-c7af879023f5" providerId="ADAL" clId="{D28F7CCF-C9B9-47C2-B0D9-47DFD8797E91}" dt="2020-02-05T09:54:36.934" v="13" actId="478"/>
          <ac:spMkLst>
            <pc:docMk/>
            <pc:sldMk cId="3550962016" sldId="394"/>
            <ac:spMk id="24" creationId="{885C9F6D-87C3-45CD-B118-7AB4BF544909}"/>
          </ac:spMkLst>
        </pc:spChg>
        <pc:spChg chg="del">
          <ac:chgData name="Atifa Amini" userId="cc2251fc-5054-49d0-a310-c7af879023f5" providerId="ADAL" clId="{D28F7CCF-C9B9-47C2-B0D9-47DFD8797E91}" dt="2020-02-05T09:54:36.934" v="13" actId="478"/>
          <ac:spMkLst>
            <pc:docMk/>
            <pc:sldMk cId="3550962016" sldId="394"/>
            <ac:spMk id="25" creationId="{829BF4AE-2E3B-4C39-8D47-EC0C78F80337}"/>
          </ac:spMkLst>
        </pc:spChg>
        <pc:graphicFrameChg chg="del">
          <ac:chgData name="Atifa Amini" userId="cc2251fc-5054-49d0-a310-c7af879023f5" providerId="ADAL" clId="{D28F7CCF-C9B9-47C2-B0D9-47DFD8797E91}" dt="2020-02-05T09:54:36.934" v="13" actId="478"/>
          <ac:graphicFrameMkLst>
            <pc:docMk/>
            <pc:sldMk cId="3550962016" sldId="394"/>
            <ac:graphicFrameMk id="6" creationId="{4E2C9F13-43D7-4BB4-B021-20DB5C2E7DC1}"/>
          </ac:graphicFrameMkLst>
        </pc:graphicFrameChg>
        <pc:graphicFrameChg chg="del">
          <ac:chgData name="Atifa Amini" userId="cc2251fc-5054-49d0-a310-c7af879023f5" providerId="ADAL" clId="{D28F7CCF-C9B9-47C2-B0D9-47DFD8797E91}" dt="2020-02-05T09:54:36.934" v="13" actId="478"/>
          <ac:graphicFrameMkLst>
            <pc:docMk/>
            <pc:sldMk cId="3550962016" sldId="394"/>
            <ac:graphicFrameMk id="9" creationId="{6A37E056-331D-49B5-BDB3-A85F0B76290B}"/>
          </ac:graphicFrameMkLst>
        </pc:graphicFrameChg>
        <pc:graphicFrameChg chg="del">
          <ac:chgData name="Atifa Amini" userId="cc2251fc-5054-49d0-a310-c7af879023f5" providerId="ADAL" clId="{D28F7CCF-C9B9-47C2-B0D9-47DFD8797E91}" dt="2020-02-05T09:54:36.934" v="13" actId="478"/>
          <ac:graphicFrameMkLst>
            <pc:docMk/>
            <pc:sldMk cId="3550962016" sldId="394"/>
            <ac:graphicFrameMk id="10" creationId="{D9587F83-2B94-4A5D-A1EA-8D8C7904B1E8}"/>
          </ac:graphicFrameMkLst>
        </pc:graphicFrameChg>
        <pc:graphicFrameChg chg="del">
          <ac:chgData name="Atifa Amini" userId="cc2251fc-5054-49d0-a310-c7af879023f5" providerId="ADAL" clId="{D28F7CCF-C9B9-47C2-B0D9-47DFD8797E91}" dt="2020-02-05T09:54:36.934" v="13" actId="478"/>
          <ac:graphicFrameMkLst>
            <pc:docMk/>
            <pc:sldMk cId="3550962016" sldId="394"/>
            <ac:graphicFrameMk id="11" creationId="{95F6C080-57B9-47F0-A481-3D23D71C34EF}"/>
          </ac:graphicFrameMkLst>
        </pc:graphicFrameChg>
        <pc:graphicFrameChg chg="add mod modGraphic">
          <ac:chgData name="Atifa Amini" userId="cc2251fc-5054-49d0-a310-c7af879023f5" providerId="ADAL" clId="{D28F7CCF-C9B9-47C2-B0D9-47DFD8797E91}" dt="2020-02-05T10:47:07.406" v="1563" actId="20577"/>
          <ac:graphicFrameMkLst>
            <pc:docMk/>
            <pc:sldMk cId="3550962016" sldId="394"/>
            <ac:graphicFrameMk id="20" creationId="{369D8A24-3564-4621-BC21-CBBC28F08BCA}"/>
          </ac:graphicFrameMkLst>
        </pc:graphicFrameChg>
        <pc:graphicFrameChg chg="add mod modGraphic">
          <ac:chgData name="Atifa Amini" userId="cc2251fc-5054-49d0-a310-c7af879023f5" providerId="ADAL" clId="{D28F7CCF-C9B9-47C2-B0D9-47DFD8797E91}" dt="2020-02-05T10:44:44.808" v="1551" actId="12788"/>
          <ac:graphicFrameMkLst>
            <pc:docMk/>
            <pc:sldMk cId="3550962016" sldId="394"/>
            <ac:graphicFrameMk id="26" creationId="{537210BD-5B38-4753-AB28-EF9DB9FC4B95}"/>
          </ac:graphicFrameMkLst>
        </pc:graphicFrameChg>
        <pc:picChg chg="add del mod">
          <ac:chgData name="Atifa Amini" userId="cc2251fc-5054-49d0-a310-c7af879023f5" providerId="ADAL" clId="{D28F7CCF-C9B9-47C2-B0D9-47DFD8797E91}" dt="2020-02-05T10:01:25.933" v="185" actId="478"/>
          <ac:picMkLst>
            <pc:docMk/>
            <pc:sldMk cId="3550962016" sldId="394"/>
            <ac:picMk id="4" creationId="{042B064C-9057-4DF2-A608-726C34076603}"/>
          </ac:picMkLst>
        </pc:picChg>
        <pc:picChg chg="add mod modCrop">
          <ac:chgData name="Atifa Amini" userId="cc2251fc-5054-49d0-a310-c7af879023f5" providerId="ADAL" clId="{D28F7CCF-C9B9-47C2-B0D9-47DFD8797E91}" dt="2020-02-05T10:37:53.854" v="1470"/>
          <ac:picMkLst>
            <pc:docMk/>
            <pc:sldMk cId="3550962016" sldId="394"/>
            <ac:picMk id="16" creationId="{C99EEFCF-C255-47E1-A052-C0BB0AF97956}"/>
          </ac:picMkLst>
        </pc:picChg>
        <pc:picChg chg="add del mod modCrop">
          <ac:chgData name="Atifa Amini" userId="cc2251fc-5054-49d0-a310-c7af879023f5" providerId="ADAL" clId="{D28F7CCF-C9B9-47C2-B0D9-47DFD8797E91}" dt="2020-02-05T10:40:21.491" v="1529" actId="478"/>
          <ac:picMkLst>
            <pc:docMk/>
            <pc:sldMk cId="3550962016" sldId="394"/>
            <ac:picMk id="21" creationId="{39CA0A38-7DB7-4AA7-86D3-CBEEE8AE6521}"/>
          </ac:picMkLst>
        </pc:picChg>
        <pc:picChg chg="add del mod modCrop">
          <ac:chgData name="Atifa Amini" userId="cc2251fc-5054-49d0-a310-c7af879023f5" providerId="ADAL" clId="{D28F7CCF-C9B9-47C2-B0D9-47DFD8797E91}" dt="2020-02-05T10:40:12.224" v="1528"/>
          <ac:picMkLst>
            <pc:docMk/>
            <pc:sldMk cId="3550962016" sldId="394"/>
            <ac:picMk id="27" creationId="{4CAF9B80-6CB3-43B4-82BD-6C4516583729}"/>
          </ac:picMkLst>
        </pc:picChg>
        <pc:picChg chg="add mod">
          <ac:chgData name="Atifa Amini" userId="cc2251fc-5054-49d0-a310-c7af879023f5" providerId="ADAL" clId="{D28F7CCF-C9B9-47C2-B0D9-47DFD8797E91}" dt="2020-02-05T10:44:44.808" v="1551" actId="12788"/>
          <ac:picMkLst>
            <pc:docMk/>
            <pc:sldMk cId="3550962016" sldId="394"/>
            <ac:picMk id="28" creationId="{842BE15F-25A4-4839-9D80-D87878D74373}"/>
          </ac:picMkLst>
        </pc:picChg>
        <pc:cxnChg chg="del">
          <ac:chgData name="Atifa Amini" userId="cc2251fc-5054-49d0-a310-c7af879023f5" providerId="ADAL" clId="{D28F7CCF-C9B9-47C2-B0D9-47DFD8797E91}" dt="2020-02-05T09:54:36.934" v="13" actId="478"/>
          <ac:cxnSpMkLst>
            <pc:docMk/>
            <pc:sldMk cId="3550962016" sldId="394"/>
            <ac:cxnSpMk id="12" creationId="{527B94DC-3AEA-461A-8E35-1C5A489DB554}"/>
          </ac:cxnSpMkLst>
        </pc:cxnChg>
        <pc:cxnChg chg="del">
          <ac:chgData name="Atifa Amini" userId="cc2251fc-5054-49d0-a310-c7af879023f5" providerId="ADAL" clId="{D28F7CCF-C9B9-47C2-B0D9-47DFD8797E91}" dt="2020-02-05T09:54:36.934" v="13" actId="478"/>
          <ac:cxnSpMkLst>
            <pc:docMk/>
            <pc:sldMk cId="3550962016" sldId="394"/>
            <ac:cxnSpMk id="13" creationId="{7246A6ED-F287-4C39-8145-FB721D41FB27}"/>
          </ac:cxnSpMkLst>
        </pc:cxnChg>
        <pc:cxnChg chg="del">
          <ac:chgData name="Atifa Amini" userId="cc2251fc-5054-49d0-a310-c7af879023f5" providerId="ADAL" clId="{D28F7CCF-C9B9-47C2-B0D9-47DFD8797E91}" dt="2020-02-05T09:54:36.934" v="13" actId="478"/>
          <ac:cxnSpMkLst>
            <pc:docMk/>
            <pc:sldMk cId="3550962016" sldId="394"/>
            <ac:cxnSpMk id="14" creationId="{6E7E965C-D4D4-499A-9956-4FA13FA139C9}"/>
          </ac:cxnSpMkLst>
        </pc:cxnChg>
        <pc:cxnChg chg="del">
          <ac:chgData name="Atifa Amini" userId="cc2251fc-5054-49d0-a310-c7af879023f5" providerId="ADAL" clId="{D28F7CCF-C9B9-47C2-B0D9-47DFD8797E91}" dt="2020-02-05T09:54:36.934" v="13" actId="478"/>
          <ac:cxnSpMkLst>
            <pc:docMk/>
            <pc:sldMk cId="3550962016" sldId="394"/>
            <ac:cxnSpMk id="15" creationId="{0BBDC5AD-A438-4CC8-BE37-D8AC61DFEAD2}"/>
          </ac:cxnSpMkLst>
        </pc:cxnChg>
      </pc:sldChg>
      <pc:sldChg chg="delSp add del">
        <pc:chgData name="Atifa Amini" userId="cc2251fc-5054-49d0-a310-c7af879023f5" providerId="ADAL" clId="{D28F7CCF-C9B9-47C2-B0D9-47DFD8797E91}" dt="2020-02-05T09:54:23.281" v="11" actId="47"/>
        <pc:sldMkLst>
          <pc:docMk/>
          <pc:sldMk cId="4065582334" sldId="394"/>
        </pc:sldMkLst>
        <pc:graphicFrameChg chg="del">
          <ac:chgData name="Atifa Amini" userId="cc2251fc-5054-49d0-a310-c7af879023f5" providerId="ADAL" clId="{D28F7CCF-C9B9-47C2-B0D9-47DFD8797E91}" dt="2020-02-05T09:54:18.320" v="9" actId="478"/>
          <ac:graphicFrameMkLst>
            <pc:docMk/>
            <pc:sldMk cId="4065582334" sldId="394"/>
            <ac:graphicFrameMk id="24" creationId="{B03B84BA-D800-4D11-9191-ABAABBB38098}"/>
          </ac:graphicFrameMkLst>
        </pc:graphicFrameChg>
        <pc:graphicFrameChg chg="del">
          <ac:chgData name="Atifa Amini" userId="cc2251fc-5054-49d0-a310-c7af879023f5" providerId="ADAL" clId="{D28F7CCF-C9B9-47C2-B0D9-47DFD8797E91}" dt="2020-02-05T09:54:18.320" v="9" actId="478"/>
          <ac:graphicFrameMkLst>
            <pc:docMk/>
            <pc:sldMk cId="4065582334" sldId="394"/>
            <ac:graphicFrameMk id="25" creationId="{F17E6FE5-62DE-4BE8-81CB-357C8C6F05CB}"/>
          </ac:graphicFrameMkLst>
        </pc:graphicFrameChg>
        <pc:graphicFrameChg chg="del">
          <ac:chgData name="Atifa Amini" userId="cc2251fc-5054-49d0-a310-c7af879023f5" providerId="ADAL" clId="{D28F7CCF-C9B9-47C2-B0D9-47DFD8797E91}" dt="2020-02-05T09:54:18.320" v="9" actId="478"/>
          <ac:graphicFrameMkLst>
            <pc:docMk/>
            <pc:sldMk cId="4065582334" sldId="394"/>
            <ac:graphicFrameMk id="26" creationId="{B85A132A-238A-4AC0-99BF-53A40BF0A453}"/>
          </ac:graphicFrameMkLst>
        </pc:graphicFrameChg>
        <pc:graphicFrameChg chg="del">
          <ac:chgData name="Atifa Amini" userId="cc2251fc-5054-49d0-a310-c7af879023f5" providerId="ADAL" clId="{D28F7CCF-C9B9-47C2-B0D9-47DFD8797E91}" dt="2020-02-05T09:54:18.320" v="9" actId="478"/>
          <ac:graphicFrameMkLst>
            <pc:docMk/>
            <pc:sldMk cId="4065582334" sldId="394"/>
            <ac:graphicFrameMk id="27" creationId="{18E9A3E6-50E2-4EDC-B35A-16BE2F0383FA}"/>
          </ac:graphicFrameMkLst>
        </pc:graphicFrameChg>
        <pc:graphicFrameChg chg="del">
          <ac:chgData name="Atifa Amini" userId="cc2251fc-5054-49d0-a310-c7af879023f5" providerId="ADAL" clId="{D28F7CCF-C9B9-47C2-B0D9-47DFD8797E91}" dt="2020-02-05T09:54:18.320" v="9" actId="478"/>
          <ac:graphicFrameMkLst>
            <pc:docMk/>
            <pc:sldMk cId="4065582334" sldId="394"/>
            <ac:graphicFrameMk id="28" creationId="{E1CF58B8-FD25-4E8F-919C-E8B9669F01F9}"/>
          </ac:graphicFrameMkLst>
        </pc:graphicFrameChg>
        <pc:graphicFrameChg chg="del">
          <ac:chgData name="Atifa Amini" userId="cc2251fc-5054-49d0-a310-c7af879023f5" providerId="ADAL" clId="{D28F7CCF-C9B9-47C2-B0D9-47DFD8797E91}" dt="2020-02-05T09:54:18.320" v="9" actId="478"/>
          <ac:graphicFrameMkLst>
            <pc:docMk/>
            <pc:sldMk cId="4065582334" sldId="394"/>
            <ac:graphicFrameMk id="29" creationId="{4A324FF6-5CC9-4D58-9476-15213DD37530}"/>
          </ac:graphicFrameMkLst>
        </pc:graphicFrameChg>
        <pc:picChg chg="del">
          <ac:chgData name="Atifa Amini" userId="cc2251fc-5054-49d0-a310-c7af879023f5" providerId="ADAL" clId="{D28F7CCF-C9B9-47C2-B0D9-47DFD8797E91}" dt="2020-02-05T09:54:21.671" v="10" actId="478"/>
          <ac:picMkLst>
            <pc:docMk/>
            <pc:sldMk cId="4065582334" sldId="394"/>
            <ac:picMk id="23" creationId="{17EE2602-C07D-4F81-8937-C313EEF69F74}"/>
          </ac:picMkLst>
        </pc:picChg>
        <pc:cxnChg chg="del">
          <ac:chgData name="Atifa Amini" userId="cc2251fc-5054-49d0-a310-c7af879023f5" providerId="ADAL" clId="{D28F7CCF-C9B9-47C2-B0D9-47DFD8797E91}" dt="2020-02-05T09:54:18.320" v="9" actId="478"/>
          <ac:cxnSpMkLst>
            <pc:docMk/>
            <pc:sldMk cId="4065582334" sldId="394"/>
            <ac:cxnSpMk id="13" creationId="{FF3048FF-7FE0-4958-9357-13CF58F611C1}"/>
          </ac:cxnSpMkLst>
        </pc:cxnChg>
        <pc:cxnChg chg="del">
          <ac:chgData name="Atifa Amini" userId="cc2251fc-5054-49d0-a310-c7af879023f5" providerId="ADAL" clId="{D28F7CCF-C9B9-47C2-B0D9-47DFD8797E91}" dt="2020-02-05T09:54:18.320" v="9" actId="478"/>
          <ac:cxnSpMkLst>
            <pc:docMk/>
            <pc:sldMk cId="4065582334" sldId="394"/>
            <ac:cxnSpMk id="14" creationId="{214AB9C7-6027-4AFD-9862-6E9AE6428103}"/>
          </ac:cxnSpMkLst>
        </pc:cxnChg>
        <pc:cxnChg chg="del">
          <ac:chgData name="Atifa Amini" userId="cc2251fc-5054-49d0-a310-c7af879023f5" providerId="ADAL" clId="{D28F7CCF-C9B9-47C2-B0D9-47DFD8797E91}" dt="2020-02-05T09:54:18.320" v="9" actId="478"/>
          <ac:cxnSpMkLst>
            <pc:docMk/>
            <pc:sldMk cId="4065582334" sldId="394"/>
            <ac:cxnSpMk id="15" creationId="{33769B43-FB58-49B3-B65A-169D09BF5667}"/>
          </ac:cxnSpMkLst>
        </pc:cxnChg>
      </pc:sldChg>
      <pc:sldChg chg="addSp delSp modSp add">
        <pc:chgData name="Atifa Amini" userId="cc2251fc-5054-49d0-a310-c7af879023f5" providerId="ADAL" clId="{D28F7CCF-C9B9-47C2-B0D9-47DFD8797E91}" dt="2020-02-05T10:47:13.997" v="1564"/>
        <pc:sldMkLst>
          <pc:docMk/>
          <pc:sldMk cId="1904516651" sldId="395"/>
        </pc:sldMkLst>
        <pc:spChg chg="mod">
          <ac:chgData name="Atifa Amini" userId="cc2251fc-5054-49d0-a310-c7af879023f5" providerId="ADAL" clId="{D28F7CCF-C9B9-47C2-B0D9-47DFD8797E91}" dt="2020-02-05T10:08:30.860" v="326" actId="255"/>
          <ac:spMkLst>
            <pc:docMk/>
            <pc:sldMk cId="1904516651" sldId="395"/>
            <ac:spMk id="19" creationId="{5252A847-DE45-4FA3-A1F8-EEBEB845FF8E}"/>
          </ac:spMkLst>
        </pc:spChg>
        <pc:graphicFrameChg chg="mod">
          <ac:chgData name="Atifa Amini" userId="cc2251fc-5054-49d0-a310-c7af879023f5" providerId="ADAL" clId="{D28F7CCF-C9B9-47C2-B0D9-47DFD8797E91}" dt="2020-02-05T10:47:13.997" v="1564"/>
          <ac:graphicFrameMkLst>
            <pc:docMk/>
            <pc:sldMk cId="1904516651" sldId="395"/>
            <ac:graphicFrameMk id="20" creationId="{369D8A24-3564-4621-BC21-CBBC28F08BCA}"/>
          </ac:graphicFrameMkLst>
        </pc:graphicFrameChg>
        <pc:graphicFrameChg chg="mod modGraphic">
          <ac:chgData name="Atifa Amini" userId="cc2251fc-5054-49d0-a310-c7af879023f5" providerId="ADAL" clId="{D28F7CCF-C9B9-47C2-B0D9-47DFD8797E91}" dt="2020-02-05T10:44:54.284" v="1552" actId="12788"/>
          <ac:graphicFrameMkLst>
            <pc:docMk/>
            <pc:sldMk cId="1904516651" sldId="395"/>
            <ac:graphicFrameMk id="26" creationId="{537210BD-5B38-4753-AB28-EF9DB9FC4B95}"/>
          </ac:graphicFrameMkLst>
        </pc:graphicFrameChg>
        <pc:picChg chg="add">
          <ac:chgData name="Atifa Amini" userId="cc2251fc-5054-49d0-a310-c7af879023f5" providerId="ADAL" clId="{D28F7CCF-C9B9-47C2-B0D9-47DFD8797E91}" dt="2020-02-05T10:37:58.753" v="1472"/>
          <ac:picMkLst>
            <pc:docMk/>
            <pc:sldMk cId="1904516651" sldId="395"/>
            <ac:picMk id="10" creationId="{B62F0C3D-B3D1-4F6E-A0FF-AC7016BB071F}"/>
          </ac:picMkLst>
        </pc:picChg>
        <pc:picChg chg="del">
          <ac:chgData name="Atifa Amini" userId="cc2251fc-5054-49d0-a310-c7af879023f5" providerId="ADAL" clId="{D28F7CCF-C9B9-47C2-B0D9-47DFD8797E91}" dt="2020-02-05T10:37:58.522" v="1471" actId="478"/>
          <ac:picMkLst>
            <pc:docMk/>
            <pc:sldMk cId="1904516651" sldId="395"/>
            <ac:picMk id="16" creationId="{C99EEFCF-C255-47E1-A052-C0BB0AF97956}"/>
          </ac:picMkLst>
        </pc:picChg>
        <pc:picChg chg="mod">
          <ac:chgData name="Atifa Amini" userId="cc2251fc-5054-49d0-a310-c7af879023f5" providerId="ADAL" clId="{D28F7CCF-C9B9-47C2-B0D9-47DFD8797E91}" dt="2020-02-05T10:44:54.284" v="1552" actId="12788"/>
          <ac:picMkLst>
            <pc:docMk/>
            <pc:sldMk cId="1904516651" sldId="395"/>
            <ac:picMk id="21" creationId="{39CA0A38-7DB7-4AA7-86D3-CBEEE8AE6521}"/>
          </ac:picMkLst>
        </pc:picChg>
      </pc:sldChg>
      <pc:sldChg chg="addSp delSp modSp add">
        <pc:chgData name="Atifa Amini" userId="cc2251fc-5054-49d0-a310-c7af879023f5" providerId="ADAL" clId="{D28F7CCF-C9B9-47C2-B0D9-47DFD8797E91}" dt="2020-02-05T10:19:57.799" v="858" actId="20577"/>
        <pc:sldMkLst>
          <pc:docMk/>
          <pc:sldMk cId="2908565959" sldId="396"/>
        </pc:sldMkLst>
        <pc:spChg chg="add del mod">
          <ac:chgData name="Atifa Amini" userId="cc2251fc-5054-49d0-a310-c7af879023f5" providerId="ADAL" clId="{D28F7CCF-C9B9-47C2-B0D9-47DFD8797E91}" dt="2020-02-05T10:17:20.845" v="655" actId="1035"/>
          <ac:spMkLst>
            <pc:docMk/>
            <pc:sldMk cId="2908565959" sldId="396"/>
            <ac:spMk id="11" creationId="{2E388944-6688-44C3-96B5-EB2D28ADA498}"/>
          </ac:spMkLst>
        </pc:spChg>
        <pc:spChg chg="add del mod">
          <ac:chgData name="Atifa Amini" userId="cc2251fc-5054-49d0-a310-c7af879023f5" providerId="ADAL" clId="{D28F7CCF-C9B9-47C2-B0D9-47DFD8797E91}" dt="2020-02-05T10:17:31.144" v="664" actId="1036"/>
          <ac:spMkLst>
            <pc:docMk/>
            <pc:sldMk cId="2908565959" sldId="396"/>
            <ac:spMk id="13" creationId="{96730244-2FD6-4D60-840F-4942C1721FBF}"/>
          </ac:spMkLst>
        </pc:spChg>
        <pc:spChg chg="add del mod">
          <ac:chgData name="Atifa Amini" userId="cc2251fc-5054-49d0-a310-c7af879023f5" providerId="ADAL" clId="{D28F7CCF-C9B9-47C2-B0D9-47DFD8797E91}" dt="2020-02-05T10:17:27.220" v="662" actId="1036"/>
          <ac:spMkLst>
            <pc:docMk/>
            <pc:sldMk cId="2908565959" sldId="396"/>
            <ac:spMk id="14" creationId="{8581D1B6-30FE-40A6-B711-D00512BA3BC8}"/>
          </ac:spMkLst>
        </pc:spChg>
        <pc:spChg chg="add del mod">
          <ac:chgData name="Atifa Amini" userId="cc2251fc-5054-49d0-a310-c7af879023f5" providerId="ADAL" clId="{D28F7CCF-C9B9-47C2-B0D9-47DFD8797E91}" dt="2020-02-05T10:19:57.799" v="858" actId="20577"/>
          <ac:spMkLst>
            <pc:docMk/>
            <pc:sldMk cId="2908565959" sldId="396"/>
            <ac:spMk id="15" creationId="{0EB43479-BB53-445E-8237-832B519B6AD0}"/>
          </ac:spMkLst>
        </pc:spChg>
        <pc:spChg chg="mod">
          <ac:chgData name="Atifa Amini" userId="cc2251fc-5054-49d0-a310-c7af879023f5" providerId="ADAL" clId="{D28F7CCF-C9B9-47C2-B0D9-47DFD8797E91}" dt="2020-02-05T10:19:31.875" v="834" actId="20577"/>
          <ac:spMkLst>
            <pc:docMk/>
            <pc:sldMk cId="2908565959" sldId="396"/>
            <ac:spMk id="19" creationId="{5252A847-DE45-4FA3-A1F8-EEBEB845FF8E}"/>
          </ac:spMkLst>
        </pc:spChg>
        <pc:spChg chg="add del">
          <ac:chgData name="Atifa Amini" userId="cc2251fc-5054-49d0-a310-c7af879023f5" providerId="ADAL" clId="{D28F7CCF-C9B9-47C2-B0D9-47DFD8797E91}" dt="2020-02-05T10:13:50.845" v="476"/>
          <ac:spMkLst>
            <pc:docMk/>
            <pc:sldMk cId="2908565959" sldId="396"/>
            <ac:spMk id="22" creationId="{C01E0332-FD93-478C-B709-3908BE6EF773}"/>
          </ac:spMkLst>
        </pc:spChg>
        <pc:spChg chg="add del">
          <ac:chgData name="Atifa Amini" userId="cc2251fc-5054-49d0-a310-c7af879023f5" providerId="ADAL" clId="{D28F7CCF-C9B9-47C2-B0D9-47DFD8797E91}" dt="2020-02-05T10:13:50.845" v="476"/>
          <ac:spMkLst>
            <pc:docMk/>
            <pc:sldMk cId="2908565959" sldId="396"/>
            <ac:spMk id="24" creationId="{4C04706D-AA95-4F84-B141-7D4E08CBEE4A}"/>
          </ac:spMkLst>
        </pc:spChg>
        <pc:spChg chg="add del">
          <ac:chgData name="Atifa Amini" userId="cc2251fc-5054-49d0-a310-c7af879023f5" providerId="ADAL" clId="{D28F7CCF-C9B9-47C2-B0D9-47DFD8797E91}" dt="2020-02-05T10:13:50.845" v="476"/>
          <ac:spMkLst>
            <pc:docMk/>
            <pc:sldMk cId="2908565959" sldId="396"/>
            <ac:spMk id="25" creationId="{C9C20C07-7168-49D9-BDE7-86EEB8EA8F78}"/>
          </ac:spMkLst>
        </pc:spChg>
        <pc:spChg chg="add del">
          <ac:chgData name="Atifa Amini" userId="cc2251fc-5054-49d0-a310-c7af879023f5" providerId="ADAL" clId="{D28F7CCF-C9B9-47C2-B0D9-47DFD8797E91}" dt="2020-02-05T10:13:50.845" v="476"/>
          <ac:spMkLst>
            <pc:docMk/>
            <pc:sldMk cId="2908565959" sldId="396"/>
            <ac:spMk id="27" creationId="{9D1D6B69-D17D-427A-9DC8-43C05816B794}"/>
          </ac:spMkLst>
        </pc:spChg>
        <pc:graphicFrameChg chg="del">
          <ac:chgData name="Atifa Amini" userId="cc2251fc-5054-49d0-a310-c7af879023f5" providerId="ADAL" clId="{D28F7CCF-C9B9-47C2-B0D9-47DFD8797E91}" dt="2020-02-05T10:09:20.952" v="345" actId="478"/>
          <ac:graphicFrameMkLst>
            <pc:docMk/>
            <pc:sldMk cId="2908565959" sldId="396"/>
            <ac:graphicFrameMk id="20" creationId="{369D8A24-3564-4621-BC21-CBBC28F08BCA}"/>
          </ac:graphicFrameMkLst>
        </pc:graphicFrameChg>
        <pc:graphicFrameChg chg="del">
          <ac:chgData name="Atifa Amini" userId="cc2251fc-5054-49d0-a310-c7af879023f5" providerId="ADAL" clId="{D28F7CCF-C9B9-47C2-B0D9-47DFD8797E91}" dt="2020-02-05T10:09:22.466" v="346" actId="478"/>
          <ac:graphicFrameMkLst>
            <pc:docMk/>
            <pc:sldMk cId="2908565959" sldId="396"/>
            <ac:graphicFrameMk id="26" creationId="{537210BD-5B38-4753-AB28-EF9DB9FC4B95}"/>
          </ac:graphicFrameMkLst>
        </pc:graphicFrameChg>
        <pc:picChg chg="add del mod">
          <ac:chgData name="Atifa Amini" userId="cc2251fc-5054-49d0-a310-c7af879023f5" providerId="ADAL" clId="{D28F7CCF-C9B9-47C2-B0D9-47DFD8797E91}" dt="2020-02-05T10:14:12.656" v="482" actId="478"/>
          <ac:picMkLst>
            <pc:docMk/>
            <pc:sldMk cId="2908565959" sldId="396"/>
            <ac:picMk id="10" creationId="{837258CC-BE25-4751-8820-42C53F54310A}"/>
          </ac:picMkLst>
        </pc:picChg>
        <pc:picChg chg="add del mod">
          <ac:chgData name="Atifa Amini" userId="cc2251fc-5054-49d0-a310-c7af879023f5" providerId="ADAL" clId="{D28F7CCF-C9B9-47C2-B0D9-47DFD8797E91}" dt="2020-02-05T10:14:12.656" v="482" actId="478"/>
          <ac:picMkLst>
            <pc:docMk/>
            <pc:sldMk cId="2908565959" sldId="396"/>
            <ac:picMk id="12" creationId="{83A42345-C7C3-460A-9166-F2CD17AD16AB}"/>
          </ac:picMkLst>
        </pc:picChg>
        <pc:picChg chg="del">
          <ac:chgData name="Atifa Amini" userId="cc2251fc-5054-49d0-a310-c7af879023f5" providerId="ADAL" clId="{D28F7CCF-C9B9-47C2-B0D9-47DFD8797E91}" dt="2020-02-05T10:09:23.347" v="347" actId="478"/>
          <ac:picMkLst>
            <pc:docMk/>
            <pc:sldMk cId="2908565959" sldId="396"/>
            <ac:picMk id="16" creationId="{C99EEFCF-C255-47E1-A052-C0BB0AF97956}"/>
          </ac:picMkLst>
        </pc:picChg>
        <pc:picChg chg="add del">
          <ac:chgData name="Atifa Amini" userId="cc2251fc-5054-49d0-a310-c7af879023f5" providerId="ADAL" clId="{D28F7CCF-C9B9-47C2-B0D9-47DFD8797E91}" dt="2020-02-05T10:13:50.845" v="476"/>
          <ac:picMkLst>
            <pc:docMk/>
            <pc:sldMk cId="2908565959" sldId="396"/>
            <ac:picMk id="17" creationId="{693438FE-DD54-4C35-984F-C546042CEC84}"/>
          </ac:picMkLst>
        </pc:picChg>
        <pc:picChg chg="del">
          <ac:chgData name="Atifa Amini" userId="cc2251fc-5054-49d0-a310-c7af879023f5" providerId="ADAL" clId="{D28F7CCF-C9B9-47C2-B0D9-47DFD8797E91}" dt="2020-02-05T10:09:20.952" v="345" actId="478"/>
          <ac:picMkLst>
            <pc:docMk/>
            <pc:sldMk cId="2908565959" sldId="396"/>
            <ac:picMk id="21" creationId="{39CA0A38-7DB7-4AA7-86D3-CBEEE8AE6521}"/>
          </ac:picMkLst>
        </pc:picChg>
        <pc:picChg chg="add del">
          <ac:chgData name="Atifa Amini" userId="cc2251fc-5054-49d0-a310-c7af879023f5" providerId="ADAL" clId="{D28F7CCF-C9B9-47C2-B0D9-47DFD8797E91}" dt="2020-02-05T10:13:50.845" v="476"/>
          <ac:picMkLst>
            <pc:docMk/>
            <pc:sldMk cId="2908565959" sldId="396"/>
            <ac:picMk id="23" creationId="{CFA5A7AE-A538-412C-861D-8891D2D8EAA1}"/>
          </ac:picMkLst>
        </pc:picChg>
        <pc:picChg chg="add mod">
          <ac:chgData name="Atifa Amini" userId="cc2251fc-5054-49d0-a310-c7af879023f5" providerId="ADAL" clId="{D28F7CCF-C9B9-47C2-B0D9-47DFD8797E91}" dt="2020-02-05T10:17:15.052" v="647" actId="12788"/>
          <ac:picMkLst>
            <pc:docMk/>
            <pc:sldMk cId="2908565959" sldId="396"/>
            <ac:picMk id="28" creationId="{EFC20B10-9E52-48EB-87FA-173A8B10CAB8}"/>
          </ac:picMkLst>
        </pc:picChg>
        <pc:picChg chg="add mod">
          <ac:chgData name="Atifa Amini" userId="cc2251fc-5054-49d0-a310-c7af879023f5" providerId="ADAL" clId="{D28F7CCF-C9B9-47C2-B0D9-47DFD8797E91}" dt="2020-02-05T10:17:27.220" v="662" actId="1036"/>
          <ac:picMkLst>
            <pc:docMk/>
            <pc:sldMk cId="2908565959" sldId="396"/>
            <ac:picMk id="29" creationId="{D070401A-8526-4380-93B9-98D76A4D2115}"/>
          </ac:picMkLst>
        </pc:picChg>
      </pc:sldChg>
      <pc:sldChg chg="modSp add">
        <pc:chgData name="Atifa Amini" userId="cc2251fc-5054-49d0-a310-c7af879023f5" providerId="ADAL" clId="{D28F7CCF-C9B9-47C2-B0D9-47DFD8797E91}" dt="2020-02-05T10:19:52.657" v="856" actId="20577"/>
        <pc:sldMkLst>
          <pc:docMk/>
          <pc:sldMk cId="924504894" sldId="397"/>
        </pc:sldMkLst>
        <pc:spChg chg="mod">
          <ac:chgData name="Atifa Amini" userId="cc2251fc-5054-49d0-a310-c7af879023f5" providerId="ADAL" clId="{D28F7CCF-C9B9-47C2-B0D9-47DFD8797E91}" dt="2020-02-05T10:19:52.657" v="856" actId="20577"/>
          <ac:spMkLst>
            <pc:docMk/>
            <pc:sldMk cId="924504894" sldId="397"/>
            <ac:spMk id="15" creationId="{0EB43479-BB53-445E-8237-832B519B6AD0}"/>
          </ac:spMkLst>
        </pc:spChg>
        <pc:spChg chg="mod">
          <ac:chgData name="Atifa Amini" userId="cc2251fc-5054-49d0-a310-c7af879023f5" providerId="ADAL" clId="{D28F7CCF-C9B9-47C2-B0D9-47DFD8797E91}" dt="2020-02-05T10:19:36.494" v="840" actId="20577"/>
          <ac:spMkLst>
            <pc:docMk/>
            <pc:sldMk cId="924504894" sldId="397"/>
            <ac:spMk id="19" creationId="{5252A847-DE45-4FA3-A1F8-EEBEB845FF8E}"/>
          </ac:spMkLst>
        </pc:spChg>
      </pc:sldChg>
      <pc:sldChg chg="modSp add del">
        <pc:chgData name="Atifa Amini" userId="cc2251fc-5054-49d0-a310-c7af879023f5" providerId="ADAL" clId="{D28F7CCF-C9B9-47C2-B0D9-47DFD8797E91}" dt="2020-02-05T10:20:13.812" v="865" actId="47"/>
        <pc:sldMkLst>
          <pc:docMk/>
          <pc:sldMk cId="1826216236" sldId="398"/>
        </pc:sldMkLst>
        <pc:spChg chg="mod">
          <ac:chgData name="Atifa Amini" userId="cc2251fc-5054-49d0-a310-c7af879023f5" providerId="ADAL" clId="{D28F7CCF-C9B9-47C2-B0D9-47DFD8797E91}" dt="2020-02-05T10:18:56.957" v="826" actId="20577"/>
          <ac:spMkLst>
            <pc:docMk/>
            <pc:sldMk cId="1826216236" sldId="398"/>
            <ac:spMk id="15" creationId="{0EB43479-BB53-445E-8237-832B519B6AD0}"/>
          </ac:spMkLst>
        </pc:spChg>
        <pc:spChg chg="mod">
          <ac:chgData name="Atifa Amini" userId="cc2251fc-5054-49d0-a310-c7af879023f5" providerId="ADAL" clId="{D28F7CCF-C9B9-47C2-B0D9-47DFD8797E91}" dt="2020-02-05T10:19:42.685" v="846" actId="20577"/>
          <ac:spMkLst>
            <pc:docMk/>
            <pc:sldMk cId="1826216236" sldId="398"/>
            <ac:spMk id="19" creationId="{5252A847-DE45-4FA3-A1F8-EEBEB845FF8E}"/>
          </ac:spMkLst>
        </pc:spChg>
      </pc:sldChg>
      <pc:sldChg chg="modSp add">
        <pc:chgData name="Atifa Amini" userId="cc2251fc-5054-49d0-a310-c7af879023f5" providerId="ADAL" clId="{D28F7CCF-C9B9-47C2-B0D9-47DFD8797E91}" dt="2020-02-05T10:20:26.615" v="876" actId="207"/>
        <pc:sldMkLst>
          <pc:docMk/>
          <pc:sldMk cId="3213228015" sldId="399"/>
        </pc:sldMkLst>
        <pc:spChg chg="mod">
          <ac:chgData name="Atifa Amini" userId="cc2251fc-5054-49d0-a310-c7af879023f5" providerId="ADAL" clId="{D28F7CCF-C9B9-47C2-B0D9-47DFD8797E91}" dt="2020-02-05T10:20:26.615" v="876" actId="207"/>
          <ac:spMkLst>
            <pc:docMk/>
            <pc:sldMk cId="3213228015" sldId="399"/>
            <ac:spMk id="19" creationId="{5252A847-DE45-4FA3-A1F8-EEBEB845FF8E}"/>
          </ac:spMkLst>
        </pc:spChg>
      </pc:sldChg>
      <pc:sldChg chg="addSp delSp modSp add">
        <pc:chgData name="Atifa Amini" userId="cc2251fc-5054-49d0-a310-c7af879023f5" providerId="ADAL" clId="{D28F7CCF-C9B9-47C2-B0D9-47DFD8797E91}" dt="2020-02-05T10:29:39.209" v="1298" actId="20577"/>
        <pc:sldMkLst>
          <pc:docMk/>
          <pc:sldMk cId="1488100890" sldId="400"/>
        </pc:sldMkLst>
        <pc:spChg chg="add mod">
          <ac:chgData name="Atifa Amini" userId="cc2251fc-5054-49d0-a310-c7af879023f5" providerId="ADAL" clId="{D28F7CCF-C9B9-47C2-B0D9-47DFD8797E91}" dt="2020-02-05T10:29:34.452" v="1294" actId="14100"/>
          <ac:spMkLst>
            <pc:docMk/>
            <pc:sldMk cId="1488100890" sldId="400"/>
            <ac:spMk id="11" creationId="{A2162F79-0AA6-4F43-848E-C681D3B09280}"/>
          </ac:spMkLst>
        </pc:spChg>
        <pc:spChg chg="mod">
          <ac:chgData name="Atifa Amini" userId="cc2251fc-5054-49d0-a310-c7af879023f5" providerId="ADAL" clId="{D28F7CCF-C9B9-47C2-B0D9-47DFD8797E91}" dt="2020-02-05T10:29:39.209" v="1298" actId="20577"/>
          <ac:spMkLst>
            <pc:docMk/>
            <pc:sldMk cId="1488100890" sldId="400"/>
            <ac:spMk id="19" creationId="{5252A847-DE45-4FA3-A1F8-EEBEB845FF8E}"/>
          </ac:spMkLst>
        </pc:spChg>
        <pc:graphicFrameChg chg="mod modGraphic">
          <ac:chgData name="Atifa Amini" userId="cc2251fc-5054-49d0-a310-c7af879023f5" providerId="ADAL" clId="{D28F7CCF-C9B9-47C2-B0D9-47DFD8797E91}" dt="2020-02-05T10:29:29.773" v="1293" actId="1035"/>
          <ac:graphicFrameMkLst>
            <pc:docMk/>
            <pc:sldMk cId="1488100890" sldId="400"/>
            <ac:graphicFrameMk id="20" creationId="{369D8A24-3564-4621-BC21-CBBC28F08BCA}"/>
          </ac:graphicFrameMkLst>
        </pc:graphicFrameChg>
        <pc:graphicFrameChg chg="del">
          <ac:chgData name="Atifa Amini" userId="cc2251fc-5054-49d0-a310-c7af879023f5" providerId="ADAL" clId="{D28F7CCF-C9B9-47C2-B0D9-47DFD8797E91}" dt="2020-02-05T10:21:57.148" v="903" actId="478"/>
          <ac:graphicFrameMkLst>
            <pc:docMk/>
            <pc:sldMk cId="1488100890" sldId="400"/>
            <ac:graphicFrameMk id="26" creationId="{537210BD-5B38-4753-AB28-EF9DB9FC4B95}"/>
          </ac:graphicFrameMkLst>
        </pc:graphicFrameChg>
        <pc:picChg chg="add mod modCrop">
          <ac:chgData name="Atifa Amini" userId="cc2251fc-5054-49d0-a310-c7af879023f5" providerId="ADAL" clId="{D28F7CCF-C9B9-47C2-B0D9-47DFD8797E91}" dt="2020-02-05T10:29:29.773" v="1293" actId="1035"/>
          <ac:picMkLst>
            <pc:docMk/>
            <pc:sldMk cId="1488100890" sldId="400"/>
            <ac:picMk id="3" creationId="{5DF4495F-1352-4D86-9EB1-D79F30AF2912}"/>
          </ac:picMkLst>
        </pc:picChg>
        <pc:picChg chg="add mod">
          <ac:chgData name="Atifa Amini" userId="cc2251fc-5054-49d0-a310-c7af879023f5" providerId="ADAL" clId="{D28F7CCF-C9B9-47C2-B0D9-47DFD8797E91}" dt="2020-02-05T10:26:35.124" v="1081" actId="555"/>
          <ac:picMkLst>
            <pc:docMk/>
            <pc:sldMk cId="1488100890" sldId="400"/>
            <ac:picMk id="10" creationId="{E35DDBC5-2140-4AC3-9EDC-F026539F9EFF}"/>
          </ac:picMkLst>
        </pc:picChg>
        <pc:picChg chg="del">
          <ac:chgData name="Atifa Amini" userId="cc2251fc-5054-49d0-a310-c7af879023f5" providerId="ADAL" clId="{D28F7CCF-C9B9-47C2-B0D9-47DFD8797E91}" dt="2020-02-05T10:21:23.466" v="883" actId="478"/>
          <ac:picMkLst>
            <pc:docMk/>
            <pc:sldMk cId="1488100890" sldId="400"/>
            <ac:picMk id="16" creationId="{C99EEFCF-C255-47E1-A052-C0BB0AF97956}"/>
          </ac:picMkLst>
        </pc:picChg>
        <pc:picChg chg="mod">
          <ac:chgData name="Atifa Amini" userId="cc2251fc-5054-49d0-a310-c7af879023f5" providerId="ADAL" clId="{D28F7CCF-C9B9-47C2-B0D9-47DFD8797E91}" dt="2020-02-05T10:29:29.773" v="1293" actId="1035"/>
          <ac:picMkLst>
            <pc:docMk/>
            <pc:sldMk cId="1488100890" sldId="400"/>
            <ac:picMk id="21" creationId="{39CA0A38-7DB7-4AA7-86D3-CBEEE8AE6521}"/>
          </ac:picMkLst>
        </pc:picChg>
      </pc:sldChg>
      <pc:sldChg chg="modSp add del">
        <pc:chgData name="Atifa Amini" userId="cc2251fc-5054-49d0-a310-c7af879023f5" providerId="ADAL" clId="{D28F7CCF-C9B9-47C2-B0D9-47DFD8797E91}" dt="2020-02-05T10:30:31.414" v="1308" actId="47"/>
        <pc:sldMkLst>
          <pc:docMk/>
          <pc:sldMk cId="3610884846" sldId="401"/>
        </pc:sldMkLst>
        <pc:spChg chg="mod">
          <ac:chgData name="Atifa Amini" userId="cc2251fc-5054-49d0-a310-c7af879023f5" providerId="ADAL" clId="{D28F7CCF-C9B9-47C2-B0D9-47DFD8797E91}" dt="2020-02-05T10:29:16.125" v="1276" actId="5793"/>
          <ac:spMkLst>
            <pc:docMk/>
            <pc:sldMk cId="3610884846" sldId="401"/>
            <ac:spMk id="19" creationId="{5252A847-DE45-4FA3-A1F8-EEBEB845FF8E}"/>
          </ac:spMkLst>
        </pc:spChg>
      </pc:sldChg>
      <pc:sldChg chg="modSp add del">
        <pc:chgData name="Atifa Amini" userId="cc2251fc-5054-49d0-a310-c7af879023f5" providerId="ADAL" clId="{D28F7CCF-C9B9-47C2-B0D9-47DFD8797E91}" dt="2020-02-05T10:30:37.669" v="1309" actId="47"/>
        <pc:sldMkLst>
          <pc:docMk/>
          <pc:sldMk cId="4288990559" sldId="402"/>
        </pc:sldMkLst>
        <pc:spChg chg="mod">
          <ac:chgData name="Atifa Amini" userId="cc2251fc-5054-49d0-a310-c7af879023f5" providerId="ADAL" clId="{D28F7CCF-C9B9-47C2-B0D9-47DFD8797E91}" dt="2020-02-05T10:29:20.714" v="1281" actId="20577"/>
          <ac:spMkLst>
            <pc:docMk/>
            <pc:sldMk cId="4288990559" sldId="402"/>
            <ac:spMk id="19" creationId="{5252A847-DE45-4FA3-A1F8-EEBEB845FF8E}"/>
          </ac:spMkLst>
        </pc:spChg>
      </pc:sldChg>
      <pc:sldChg chg="modSp add">
        <pc:chgData name="Atifa Amini" userId="cc2251fc-5054-49d0-a310-c7af879023f5" providerId="ADAL" clId="{D28F7CCF-C9B9-47C2-B0D9-47DFD8797E91}" dt="2020-02-05T10:29:57.922" v="1306" actId="5793"/>
        <pc:sldMkLst>
          <pc:docMk/>
          <pc:sldMk cId="3747138916" sldId="403"/>
        </pc:sldMkLst>
        <pc:spChg chg="mod">
          <ac:chgData name="Atifa Amini" userId="cc2251fc-5054-49d0-a310-c7af879023f5" providerId="ADAL" clId="{D28F7CCF-C9B9-47C2-B0D9-47DFD8797E91}" dt="2020-02-05T10:29:57.922" v="1306" actId="5793"/>
          <ac:spMkLst>
            <pc:docMk/>
            <pc:sldMk cId="3747138916" sldId="403"/>
            <ac:spMk id="19" creationId="{5252A847-DE45-4FA3-A1F8-EEBEB845FF8E}"/>
          </ac:spMkLst>
        </pc:spChg>
      </pc:sldChg>
      <pc:sldChg chg="modSp add">
        <pc:chgData name="Atifa Amini" userId="cc2251fc-5054-49d0-a310-c7af879023f5" providerId="ADAL" clId="{D28F7CCF-C9B9-47C2-B0D9-47DFD8797E91}" dt="2020-02-05T10:31:58.571" v="1441" actId="207"/>
        <pc:sldMkLst>
          <pc:docMk/>
          <pc:sldMk cId="2749043410" sldId="404"/>
        </pc:sldMkLst>
        <pc:spChg chg="mod">
          <ac:chgData name="Atifa Amini" userId="cc2251fc-5054-49d0-a310-c7af879023f5" providerId="ADAL" clId="{D28F7CCF-C9B9-47C2-B0D9-47DFD8797E91}" dt="2020-02-05T10:31:58.571" v="1441" actId="207"/>
          <ac:spMkLst>
            <pc:docMk/>
            <pc:sldMk cId="2749043410" sldId="404"/>
            <ac:spMk id="19" creationId="{5252A847-DE45-4FA3-A1F8-EEBEB845FF8E}"/>
          </ac:spMkLst>
        </pc:spChg>
        <pc:picChg chg="mod">
          <ac:chgData name="Atifa Amini" userId="cc2251fc-5054-49d0-a310-c7af879023f5" providerId="ADAL" clId="{D28F7CCF-C9B9-47C2-B0D9-47DFD8797E91}" dt="2020-02-05T10:31:46.530" v="1412" actId="1036"/>
          <ac:picMkLst>
            <pc:docMk/>
            <pc:sldMk cId="2749043410" sldId="404"/>
            <ac:picMk id="3" creationId="{5DF4495F-1352-4D86-9EB1-D79F30AF2912}"/>
          </ac:picMkLst>
        </pc:picChg>
      </pc:sldChg>
      <pc:sldChg chg="add del ord">
        <pc:chgData name="Atifa Amini" userId="cc2251fc-5054-49d0-a310-c7af879023f5" providerId="ADAL" clId="{D28F7CCF-C9B9-47C2-B0D9-47DFD8797E91}" dt="2020-02-05T10:52:27.138" v="1565" actId="47"/>
        <pc:sldMkLst>
          <pc:docMk/>
          <pc:sldMk cId="3690416886" sldId="405"/>
        </pc:sldMkLst>
      </pc:sldChg>
      <pc:sldChg chg="add ord">
        <pc:chgData name="Atifa Amini" userId="cc2251fc-5054-49d0-a310-c7af879023f5" providerId="ADAL" clId="{D28F7CCF-C9B9-47C2-B0D9-47DFD8797E91}" dt="2020-02-05T10:52:34.013" v="1568"/>
        <pc:sldMkLst>
          <pc:docMk/>
          <pc:sldMk cId="3117904708" sldId="414"/>
        </pc:sldMkLst>
      </pc:sldChg>
    </pc:docChg>
  </pc:docChgLst>
  <pc:docChgLst>
    <pc:chgData name="Helen Woodhead" userId="ad3a4230-80d7-443d-8a9e-007713cf765f" providerId="ADAL" clId="{751EE2D5-3F3A-472A-9F65-CB7A8BDB7956}"/>
    <pc:docChg chg="undo custSel addSld delSld modSld">
      <pc:chgData name="Helen Woodhead" userId="ad3a4230-80d7-443d-8a9e-007713cf765f" providerId="ADAL" clId="{751EE2D5-3F3A-472A-9F65-CB7A8BDB7956}" dt="2020-02-06T11:55:06.479" v="445" actId="6549"/>
      <pc:docMkLst>
        <pc:docMk/>
      </pc:docMkLst>
      <pc:sldChg chg="addSp modSp">
        <pc:chgData name="Helen Woodhead" userId="ad3a4230-80d7-443d-8a9e-007713cf765f" providerId="ADAL" clId="{751EE2D5-3F3A-472A-9F65-CB7A8BDB7956}" dt="2020-02-06T11:53:28.485" v="431" actId="122"/>
        <pc:sldMkLst>
          <pc:docMk/>
          <pc:sldMk cId="1071900124" sldId="355"/>
        </pc:sldMkLst>
        <pc:spChg chg="add mod">
          <ac:chgData name="Helen Woodhead" userId="ad3a4230-80d7-443d-8a9e-007713cf765f" providerId="ADAL" clId="{751EE2D5-3F3A-472A-9F65-CB7A8BDB7956}" dt="2020-02-06T11:22:06.148" v="111" actId="1076"/>
          <ac:spMkLst>
            <pc:docMk/>
            <pc:sldMk cId="1071900124" sldId="355"/>
            <ac:spMk id="2" creationId="{6169A7AD-8C35-4705-8EAD-E2F6299616AD}"/>
          </ac:spMkLst>
        </pc:spChg>
        <pc:spChg chg="mod">
          <ac:chgData name="Helen Woodhead" userId="ad3a4230-80d7-443d-8a9e-007713cf765f" providerId="ADAL" clId="{751EE2D5-3F3A-472A-9F65-CB7A8BDB7956}" dt="2020-02-06T11:53:28.485" v="431" actId="122"/>
          <ac:spMkLst>
            <pc:docMk/>
            <pc:sldMk cId="1071900124" sldId="355"/>
            <ac:spMk id="10" creationId="{4B3E8249-7ECD-4098-A8B3-C449CC954B1E}"/>
          </ac:spMkLst>
        </pc:spChg>
      </pc:sldChg>
      <pc:sldChg chg="modSp">
        <pc:chgData name="Helen Woodhead" userId="ad3a4230-80d7-443d-8a9e-007713cf765f" providerId="ADAL" clId="{751EE2D5-3F3A-472A-9F65-CB7A8BDB7956}" dt="2020-02-06T11:54:14.252" v="443" actId="122"/>
        <pc:sldMkLst>
          <pc:docMk/>
          <pc:sldMk cId="1669721746" sldId="365"/>
        </pc:sldMkLst>
        <pc:spChg chg="mod">
          <ac:chgData name="Helen Woodhead" userId="ad3a4230-80d7-443d-8a9e-007713cf765f" providerId="ADAL" clId="{751EE2D5-3F3A-472A-9F65-CB7A8BDB7956}" dt="2020-02-06T11:54:14.252" v="443" actId="122"/>
          <ac:spMkLst>
            <pc:docMk/>
            <pc:sldMk cId="1669721746" sldId="365"/>
            <ac:spMk id="19" creationId="{5252A847-DE45-4FA3-A1F8-EEBEB845FF8E}"/>
          </ac:spMkLst>
        </pc:spChg>
      </pc:sldChg>
      <pc:sldChg chg="modSp">
        <pc:chgData name="Helen Woodhead" userId="ad3a4230-80d7-443d-8a9e-007713cf765f" providerId="ADAL" clId="{751EE2D5-3F3A-472A-9F65-CB7A8BDB7956}" dt="2020-02-06T11:54:10.990" v="442" actId="122"/>
        <pc:sldMkLst>
          <pc:docMk/>
          <pc:sldMk cId="2757424083" sldId="367"/>
        </pc:sldMkLst>
        <pc:spChg chg="mod">
          <ac:chgData name="Helen Woodhead" userId="ad3a4230-80d7-443d-8a9e-007713cf765f" providerId="ADAL" clId="{751EE2D5-3F3A-472A-9F65-CB7A8BDB7956}" dt="2020-02-06T11:54:10.990" v="442" actId="122"/>
          <ac:spMkLst>
            <pc:docMk/>
            <pc:sldMk cId="2757424083" sldId="367"/>
            <ac:spMk id="19" creationId="{5252A847-DE45-4FA3-A1F8-EEBEB845FF8E}"/>
          </ac:spMkLst>
        </pc:spChg>
      </pc:sldChg>
      <pc:sldChg chg="addSp delSp modSp del">
        <pc:chgData name="Helen Woodhead" userId="ad3a4230-80d7-443d-8a9e-007713cf765f" providerId="ADAL" clId="{751EE2D5-3F3A-472A-9F65-CB7A8BDB7956}" dt="2020-02-06T11:50:57.489" v="422" actId="47"/>
        <pc:sldMkLst>
          <pc:docMk/>
          <pc:sldMk cId="1858756842" sldId="368"/>
        </pc:sldMkLst>
        <pc:spChg chg="mod">
          <ac:chgData name="Helen Woodhead" userId="ad3a4230-80d7-443d-8a9e-007713cf765f" providerId="ADAL" clId="{751EE2D5-3F3A-472A-9F65-CB7A8BDB7956}" dt="2020-02-06T11:43:17.922" v="269" actId="21"/>
          <ac:spMkLst>
            <pc:docMk/>
            <pc:sldMk cId="1858756842" sldId="368"/>
            <ac:spMk id="30" creationId="{3678B3B4-A4D1-4F9F-B557-079D045A2450}"/>
          </ac:spMkLst>
        </pc:spChg>
        <pc:picChg chg="add del mod modCrop">
          <ac:chgData name="Helen Woodhead" userId="ad3a4230-80d7-443d-8a9e-007713cf765f" providerId="ADAL" clId="{751EE2D5-3F3A-472A-9F65-CB7A8BDB7956}" dt="2020-02-06T11:50:08.002" v="409" actId="478"/>
          <ac:picMkLst>
            <pc:docMk/>
            <pc:sldMk cId="1858756842" sldId="368"/>
            <ac:picMk id="3" creationId="{0B805116-A3D5-4DB0-A213-C7A3445FDD03}"/>
          </ac:picMkLst>
        </pc:picChg>
        <pc:picChg chg="add del mod modCrop">
          <ac:chgData name="Helen Woodhead" userId="ad3a4230-80d7-443d-8a9e-007713cf765f" providerId="ADAL" clId="{751EE2D5-3F3A-472A-9F65-CB7A8BDB7956}" dt="2020-02-06T11:50:01.079" v="407" actId="21"/>
          <ac:picMkLst>
            <pc:docMk/>
            <pc:sldMk cId="1858756842" sldId="368"/>
            <ac:picMk id="5" creationId="{A06AEC38-4C55-4E5E-AB98-9ED82C4A394A}"/>
          </ac:picMkLst>
        </pc:picChg>
        <pc:picChg chg="add del mod modCrop">
          <ac:chgData name="Helen Woodhead" userId="ad3a4230-80d7-443d-8a9e-007713cf765f" providerId="ADAL" clId="{751EE2D5-3F3A-472A-9F65-CB7A8BDB7956}" dt="2020-02-06T11:50:53.333" v="420" actId="21"/>
          <ac:picMkLst>
            <pc:docMk/>
            <pc:sldMk cId="1858756842" sldId="368"/>
            <ac:picMk id="9" creationId="{58A75EFB-D913-47A6-90F1-20E553351B0C}"/>
          </ac:picMkLst>
        </pc:picChg>
        <pc:picChg chg="add del mod">
          <ac:chgData name="Helen Woodhead" userId="ad3a4230-80d7-443d-8a9e-007713cf765f" providerId="ADAL" clId="{751EE2D5-3F3A-472A-9F65-CB7A8BDB7956}" dt="2020-02-06T11:46:10.505" v="319" actId="21"/>
          <ac:picMkLst>
            <pc:docMk/>
            <pc:sldMk cId="1858756842" sldId="368"/>
            <ac:picMk id="13" creationId="{5966FED3-5AB5-4165-9440-96D3054560C1}"/>
          </ac:picMkLst>
        </pc:picChg>
      </pc:sldChg>
      <pc:sldChg chg="modSp">
        <pc:chgData name="Helen Woodhead" userId="ad3a4230-80d7-443d-8a9e-007713cf765f" providerId="ADAL" clId="{751EE2D5-3F3A-472A-9F65-CB7A8BDB7956}" dt="2020-02-06T11:54:06.045" v="441" actId="122"/>
        <pc:sldMkLst>
          <pc:docMk/>
          <pc:sldMk cId="4028378535" sldId="372"/>
        </pc:sldMkLst>
        <pc:spChg chg="mod">
          <ac:chgData name="Helen Woodhead" userId="ad3a4230-80d7-443d-8a9e-007713cf765f" providerId="ADAL" clId="{751EE2D5-3F3A-472A-9F65-CB7A8BDB7956}" dt="2020-02-06T11:54:06.045" v="441" actId="122"/>
          <ac:spMkLst>
            <pc:docMk/>
            <pc:sldMk cId="4028378535" sldId="372"/>
            <ac:spMk id="19" creationId="{5252A847-DE45-4FA3-A1F8-EEBEB845FF8E}"/>
          </ac:spMkLst>
        </pc:spChg>
        <pc:graphicFrameChg chg="modGraphic">
          <ac:chgData name="Helen Woodhead" userId="ad3a4230-80d7-443d-8a9e-007713cf765f" providerId="ADAL" clId="{751EE2D5-3F3A-472A-9F65-CB7A8BDB7956}" dt="2020-02-06T11:07:45.798" v="1" actId="207"/>
          <ac:graphicFrameMkLst>
            <pc:docMk/>
            <pc:sldMk cId="4028378535" sldId="372"/>
            <ac:graphicFrameMk id="10" creationId="{D9587F83-2B94-4A5D-A1EA-8D8C7904B1E8}"/>
          </ac:graphicFrameMkLst>
        </pc:graphicFrameChg>
      </pc:sldChg>
      <pc:sldChg chg="modSp">
        <pc:chgData name="Helen Woodhead" userId="ad3a4230-80d7-443d-8a9e-007713cf765f" providerId="ADAL" clId="{751EE2D5-3F3A-472A-9F65-CB7A8BDB7956}" dt="2020-02-06T11:55:02.320" v="444" actId="20577"/>
        <pc:sldMkLst>
          <pc:docMk/>
          <pc:sldMk cId="4184780216" sldId="375"/>
        </pc:sldMkLst>
        <pc:spChg chg="mod">
          <ac:chgData name="Helen Woodhead" userId="ad3a4230-80d7-443d-8a9e-007713cf765f" providerId="ADAL" clId="{751EE2D5-3F3A-472A-9F65-CB7A8BDB7956}" dt="2020-02-06T11:55:02.320" v="444" actId="20577"/>
          <ac:spMkLst>
            <pc:docMk/>
            <pc:sldMk cId="4184780216" sldId="375"/>
            <ac:spMk id="19" creationId="{5252A847-DE45-4FA3-A1F8-EEBEB845FF8E}"/>
          </ac:spMkLst>
        </pc:spChg>
      </pc:sldChg>
      <pc:sldChg chg="modSp">
        <pc:chgData name="Helen Woodhead" userId="ad3a4230-80d7-443d-8a9e-007713cf765f" providerId="ADAL" clId="{751EE2D5-3F3A-472A-9F65-CB7A8BDB7956}" dt="2020-02-06T11:55:06.479" v="445" actId="6549"/>
        <pc:sldMkLst>
          <pc:docMk/>
          <pc:sldMk cId="2838694471" sldId="376"/>
        </pc:sldMkLst>
        <pc:spChg chg="mod">
          <ac:chgData name="Helen Woodhead" userId="ad3a4230-80d7-443d-8a9e-007713cf765f" providerId="ADAL" clId="{751EE2D5-3F3A-472A-9F65-CB7A8BDB7956}" dt="2020-02-06T11:55:06.479" v="445" actId="6549"/>
          <ac:spMkLst>
            <pc:docMk/>
            <pc:sldMk cId="2838694471" sldId="376"/>
            <ac:spMk id="19" creationId="{5252A847-DE45-4FA3-A1F8-EEBEB845FF8E}"/>
          </ac:spMkLst>
        </pc:spChg>
      </pc:sldChg>
      <pc:sldChg chg="delSp modSp">
        <pc:chgData name="Helen Woodhead" userId="ad3a4230-80d7-443d-8a9e-007713cf765f" providerId="ADAL" clId="{751EE2D5-3F3A-472A-9F65-CB7A8BDB7956}" dt="2020-02-06T11:54:01.989" v="440" actId="122"/>
        <pc:sldMkLst>
          <pc:docMk/>
          <pc:sldMk cId="2164048341" sldId="384"/>
        </pc:sldMkLst>
        <pc:spChg chg="del">
          <ac:chgData name="Helen Woodhead" userId="ad3a4230-80d7-443d-8a9e-007713cf765f" providerId="ADAL" clId="{751EE2D5-3F3A-472A-9F65-CB7A8BDB7956}" dt="2020-02-06T11:09:22.057" v="2" actId="478"/>
          <ac:spMkLst>
            <pc:docMk/>
            <pc:sldMk cId="2164048341" sldId="384"/>
            <ac:spMk id="3" creationId="{BE7637EF-5633-4D97-B268-5EBC55EA1733}"/>
          </ac:spMkLst>
        </pc:spChg>
        <pc:spChg chg="mod">
          <ac:chgData name="Helen Woodhead" userId="ad3a4230-80d7-443d-8a9e-007713cf765f" providerId="ADAL" clId="{751EE2D5-3F3A-472A-9F65-CB7A8BDB7956}" dt="2020-02-06T11:54:01.989" v="440" actId="122"/>
          <ac:spMkLst>
            <pc:docMk/>
            <pc:sldMk cId="2164048341" sldId="384"/>
            <ac:spMk id="19" creationId="{5252A847-DE45-4FA3-A1F8-EEBEB845FF8E}"/>
          </ac:spMkLst>
        </pc:spChg>
        <pc:graphicFrameChg chg="modGraphic">
          <ac:chgData name="Helen Woodhead" userId="ad3a4230-80d7-443d-8a9e-007713cf765f" providerId="ADAL" clId="{751EE2D5-3F3A-472A-9F65-CB7A8BDB7956}" dt="2020-02-06T11:07:40.569" v="0" actId="207"/>
          <ac:graphicFrameMkLst>
            <pc:docMk/>
            <pc:sldMk cId="2164048341" sldId="384"/>
            <ac:graphicFrameMk id="10" creationId="{D9587F83-2B94-4A5D-A1EA-8D8C7904B1E8}"/>
          </ac:graphicFrameMkLst>
        </pc:graphicFrameChg>
      </pc:sldChg>
      <pc:sldChg chg="modSp del">
        <pc:chgData name="Helen Woodhead" userId="ad3a4230-80d7-443d-8a9e-007713cf765f" providerId="ADAL" clId="{751EE2D5-3F3A-472A-9F65-CB7A8BDB7956}" dt="2020-02-06T11:51:49.031" v="429" actId="47"/>
        <pc:sldMkLst>
          <pc:docMk/>
          <pc:sldMk cId="1180059969" sldId="385"/>
        </pc:sldMkLst>
        <pc:graphicFrameChg chg="ord">
          <ac:chgData name="Helen Woodhead" userId="ad3a4230-80d7-443d-8a9e-007713cf765f" providerId="ADAL" clId="{751EE2D5-3F3A-472A-9F65-CB7A8BDB7956}" dt="2020-02-06T11:12:23.099" v="3" actId="166"/>
          <ac:graphicFrameMkLst>
            <pc:docMk/>
            <pc:sldMk cId="1180059969" sldId="385"/>
            <ac:graphicFrameMk id="27" creationId="{18E9A3E6-50E2-4EDC-B35A-16BE2F0383FA}"/>
          </ac:graphicFrameMkLst>
        </pc:graphicFrameChg>
        <pc:graphicFrameChg chg="ord">
          <ac:chgData name="Helen Woodhead" userId="ad3a4230-80d7-443d-8a9e-007713cf765f" providerId="ADAL" clId="{751EE2D5-3F3A-472A-9F65-CB7A8BDB7956}" dt="2020-02-06T11:12:23.099" v="3" actId="166"/>
          <ac:graphicFrameMkLst>
            <pc:docMk/>
            <pc:sldMk cId="1180059969" sldId="385"/>
            <ac:graphicFrameMk id="28" creationId="{E1CF58B8-FD25-4E8F-919C-E8B9669F01F9}"/>
          </ac:graphicFrameMkLst>
        </pc:graphicFrameChg>
        <pc:graphicFrameChg chg="ord">
          <ac:chgData name="Helen Woodhead" userId="ad3a4230-80d7-443d-8a9e-007713cf765f" providerId="ADAL" clId="{751EE2D5-3F3A-472A-9F65-CB7A8BDB7956}" dt="2020-02-06T11:12:23.099" v="3" actId="166"/>
          <ac:graphicFrameMkLst>
            <pc:docMk/>
            <pc:sldMk cId="1180059969" sldId="385"/>
            <ac:graphicFrameMk id="29" creationId="{4A324FF6-5CC9-4D58-9476-15213DD37530}"/>
          </ac:graphicFrameMkLst>
        </pc:graphicFrameChg>
      </pc:sldChg>
      <pc:sldChg chg="addSp modSp">
        <pc:chgData name="Helen Woodhead" userId="ad3a4230-80d7-443d-8a9e-007713cf765f" providerId="ADAL" clId="{751EE2D5-3F3A-472A-9F65-CB7A8BDB7956}" dt="2020-02-06T11:53:32.412" v="432" actId="122"/>
        <pc:sldMkLst>
          <pc:docMk/>
          <pc:sldMk cId="163865804" sldId="389"/>
        </pc:sldMkLst>
        <pc:spChg chg="mod">
          <ac:chgData name="Helen Woodhead" userId="ad3a4230-80d7-443d-8a9e-007713cf765f" providerId="ADAL" clId="{751EE2D5-3F3A-472A-9F65-CB7A8BDB7956}" dt="2020-02-06T11:53:32.412" v="432" actId="122"/>
          <ac:spMkLst>
            <pc:docMk/>
            <pc:sldMk cId="163865804" sldId="389"/>
            <ac:spMk id="10" creationId="{4B3E8249-7ECD-4098-A8B3-C449CC954B1E}"/>
          </ac:spMkLst>
        </pc:spChg>
        <pc:spChg chg="add">
          <ac:chgData name="Helen Woodhead" userId="ad3a4230-80d7-443d-8a9e-007713cf765f" providerId="ADAL" clId="{751EE2D5-3F3A-472A-9F65-CB7A8BDB7956}" dt="2020-02-06T11:22:15.551" v="112"/>
          <ac:spMkLst>
            <pc:docMk/>
            <pc:sldMk cId="163865804" sldId="389"/>
            <ac:spMk id="11" creationId="{35A6AD93-22B1-4A22-9434-9ED9670CA4E7}"/>
          </ac:spMkLst>
        </pc:spChg>
      </pc:sldChg>
      <pc:sldChg chg="addSp delSp modSp">
        <pc:chgData name="Helen Woodhead" userId="ad3a4230-80d7-443d-8a9e-007713cf765f" providerId="ADAL" clId="{751EE2D5-3F3A-472A-9F65-CB7A8BDB7956}" dt="2020-02-06T11:53:51.082" v="437" actId="122"/>
        <pc:sldMkLst>
          <pc:docMk/>
          <pc:sldMk cId="3550962016" sldId="394"/>
        </pc:sldMkLst>
        <pc:spChg chg="del">
          <ac:chgData name="Helen Woodhead" userId="ad3a4230-80d7-443d-8a9e-007713cf765f" providerId="ADAL" clId="{751EE2D5-3F3A-472A-9F65-CB7A8BDB7956}" dt="2020-02-06T11:18:42.682" v="39" actId="478"/>
          <ac:spMkLst>
            <pc:docMk/>
            <pc:sldMk cId="3550962016" sldId="394"/>
            <ac:spMk id="10" creationId="{EF755268-798A-4A7C-AE4B-2461BAEF8A5A}"/>
          </ac:spMkLst>
        </pc:spChg>
        <pc:spChg chg="mod">
          <ac:chgData name="Helen Woodhead" userId="ad3a4230-80d7-443d-8a9e-007713cf765f" providerId="ADAL" clId="{751EE2D5-3F3A-472A-9F65-CB7A8BDB7956}" dt="2020-02-06T11:53:51.082" v="437" actId="122"/>
          <ac:spMkLst>
            <pc:docMk/>
            <pc:sldMk cId="3550962016" sldId="394"/>
            <ac:spMk id="19" creationId="{5252A847-DE45-4FA3-A1F8-EEBEB845FF8E}"/>
          </ac:spMkLst>
        </pc:spChg>
        <pc:graphicFrameChg chg="mod ord">
          <ac:chgData name="Helen Woodhead" userId="ad3a4230-80d7-443d-8a9e-007713cf765f" providerId="ADAL" clId="{751EE2D5-3F3A-472A-9F65-CB7A8BDB7956}" dt="2020-02-06T11:18:37.260" v="38"/>
          <ac:graphicFrameMkLst>
            <pc:docMk/>
            <pc:sldMk cId="3550962016" sldId="394"/>
            <ac:graphicFrameMk id="20" creationId="{369D8A24-3564-4621-BC21-CBBC28F08BCA}"/>
          </ac:graphicFrameMkLst>
        </pc:graphicFrameChg>
        <pc:picChg chg="add del mod modCrop">
          <ac:chgData name="Helen Woodhead" userId="ad3a4230-80d7-443d-8a9e-007713cf765f" providerId="ADAL" clId="{751EE2D5-3F3A-472A-9F65-CB7A8BDB7956}" dt="2020-02-06T11:17:32.661" v="26" actId="21"/>
          <ac:picMkLst>
            <pc:docMk/>
            <pc:sldMk cId="3550962016" sldId="394"/>
            <ac:picMk id="3" creationId="{C8B62092-34CA-47DE-A9B1-AE42C3F97BC2}"/>
          </ac:picMkLst>
        </pc:picChg>
        <pc:picChg chg="add mod modCrop">
          <ac:chgData name="Helen Woodhead" userId="ad3a4230-80d7-443d-8a9e-007713cf765f" providerId="ADAL" clId="{751EE2D5-3F3A-472A-9F65-CB7A8BDB7956}" dt="2020-02-06T11:21:31.745" v="104" actId="732"/>
          <ac:picMkLst>
            <pc:docMk/>
            <pc:sldMk cId="3550962016" sldId="394"/>
            <ac:picMk id="13" creationId="{585AC288-9583-4C72-8BB2-5C1CE6ECFAF1}"/>
          </ac:picMkLst>
        </pc:picChg>
        <pc:picChg chg="mod">
          <ac:chgData name="Helen Woodhead" userId="ad3a4230-80d7-443d-8a9e-007713cf765f" providerId="ADAL" clId="{751EE2D5-3F3A-472A-9F65-CB7A8BDB7956}" dt="2020-02-06T11:19:28.447" v="99" actId="1035"/>
          <ac:picMkLst>
            <pc:docMk/>
            <pc:sldMk cId="3550962016" sldId="394"/>
            <ac:picMk id="16" creationId="{C99EEFCF-C255-47E1-A052-C0BB0AF97956}"/>
          </ac:picMkLst>
        </pc:picChg>
        <pc:picChg chg="del">
          <ac:chgData name="Helen Woodhead" userId="ad3a4230-80d7-443d-8a9e-007713cf765f" providerId="ADAL" clId="{751EE2D5-3F3A-472A-9F65-CB7A8BDB7956}" dt="2020-02-06T11:17:34.094" v="27" actId="478"/>
          <ac:picMkLst>
            <pc:docMk/>
            <pc:sldMk cId="3550962016" sldId="394"/>
            <ac:picMk id="28" creationId="{842BE15F-25A4-4839-9D80-D87878D74373}"/>
          </ac:picMkLst>
        </pc:picChg>
      </pc:sldChg>
      <pc:sldChg chg="addSp delSp modSp">
        <pc:chgData name="Helen Woodhead" userId="ad3a4230-80d7-443d-8a9e-007713cf765f" providerId="ADAL" clId="{751EE2D5-3F3A-472A-9F65-CB7A8BDB7956}" dt="2020-02-06T11:53:48.502" v="436" actId="122"/>
        <pc:sldMkLst>
          <pc:docMk/>
          <pc:sldMk cId="1904516651" sldId="395"/>
        </pc:sldMkLst>
        <pc:spChg chg="mod">
          <ac:chgData name="Helen Woodhead" userId="ad3a4230-80d7-443d-8a9e-007713cf765f" providerId="ADAL" clId="{751EE2D5-3F3A-472A-9F65-CB7A8BDB7956}" dt="2020-02-06T11:53:48.502" v="436" actId="122"/>
          <ac:spMkLst>
            <pc:docMk/>
            <pc:sldMk cId="1904516651" sldId="395"/>
            <ac:spMk id="19" creationId="{5252A847-DE45-4FA3-A1F8-EEBEB845FF8E}"/>
          </ac:spMkLst>
        </pc:spChg>
        <pc:graphicFrameChg chg="add">
          <ac:chgData name="Helen Woodhead" userId="ad3a4230-80d7-443d-8a9e-007713cf765f" providerId="ADAL" clId="{751EE2D5-3F3A-472A-9F65-CB7A8BDB7956}" dt="2020-02-06T11:21:09.307" v="102"/>
          <ac:graphicFrameMkLst>
            <pc:docMk/>
            <pc:sldMk cId="1904516651" sldId="395"/>
            <ac:graphicFrameMk id="13" creationId="{A3BB66F5-7C0F-451E-AEB6-06309E8E4FE4}"/>
          </ac:graphicFrameMkLst>
        </pc:graphicFrameChg>
        <pc:graphicFrameChg chg="del">
          <ac:chgData name="Helen Woodhead" userId="ad3a4230-80d7-443d-8a9e-007713cf765f" providerId="ADAL" clId="{751EE2D5-3F3A-472A-9F65-CB7A8BDB7956}" dt="2020-02-06T11:21:06.743" v="100" actId="478"/>
          <ac:graphicFrameMkLst>
            <pc:docMk/>
            <pc:sldMk cId="1904516651" sldId="395"/>
            <ac:graphicFrameMk id="20" creationId="{369D8A24-3564-4621-BC21-CBBC28F08BCA}"/>
          </ac:graphicFrameMkLst>
        </pc:graphicFrameChg>
        <pc:picChg chg="del">
          <ac:chgData name="Helen Woodhead" userId="ad3a4230-80d7-443d-8a9e-007713cf765f" providerId="ADAL" clId="{751EE2D5-3F3A-472A-9F65-CB7A8BDB7956}" dt="2020-02-06T11:21:08.923" v="101" actId="478"/>
          <ac:picMkLst>
            <pc:docMk/>
            <pc:sldMk cId="1904516651" sldId="395"/>
            <ac:picMk id="10" creationId="{B62F0C3D-B3D1-4F6E-A0FF-AC7016BB071F}"/>
          </ac:picMkLst>
        </pc:picChg>
        <pc:picChg chg="add">
          <ac:chgData name="Helen Woodhead" userId="ad3a4230-80d7-443d-8a9e-007713cf765f" providerId="ADAL" clId="{751EE2D5-3F3A-472A-9F65-CB7A8BDB7956}" dt="2020-02-06T11:21:09.307" v="102"/>
          <ac:picMkLst>
            <pc:docMk/>
            <pc:sldMk cId="1904516651" sldId="395"/>
            <ac:picMk id="11" creationId="{46313272-FD18-42C0-9207-ECCE7277334D}"/>
          </ac:picMkLst>
        </pc:picChg>
        <pc:picChg chg="add mod modCrop">
          <ac:chgData name="Helen Woodhead" userId="ad3a4230-80d7-443d-8a9e-007713cf765f" providerId="ADAL" clId="{751EE2D5-3F3A-472A-9F65-CB7A8BDB7956}" dt="2020-02-06T11:21:19.443" v="103" actId="732"/>
          <ac:picMkLst>
            <pc:docMk/>
            <pc:sldMk cId="1904516651" sldId="395"/>
            <ac:picMk id="12" creationId="{2B0C872B-CEF5-48F0-952C-9E43BC45F984}"/>
          </ac:picMkLst>
        </pc:picChg>
        <pc:picChg chg="del">
          <ac:chgData name="Helen Woodhead" userId="ad3a4230-80d7-443d-8a9e-007713cf765f" providerId="ADAL" clId="{751EE2D5-3F3A-472A-9F65-CB7A8BDB7956}" dt="2020-02-06T11:21:06.743" v="100" actId="478"/>
          <ac:picMkLst>
            <pc:docMk/>
            <pc:sldMk cId="1904516651" sldId="395"/>
            <ac:picMk id="21" creationId="{39CA0A38-7DB7-4AA7-86D3-CBEEE8AE6521}"/>
          </ac:picMkLst>
        </pc:picChg>
      </pc:sldChg>
      <pc:sldChg chg="addSp delSp modSp">
        <pc:chgData name="Helen Woodhead" userId="ad3a4230-80d7-443d-8a9e-007713cf765f" providerId="ADAL" clId="{751EE2D5-3F3A-472A-9F65-CB7A8BDB7956}" dt="2020-02-06T11:26:14.922" v="265" actId="404"/>
        <pc:sldMkLst>
          <pc:docMk/>
          <pc:sldMk cId="1488100890" sldId="400"/>
        </pc:sldMkLst>
        <pc:spChg chg="mod">
          <ac:chgData name="Helen Woodhead" userId="ad3a4230-80d7-443d-8a9e-007713cf765f" providerId="ADAL" clId="{751EE2D5-3F3A-472A-9F65-CB7A8BDB7956}" dt="2020-02-06T11:26:14.922" v="265" actId="404"/>
          <ac:spMkLst>
            <pc:docMk/>
            <pc:sldMk cId="1488100890" sldId="400"/>
            <ac:spMk id="19" creationId="{5252A847-DE45-4FA3-A1F8-EEBEB845FF8E}"/>
          </ac:spMkLst>
        </pc:spChg>
        <pc:graphicFrameChg chg="mod ord">
          <ac:chgData name="Helen Woodhead" userId="ad3a4230-80d7-443d-8a9e-007713cf765f" providerId="ADAL" clId="{751EE2D5-3F3A-472A-9F65-CB7A8BDB7956}" dt="2020-02-06T11:24:08.863" v="182"/>
          <ac:graphicFrameMkLst>
            <pc:docMk/>
            <pc:sldMk cId="1488100890" sldId="400"/>
            <ac:graphicFrameMk id="20" creationId="{369D8A24-3564-4621-BC21-CBBC28F08BCA}"/>
          </ac:graphicFrameMkLst>
        </pc:graphicFrameChg>
        <pc:picChg chg="mod">
          <ac:chgData name="Helen Woodhead" userId="ad3a4230-80d7-443d-8a9e-007713cf765f" providerId="ADAL" clId="{751EE2D5-3F3A-472A-9F65-CB7A8BDB7956}" dt="2020-02-06T11:24:56.449" v="251" actId="1036"/>
          <ac:picMkLst>
            <pc:docMk/>
            <pc:sldMk cId="1488100890" sldId="400"/>
            <ac:picMk id="3" creationId="{5DF4495F-1352-4D86-9EB1-D79F30AF2912}"/>
          </ac:picMkLst>
        </pc:picChg>
        <pc:picChg chg="add mod">
          <ac:chgData name="Helen Woodhead" userId="ad3a4230-80d7-443d-8a9e-007713cf765f" providerId="ADAL" clId="{751EE2D5-3F3A-472A-9F65-CB7A8BDB7956}" dt="2020-02-06T11:23:05.768" v="167" actId="1036"/>
          <ac:picMkLst>
            <pc:docMk/>
            <pc:sldMk cId="1488100890" sldId="400"/>
            <ac:picMk id="12" creationId="{82B1F260-370E-449B-B924-FE0729A2864F}"/>
          </ac:picMkLst>
        </pc:picChg>
        <pc:picChg chg="del">
          <ac:chgData name="Helen Woodhead" userId="ad3a4230-80d7-443d-8a9e-007713cf765f" providerId="ADAL" clId="{751EE2D5-3F3A-472A-9F65-CB7A8BDB7956}" dt="2020-02-06T11:22:57.717" v="116" actId="478"/>
          <ac:picMkLst>
            <pc:docMk/>
            <pc:sldMk cId="1488100890" sldId="400"/>
            <ac:picMk id="21" creationId="{39CA0A38-7DB7-4AA7-86D3-CBEEE8AE6521}"/>
          </ac:picMkLst>
        </pc:picChg>
      </pc:sldChg>
      <pc:sldChg chg="addSp delSp modSp">
        <pc:chgData name="Helen Woodhead" userId="ad3a4230-80d7-443d-8a9e-007713cf765f" providerId="ADAL" clId="{751EE2D5-3F3A-472A-9F65-CB7A8BDB7956}" dt="2020-02-06T11:26:08.295" v="263" actId="403"/>
        <pc:sldMkLst>
          <pc:docMk/>
          <pc:sldMk cId="3747138916" sldId="403"/>
        </pc:sldMkLst>
        <pc:spChg chg="mod">
          <ac:chgData name="Helen Woodhead" userId="ad3a4230-80d7-443d-8a9e-007713cf765f" providerId="ADAL" clId="{751EE2D5-3F3A-472A-9F65-CB7A8BDB7956}" dt="2020-02-06T11:26:08.295" v="263" actId="403"/>
          <ac:spMkLst>
            <pc:docMk/>
            <pc:sldMk cId="3747138916" sldId="403"/>
            <ac:spMk id="19" creationId="{5252A847-DE45-4FA3-A1F8-EEBEB845FF8E}"/>
          </ac:spMkLst>
        </pc:spChg>
        <pc:graphicFrameChg chg="add">
          <ac:chgData name="Helen Woodhead" userId="ad3a4230-80d7-443d-8a9e-007713cf765f" providerId="ADAL" clId="{751EE2D5-3F3A-472A-9F65-CB7A8BDB7956}" dt="2020-02-06T11:25:09.528" v="253"/>
          <ac:graphicFrameMkLst>
            <pc:docMk/>
            <pc:sldMk cId="3747138916" sldId="403"/>
            <ac:graphicFrameMk id="14" creationId="{5AE23EDB-2189-4355-A613-B8E597968750}"/>
          </ac:graphicFrameMkLst>
        </pc:graphicFrameChg>
        <pc:graphicFrameChg chg="del">
          <ac:chgData name="Helen Woodhead" userId="ad3a4230-80d7-443d-8a9e-007713cf765f" providerId="ADAL" clId="{751EE2D5-3F3A-472A-9F65-CB7A8BDB7956}" dt="2020-02-06T11:25:09.018" v="252" actId="478"/>
          <ac:graphicFrameMkLst>
            <pc:docMk/>
            <pc:sldMk cId="3747138916" sldId="403"/>
            <ac:graphicFrameMk id="20" creationId="{369D8A24-3564-4621-BC21-CBBC28F08BCA}"/>
          </ac:graphicFrameMkLst>
        </pc:graphicFrameChg>
        <pc:picChg chg="del">
          <ac:chgData name="Helen Woodhead" userId="ad3a4230-80d7-443d-8a9e-007713cf765f" providerId="ADAL" clId="{751EE2D5-3F3A-472A-9F65-CB7A8BDB7956}" dt="2020-02-06T11:25:09.018" v="252" actId="478"/>
          <ac:picMkLst>
            <pc:docMk/>
            <pc:sldMk cId="3747138916" sldId="403"/>
            <ac:picMk id="3" creationId="{5DF4495F-1352-4D86-9EB1-D79F30AF2912}"/>
          </ac:picMkLst>
        </pc:picChg>
        <pc:picChg chg="add">
          <ac:chgData name="Helen Woodhead" userId="ad3a4230-80d7-443d-8a9e-007713cf765f" providerId="ADAL" clId="{751EE2D5-3F3A-472A-9F65-CB7A8BDB7956}" dt="2020-02-06T11:25:09.528" v="253"/>
          <ac:picMkLst>
            <pc:docMk/>
            <pc:sldMk cId="3747138916" sldId="403"/>
            <ac:picMk id="12" creationId="{5AEF8F0B-B212-4DD1-8D04-F26EB83BBD43}"/>
          </ac:picMkLst>
        </pc:picChg>
        <pc:picChg chg="add">
          <ac:chgData name="Helen Woodhead" userId="ad3a4230-80d7-443d-8a9e-007713cf765f" providerId="ADAL" clId="{751EE2D5-3F3A-472A-9F65-CB7A8BDB7956}" dt="2020-02-06T11:25:09.528" v="253"/>
          <ac:picMkLst>
            <pc:docMk/>
            <pc:sldMk cId="3747138916" sldId="403"/>
            <ac:picMk id="13" creationId="{0F90CE50-E5A4-47BF-B7FF-E071B09658ED}"/>
          </ac:picMkLst>
        </pc:picChg>
        <pc:picChg chg="del">
          <ac:chgData name="Helen Woodhead" userId="ad3a4230-80d7-443d-8a9e-007713cf765f" providerId="ADAL" clId="{751EE2D5-3F3A-472A-9F65-CB7A8BDB7956}" dt="2020-02-06T11:25:09.018" v="252" actId="478"/>
          <ac:picMkLst>
            <pc:docMk/>
            <pc:sldMk cId="3747138916" sldId="403"/>
            <ac:picMk id="21" creationId="{39CA0A38-7DB7-4AA7-86D3-CBEEE8AE6521}"/>
          </ac:picMkLst>
        </pc:picChg>
      </pc:sldChg>
      <pc:sldChg chg="addSp delSp modSp">
        <pc:chgData name="Helen Woodhead" userId="ad3a4230-80d7-443d-8a9e-007713cf765f" providerId="ADAL" clId="{751EE2D5-3F3A-472A-9F65-CB7A8BDB7956}" dt="2020-02-06T11:25:40.451" v="259" actId="404"/>
        <pc:sldMkLst>
          <pc:docMk/>
          <pc:sldMk cId="2749043410" sldId="404"/>
        </pc:sldMkLst>
        <pc:spChg chg="mod">
          <ac:chgData name="Helen Woodhead" userId="ad3a4230-80d7-443d-8a9e-007713cf765f" providerId="ADAL" clId="{751EE2D5-3F3A-472A-9F65-CB7A8BDB7956}" dt="2020-02-06T11:25:40.451" v="259" actId="404"/>
          <ac:spMkLst>
            <pc:docMk/>
            <pc:sldMk cId="2749043410" sldId="404"/>
            <ac:spMk id="19" creationId="{5252A847-DE45-4FA3-A1F8-EEBEB845FF8E}"/>
          </ac:spMkLst>
        </pc:spChg>
        <pc:graphicFrameChg chg="add">
          <ac:chgData name="Helen Woodhead" userId="ad3a4230-80d7-443d-8a9e-007713cf765f" providerId="ADAL" clId="{751EE2D5-3F3A-472A-9F65-CB7A8BDB7956}" dt="2020-02-06T11:25:14.417" v="255"/>
          <ac:graphicFrameMkLst>
            <pc:docMk/>
            <pc:sldMk cId="2749043410" sldId="404"/>
            <ac:graphicFrameMk id="14" creationId="{DC8BC1AD-2BF5-4CB8-9044-3C6DB0334951}"/>
          </ac:graphicFrameMkLst>
        </pc:graphicFrameChg>
        <pc:graphicFrameChg chg="del">
          <ac:chgData name="Helen Woodhead" userId="ad3a4230-80d7-443d-8a9e-007713cf765f" providerId="ADAL" clId="{751EE2D5-3F3A-472A-9F65-CB7A8BDB7956}" dt="2020-02-06T11:25:13.922" v="254" actId="478"/>
          <ac:graphicFrameMkLst>
            <pc:docMk/>
            <pc:sldMk cId="2749043410" sldId="404"/>
            <ac:graphicFrameMk id="20" creationId="{369D8A24-3564-4621-BC21-CBBC28F08BCA}"/>
          </ac:graphicFrameMkLst>
        </pc:graphicFrameChg>
        <pc:picChg chg="del">
          <ac:chgData name="Helen Woodhead" userId="ad3a4230-80d7-443d-8a9e-007713cf765f" providerId="ADAL" clId="{751EE2D5-3F3A-472A-9F65-CB7A8BDB7956}" dt="2020-02-06T11:25:13.922" v="254" actId="478"/>
          <ac:picMkLst>
            <pc:docMk/>
            <pc:sldMk cId="2749043410" sldId="404"/>
            <ac:picMk id="3" creationId="{5DF4495F-1352-4D86-9EB1-D79F30AF2912}"/>
          </ac:picMkLst>
        </pc:picChg>
        <pc:picChg chg="add">
          <ac:chgData name="Helen Woodhead" userId="ad3a4230-80d7-443d-8a9e-007713cf765f" providerId="ADAL" clId="{751EE2D5-3F3A-472A-9F65-CB7A8BDB7956}" dt="2020-02-06T11:25:14.417" v="255"/>
          <ac:picMkLst>
            <pc:docMk/>
            <pc:sldMk cId="2749043410" sldId="404"/>
            <ac:picMk id="12" creationId="{C3016B54-2D72-48BF-825A-7B0645A80078}"/>
          </ac:picMkLst>
        </pc:picChg>
        <pc:picChg chg="add">
          <ac:chgData name="Helen Woodhead" userId="ad3a4230-80d7-443d-8a9e-007713cf765f" providerId="ADAL" clId="{751EE2D5-3F3A-472A-9F65-CB7A8BDB7956}" dt="2020-02-06T11:25:14.417" v="255"/>
          <ac:picMkLst>
            <pc:docMk/>
            <pc:sldMk cId="2749043410" sldId="404"/>
            <ac:picMk id="13" creationId="{736B481F-4D57-41A6-AF88-79033C5B169D}"/>
          </ac:picMkLst>
        </pc:picChg>
        <pc:picChg chg="del">
          <ac:chgData name="Helen Woodhead" userId="ad3a4230-80d7-443d-8a9e-007713cf765f" providerId="ADAL" clId="{751EE2D5-3F3A-472A-9F65-CB7A8BDB7956}" dt="2020-02-06T11:25:13.922" v="254" actId="478"/>
          <ac:picMkLst>
            <pc:docMk/>
            <pc:sldMk cId="2749043410" sldId="404"/>
            <ac:picMk id="21" creationId="{39CA0A38-7DB7-4AA7-86D3-CBEEE8AE6521}"/>
          </ac:picMkLst>
        </pc:picChg>
      </pc:sldChg>
      <pc:sldChg chg="add del">
        <pc:chgData name="Helen Woodhead" userId="ad3a4230-80d7-443d-8a9e-007713cf765f" providerId="ADAL" clId="{751EE2D5-3F3A-472A-9F65-CB7A8BDB7956}" dt="2020-02-06T11:43:10.871" v="267"/>
        <pc:sldMkLst>
          <pc:docMk/>
          <pc:sldMk cId="33558562" sldId="415"/>
        </pc:sldMkLst>
      </pc:sldChg>
      <pc:sldChg chg="addSp delSp modSp add">
        <pc:chgData name="Helen Woodhead" userId="ad3a4230-80d7-443d-8a9e-007713cf765f" providerId="ADAL" clId="{751EE2D5-3F3A-472A-9F65-CB7A8BDB7956}" dt="2020-02-06T11:53:58.486" v="439" actId="122"/>
        <pc:sldMkLst>
          <pc:docMk/>
          <pc:sldMk cId="3428878524" sldId="415"/>
        </pc:sldMkLst>
        <pc:spChg chg="del">
          <ac:chgData name="Helen Woodhead" userId="ad3a4230-80d7-443d-8a9e-007713cf765f" providerId="ADAL" clId="{751EE2D5-3F3A-472A-9F65-CB7A8BDB7956}" dt="2020-02-06T11:43:32.905" v="275" actId="478"/>
          <ac:spMkLst>
            <pc:docMk/>
            <pc:sldMk cId="3428878524" sldId="415"/>
            <ac:spMk id="2" creationId="{C0DED2AC-08EA-4077-965E-9C31F3C73C8E}"/>
          </ac:spMkLst>
        </pc:spChg>
        <pc:spChg chg="mod">
          <ac:chgData name="Helen Woodhead" userId="ad3a4230-80d7-443d-8a9e-007713cf765f" providerId="ADAL" clId="{751EE2D5-3F3A-472A-9F65-CB7A8BDB7956}" dt="2020-02-06T11:53:58.486" v="439" actId="122"/>
          <ac:spMkLst>
            <pc:docMk/>
            <pc:sldMk cId="3428878524" sldId="415"/>
            <ac:spMk id="19" creationId="{5252A847-DE45-4FA3-A1F8-EEBEB845FF8E}"/>
          </ac:spMkLst>
        </pc:spChg>
        <pc:spChg chg="del">
          <ac:chgData name="Helen Woodhead" userId="ad3a4230-80d7-443d-8a9e-007713cf765f" providerId="ADAL" clId="{751EE2D5-3F3A-472A-9F65-CB7A8BDB7956}" dt="2020-02-06T11:43:32.905" v="275" actId="478"/>
          <ac:spMkLst>
            <pc:docMk/>
            <pc:sldMk cId="3428878524" sldId="415"/>
            <ac:spMk id="22" creationId="{2A087A3E-FFE7-497F-B2AE-D233C56BEFFB}"/>
          </ac:spMkLst>
        </pc:spChg>
        <pc:spChg chg="del">
          <ac:chgData name="Helen Woodhead" userId="ad3a4230-80d7-443d-8a9e-007713cf765f" providerId="ADAL" clId="{751EE2D5-3F3A-472A-9F65-CB7A8BDB7956}" dt="2020-02-06T11:43:32.905" v="275" actId="478"/>
          <ac:spMkLst>
            <pc:docMk/>
            <pc:sldMk cId="3428878524" sldId="415"/>
            <ac:spMk id="23" creationId="{FEE96EB3-E6FF-4A67-8087-8F91BD3C6126}"/>
          </ac:spMkLst>
        </pc:spChg>
        <pc:spChg chg="del">
          <ac:chgData name="Helen Woodhead" userId="ad3a4230-80d7-443d-8a9e-007713cf765f" providerId="ADAL" clId="{751EE2D5-3F3A-472A-9F65-CB7A8BDB7956}" dt="2020-02-06T11:43:32.905" v="275" actId="478"/>
          <ac:spMkLst>
            <pc:docMk/>
            <pc:sldMk cId="3428878524" sldId="415"/>
            <ac:spMk id="24" creationId="{885C9F6D-87C3-45CD-B118-7AB4BF544909}"/>
          </ac:spMkLst>
        </pc:spChg>
        <pc:spChg chg="del">
          <ac:chgData name="Helen Woodhead" userId="ad3a4230-80d7-443d-8a9e-007713cf765f" providerId="ADAL" clId="{751EE2D5-3F3A-472A-9F65-CB7A8BDB7956}" dt="2020-02-06T11:43:32.905" v="275" actId="478"/>
          <ac:spMkLst>
            <pc:docMk/>
            <pc:sldMk cId="3428878524" sldId="415"/>
            <ac:spMk id="25" creationId="{829BF4AE-2E3B-4C39-8D47-EC0C78F80337}"/>
          </ac:spMkLst>
        </pc:spChg>
        <pc:graphicFrameChg chg="del">
          <ac:chgData name="Helen Woodhead" userId="ad3a4230-80d7-443d-8a9e-007713cf765f" providerId="ADAL" clId="{751EE2D5-3F3A-472A-9F65-CB7A8BDB7956}" dt="2020-02-06T11:43:32.905" v="275" actId="478"/>
          <ac:graphicFrameMkLst>
            <pc:docMk/>
            <pc:sldMk cId="3428878524" sldId="415"/>
            <ac:graphicFrameMk id="6" creationId="{4E2C9F13-43D7-4BB4-B021-20DB5C2E7DC1}"/>
          </ac:graphicFrameMkLst>
        </pc:graphicFrameChg>
        <pc:graphicFrameChg chg="del">
          <ac:chgData name="Helen Woodhead" userId="ad3a4230-80d7-443d-8a9e-007713cf765f" providerId="ADAL" clId="{751EE2D5-3F3A-472A-9F65-CB7A8BDB7956}" dt="2020-02-06T11:43:32.905" v="275" actId="478"/>
          <ac:graphicFrameMkLst>
            <pc:docMk/>
            <pc:sldMk cId="3428878524" sldId="415"/>
            <ac:graphicFrameMk id="9" creationId="{6A37E056-331D-49B5-BDB3-A85F0B76290B}"/>
          </ac:graphicFrameMkLst>
        </pc:graphicFrameChg>
        <pc:graphicFrameChg chg="del">
          <ac:chgData name="Helen Woodhead" userId="ad3a4230-80d7-443d-8a9e-007713cf765f" providerId="ADAL" clId="{751EE2D5-3F3A-472A-9F65-CB7A8BDB7956}" dt="2020-02-06T11:43:32.905" v="275" actId="478"/>
          <ac:graphicFrameMkLst>
            <pc:docMk/>
            <pc:sldMk cId="3428878524" sldId="415"/>
            <ac:graphicFrameMk id="10" creationId="{D9587F83-2B94-4A5D-A1EA-8D8C7904B1E8}"/>
          </ac:graphicFrameMkLst>
        </pc:graphicFrameChg>
        <pc:graphicFrameChg chg="del">
          <ac:chgData name="Helen Woodhead" userId="ad3a4230-80d7-443d-8a9e-007713cf765f" providerId="ADAL" clId="{751EE2D5-3F3A-472A-9F65-CB7A8BDB7956}" dt="2020-02-06T11:43:32.905" v="275" actId="478"/>
          <ac:graphicFrameMkLst>
            <pc:docMk/>
            <pc:sldMk cId="3428878524" sldId="415"/>
            <ac:graphicFrameMk id="11" creationId="{95F6C080-57B9-47F0-A481-3D23D71C34EF}"/>
          </ac:graphicFrameMkLst>
        </pc:graphicFrameChg>
        <pc:graphicFrameChg chg="add mod modGraphic">
          <ac:chgData name="Helen Woodhead" userId="ad3a4230-80d7-443d-8a9e-007713cf765f" providerId="ADAL" clId="{751EE2D5-3F3A-472A-9F65-CB7A8BDB7956}" dt="2020-02-06T11:46:20.253" v="344" actId="1038"/>
          <ac:graphicFrameMkLst>
            <pc:docMk/>
            <pc:sldMk cId="3428878524" sldId="415"/>
            <ac:graphicFrameMk id="20" creationId="{C46AF334-7755-4C0C-B5FE-29C04F1B9720}"/>
          </ac:graphicFrameMkLst>
        </pc:graphicFrameChg>
        <pc:graphicFrameChg chg="add">
          <ac:chgData name="Helen Woodhead" userId="ad3a4230-80d7-443d-8a9e-007713cf765f" providerId="ADAL" clId="{751EE2D5-3F3A-472A-9F65-CB7A8BDB7956}" dt="2020-02-06T11:44:27.852" v="276"/>
          <ac:graphicFrameMkLst>
            <pc:docMk/>
            <pc:sldMk cId="3428878524" sldId="415"/>
            <ac:graphicFrameMk id="21" creationId="{670C6F45-58FE-4353-B0F8-B20C9CC938D1}"/>
          </ac:graphicFrameMkLst>
        </pc:graphicFrameChg>
        <pc:graphicFrameChg chg="add">
          <ac:chgData name="Helen Woodhead" userId="ad3a4230-80d7-443d-8a9e-007713cf765f" providerId="ADAL" clId="{751EE2D5-3F3A-472A-9F65-CB7A8BDB7956}" dt="2020-02-06T11:44:27.852" v="276"/>
          <ac:graphicFrameMkLst>
            <pc:docMk/>
            <pc:sldMk cId="3428878524" sldId="415"/>
            <ac:graphicFrameMk id="26" creationId="{9140190C-A7E1-4E21-9569-53C9BB6DC7F8}"/>
          </ac:graphicFrameMkLst>
        </pc:graphicFrameChg>
        <pc:graphicFrameChg chg="add">
          <ac:chgData name="Helen Woodhead" userId="ad3a4230-80d7-443d-8a9e-007713cf765f" providerId="ADAL" clId="{751EE2D5-3F3A-472A-9F65-CB7A8BDB7956}" dt="2020-02-06T11:44:27.852" v="276"/>
          <ac:graphicFrameMkLst>
            <pc:docMk/>
            <pc:sldMk cId="3428878524" sldId="415"/>
            <ac:graphicFrameMk id="27" creationId="{57560700-7223-4240-9173-86E2554BFA1D}"/>
          </ac:graphicFrameMkLst>
        </pc:graphicFrameChg>
        <pc:graphicFrameChg chg="add">
          <ac:chgData name="Helen Woodhead" userId="ad3a4230-80d7-443d-8a9e-007713cf765f" providerId="ADAL" clId="{751EE2D5-3F3A-472A-9F65-CB7A8BDB7956}" dt="2020-02-06T11:44:27.852" v="276"/>
          <ac:graphicFrameMkLst>
            <pc:docMk/>
            <pc:sldMk cId="3428878524" sldId="415"/>
            <ac:graphicFrameMk id="28" creationId="{16ED9B61-904C-4308-9060-1861F42C0DAF}"/>
          </ac:graphicFrameMkLst>
        </pc:graphicFrameChg>
        <pc:graphicFrameChg chg="add">
          <ac:chgData name="Helen Woodhead" userId="ad3a4230-80d7-443d-8a9e-007713cf765f" providerId="ADAL" clId="{751EE2D5-3F3A-472A-9F65-CB7A8BDB7956}" dt="2020-02-06T11:44:27.852" v="276"/>
          <ac:graphicFrameMkLst>
            <pc:docMk/>
            <pc:sldMk cId="3428878524" sldId="415"/>
            <ac:graphicFrameMk id="29" creationId="{D183362F-A019-44F7-A334-D1F309B2F50E}"/>
          </ac:graphicFrameMkLst>
        </pc:graphicFrameChg>
        <pc:picChg chg="add del mod modCrop">
          <ac:chgData name="Helen Woodhead" userId="ad3a4230-80d7-443d-8a9e-007713cf765f" providerId="ADAL" clId="{751EE2D5-3F3A-472A-9F65-CB7A8BDB7956}" dt="2020-02-06T11:45:50.800" v="288" actId="21"/>
          <ac:picMkLst>
            <pc:docMk/>
            <pc:sldMk cId="3428878524" sldId="415"/>
            <ac:picMk id="4" creationId="{E263EF3E-71B0-4C57-8F81-BDC2FA9FC207}"/>
          </ac:picMkLst>
        </pc:picChg>
        <pc:picChg chg="add">
          <ac:chgData name="Helen Woodhead" userId="ad3a4230-80d7-443d-8a9e-007713cf765f" providerId="ADAL" clId="{751EE2D5-3F3A-472A-9F65-CB7A8BDB7956}" dt="2020-02-06T11:46:12.311" v="320"/>
          <ac:picMkLst>
            <pc:docMk/>
            <pc:sldMk cId="3428878524" sldId="415"/>
            <ac:picMk id="30" creationId="{09906BA2-6A3B-4472-B939-BF09AB14108C}"/>
          </ac:picMkLst>
        </pc:picChg>
        <pc:picChg chg="add">
          <ac:chgData name="Helen Woodhead" userId="ad3a4230-80d7-443d-8a9e-007713cf765f" providerId="ADAL" clId="{751EE2D5-3F3A-472A-9F65-CB7A8BDB7956}" dt="2020-02-06T11:50:02.561" v="408"/>
          <ac:picMkLst>
            <pc:docMk/>
            <pc:sldMk cId="3428878524" sldId="415"/>
            <ac:picMk id="31" creationId="{6D23517B-CCC6-416B-AAFC-FD5C6A9564AB}"/>
          </ac:picMkLst>
        </pc:picChg>
        <pc:picChg chg="add">
          <ac:chgData name="Helen Woodhead" userId="ad3a4230-80d7-443d-8a9e-007713cf765f" providerId="ADAL" clId="{751EE2D5-3F3A-472A-9F65-CB7A8BDB7956}" dt="2020-02-06T11:50:55.372" v="421"/>
          <ac:picMkLst>
            <pc:docMk/>
            <pc:sldMk cId="3428878524" sldId="415"/>
            <ac:picMk id="32" creationId="{AFD95DD5-1634-46D0-9FFE-4C52B65EE203}"/>
          </ac:picMkLst>
        </pc:picChg>
        <pc:cxnChg chg="del">
          <ac:chgData name="Helen Woodhead" userId="ad3a4230-80d7-443d-8a9e-007713cf765f" providerId="ADAL" clId="{751EE2D5-3F3A-472A-9F65-CB7A8BDB7956}" dt="2020-02-06T11:43:32.905" v="275" actId="478"/>
          <ac:cxnSpMkLst>
            <pc:docMk/>
            <pc:sldMk cId="3428878524" sldId="415"/>
            <ac:cxnSpMk id="12" creationId="{527B94DC-3AEA-461A-8E35-1C5A489DB554}"/>
          </ac:cxnSpMkLst>
        </pc:cxnChg>
        <pc:cxnChg chg="del">
          <ac:chgData name="Helen Woodhead" userId="ad3a4230-80d7-443d-8a9e-007713cf765f" providerId="ADAL" clId="{751EE2D5-3F3A-472A-9F65-CB7A8BDB7956}" dt="2020-02-06T11:43:32.905" v="275" actId="478"/>
          <ac:cxnSpMkLst>
            <pc:docMk/>
            <pc:sldMk cId="3428878524" sldId="415"/>
            <ac:cxnSpMk id="13" creationId="{7246A6ED-F287-4C39-8145-FB721D41FB27}"/>
          </ac:cxnSpMkLst>
        </pc:cxnChg>
        <pc:cxnChg chg="del">
          <ac:chgData name="Helen Woodhead" userId="ad3a4230-80d7-443d-8a9e-007713cf765f" providerId="ADAL" clId="{751EE2D5-3F3A-472A-9F65-CB7A8BDB7956}" dt="2020-02-06T11:43:32.905" v="275" actId="478"/>
          <ac:cxnSpMkLst>
            <pc:docMk/>
            <pc:sldMk cId="3428878524" sldId="415"/>
            <ac:cxnSpMk id="14" creationId="{6E7E965C-D4D4-499A-9956-4FA13FA139C9}"/>
          </ac:cxnSpMkLst>
        </pc:cxnChg>
        <pc:cxnChg chg="del">
          <ac:chgData name="Helen Woodhead" userId="ad3a4230-80d7-443d-8a9e-007713cf765f" providerId="ADAL" clId="{751EE2D5-3F3A-472A-9F65-CB7A8BDB7956}" dt="2020-02-06T11:43:32.905" v="275" actId="478"/>
          <ac:cxnSpMkLst>
            <pc:docMk/>
            <pc:sldMk cId="3428878524" sldId="415"/>
            <ac:cxnSpMk id="15" creationId="{0BBDC5AD-A438-4CC8-BE37-D8AC61DFEAD2}"/>
          </ac:cxnSpMkLst>
        </pc:cxnChg>
      </pc:sldChg>
      <pc:sldChg chg="addSp modSp add">
        <pc:chgData name="Helen Woodhead" userId="ad3a4230-80d7-443d-8a9e-007713cf765f" providerId="ADAL" clId="{751EE2D5-3F3A-472A-9F65-CB7A8BDB7956}" dt="2020-02-06T11:53:54.494" v="438" actId="122"/>
        <pc:sldMkLst>
          <pc:docMk/>
          <pc:sldMk cId="3463044910" sldId="416"/>
        </pc:sldMkLst>
        <pc:spChg chg="mod">
          <ac:chgData name="Helen Woodhead" userId="ad3a4230-80d7-443d-8a9e-007713cf765f" providerId="ADAL" clId="{751EE2D5-3F3A-472A-9F65-CB7A8BDB7956}" dt="2020-02-06T11:53:54.494" v="438" actId="122"/>
          <ac:spMkLst>
            <pc:docMk/>
            <pc:sldMk cId="3463044910" sldId="416"/>
            <ac:spMk id="19" creationId="{5252A847-DE45-4FA3-A1F8-EEBEB845FF8E}"/>
          </ac:spMkLst>
        </pc:spChg>
        <pc:graphicFrameChg chg="ord">
          <ac:chgData name="Helen Woodhead" userId="ad3a4230-80d7-443d-8a9e-007713cf765f" providerId="ADAL" clId="{751EE2D5-3F3A-472A-9F65-CB7A8BDB7956}" dt="2020-02-06T11:51:15.020" v="425" actId="166"/>
          <ac:graphicFrameMkLst>
            <pc:docMk/>
            <pc:sldMk cId="3463044910" sldId="416"/>
            <ac:graphicFrameMk id="27" creationId="{57560700-7223-4240-9173-86E2554BFA1D}"/>
          </ac:graphicFrameMkLst>
        </pc:graphicFrameChg>
        <pc:graphicFrameChg chg="ord">
          <ac:chgData name="Helen Woodhead" userId="ad3a4230-80d7-443d-8a9e-007713cf765f" providerId="ADAL" clId="{751EE2D5-3F3A-472A-9F65-CB7A8BDB7956}" dt="2020-02-06T11:51:15.020" v="425" actId="166"/>
          <ac:graphicFrameMkLst>
            <pc:docMk/>
            <pc:sldMk cId="3463044910" sldId="416"/>
            <ac:graphicFrameMk id="28" creationId="{16ED9B61-904C-4308-9060-1861F42C0DAF}"/>
          </ac:graphicFrameMkLst>
        </pc:graphicFrameChg>
        <pc:graphicFrameChg chg="ord">
          <ac:chgData name="Helen Woodhead" userId="ad3a4230-80d7-443d-8a9e-007713cf765f" providerId="ADAL" clId="{751EE2D5-3F3A-472A-9F65-CB7A8BDB7956}" dt="2020-02-06T11:51:15.020" v="425" actId="166"/>
          <ac:graphicFrameMkLst>
            <pc:docMk/>
            <pc:sldMk cId="3463044910" sldId="416"/>
            <ac:graphicFrameMk id="29" creationId="{D183362F-A019-44F7-A334-D1F309B2F50E}"/>
          </ac:graphicFrameMkLst>
        </pc:graphicFrameChg>
        <pc:cxnChg chg="add mod">
          <ac:chgData name="Helen Woodhead" userId="ad3a4230-80d7-443d-8a9e-007713cf765f" providerId="ADAL" clId="{751EE2D5-3F3A-472A-9F65-CB7A8BDB7956}" dt="2020-02-06T11:51:26.031" v="428" actId="14100"/>
          <ac:cxnSpMkLst>
            <pc:docMk/>
            <pc:sldMk cId="3463044910" sldId="416"/>
            <ac:cxnSpMk id="15" creationId="{52583E9E-6F33-4E98-8343-F9C4B00F7720}"/>
          </ac:cxnSpMkLst>
        </pc:cxnChg>
        <pc:cxnChg chg="add mod">
          <ac:chgData name="Helen Woodhead" userId="ad3a4230-80d7-443d-8a9e-007713cf765f" providerId="ADAL" clId="{751EE2D5-3F3A-472A-9F65-CB7A8BDB7956}" dt="2020-02-06T11:51:19.449" v="426" actId="14100"/>
          <ac:cxnSpMkLst>
            <pc:docMk/>
            <pc:sldMk cId="3463044910" sldId="416"/>
            <ac:cxnSpMk id="16" creationId="{F7B8F954-7F07-474C-9F67-C26276939A86}"/>
          </ac:cxnSpMkLst>
        </pc:cxnChg>
        <pc:cxnChg chg="add mod">
          <ac:chgData name="Helen Woodhead" userId="ad3a4230-80d7-443d-8a9e-007713cf765f" providerId="ADAL" clId="{751EE2D5-3F3A-472A-9F65-CB7A8BDB7956}" dt="2020-02-06T11:51:23.330" v="427" actId="14100"/>
          <ac:cxnSpMkLst>
            <pc:docMk/>
            <pc:sldMk cId="3463044910" sldId="416"/>
            <ac:cxnSpMk id="17" creationId="{D4B44F86-CDE6-4360-B5FE-D594113D6688}"/>
          </ac:cxnSpMkLst>
        </pc:cxnChg>
      </pc:sldChg>
    </pc:docChg>
  </pc:docChgLst>
  <pc:docChgLst>
    <pc:chgData name="Helen Woodhead" userId="a20b558725e10394" providerId="LiveId" clId="{F690D144-A12E-43B0-B627-D17752A4B1D4}"/>
    <pc:docChg chg="custSel addSld delSld modSld">
      <pc:chgData name="Helen Woodhead" userId="a20b558725e10394" providerId="LiveId" clId="{F690D144-A12E-43B0-B627-D17752A4B1D4}" dt="2020-02-06T12:28:55.679" v="175" actId="47"/>
      <pc:docMkLst>
        <pc:docMk/>
      </pc:docMkLst>
      <pc:sldChg chg="delSp modSp del">
        <pc:chgData name="Helen Woodhead" userId="a20b558725e10394" providerId="LiveId" clId="{F690D144-A12E-43B0-B627-D17752A4B1D4}" dt="2020-02-06T12:25:47.589" v="81" actId="47"/>
        <pc:sldMkLst>
          <pc:docMk/>
          <pc:sldMk cId="3550962016" sldId="394"/>
        </pc:sldMkLst>
        <pc:spChg chg="del mod">
          <ac:chgData name="Helen Woodhead" userId="a20b558725e10394" providerId="LiveId" clId="{F690D144-A12E-43B0-B627-D17752A4B1D4}" dt="2020-02-06T12:25:21.570" v="79" actId="21"/>
          <ac:spMkLst>
            <pc:docMk/>
            <pc:sldMk cId="3550962016" sldId="394"/>
            <ac:spMk id="19" creationId="{5252A847-DE45-4FA3-A1F8-EEBEB845FF8E}"/>
          </ac:spMkLst>
        </pc:spChg>
        <pc:graphicFrameChg chg="del">
          <ac:chgData name="Helen Woodhead" userId="a20b558725e10394" providerId="LiveId" clId="{F690D144-A12E-43B0-B627-D17752A4B1D4}" dt="2020-02-06T12:25:21.570" v="79" actId="21"/>
          <ac:graphicFrameMkLst>
            <pc:docMk/>
            <pc:sldMk cId="3550962016" sldId="394"/>
            <ac:graphicFrameMk id="20" creationId="{369D8A24-3564-4621-BC21-CBBC28F08BCA}"/>
          </ac:graphicFrameMkLst>
        </pc:graphicFrameChg>
        <pc:graphicFrameChg chg="del">
          <ac:chgData name="Helen Woodhead" userId="a20b558725e10394" providerId="LiveId" clId="{F690D144-A12E-43B0-B627-D17752A4B1D4}" dt="2020-02-06T12:25:21.570" v="79" actId="21"/>
          <ac:graphicFrameMkLst>
            <pc:docMk/>
            <pc:sldMk cId="3550962016" sldId="394"/>
            <ac:graphicFrameMk id="26" creationId="{537210BD-5B38-4753-AB28-EF9DB9FC4B95}"/>
          </ac:graphicFrameMkLst>
        </pc:graphicFrameChg>
        <pc:picChg chg="del">
          <ac:chgData name="Helen Woodhead" userId="a20b558725e10394" providerId="LiveId" clId="{F690D144-A12E-43B0-B627-D17752A4B1D4}" dt="2020-02-06T12:25:16.410" v="76" actId="478"/>
          <ac:picMkLst>
            <pc:docMk/>
            <pc:sldMk cId="3550962016" sldId="394"/>
            <ac:picMk id="13" creationId="{585AC288-9583-4C72-8BB2-5C1CE6ECFAF1}"/>
          </ac:picMkLst>
        </pc:picChg>
        <pc:picChg chg="del">
          <ac:chgData name="Helen Woodhead" userId="a20b558725e10394" providerId="LiveId" clId="{F690D144-A12E-43B0-B627-D17752A4B1D4}" dt="2020-02-06T12:25:16.410" v="76" actId="478"/>
          <ac:picMkLst>
            <pc:docMk/>
            <pc:sldMk cId="3550962016" sldId="394"/>
            <ac:picMk id="16" creationId="{C99EEFCF-C255-47E1-A052-C0BB0AF97956}"/>
          </ac:picMkLst>
        </pc:picChg>
      </pc:sldChg>
      <pc:sldChg chg="del">
        <pc:chgData name="Helen Woodhead" userId="a20b558725e10394" providerId="LiveId" clId="{F690D144-A12E-43B0-B627-D17752A4B1D4}" dt="2020-02-06T12:26:13.483" v="85" actId="47"/>
        <pc:sldMkLst>
          <pc:docMk/>
          <pc:sldMk cId="1904516651" sldId="395"/>
        </pc:sldMkLst>
      </pc:sldChg>
      <pc:sldChg chg="delSp modSp del">
        <pc:chgData name="Helen Woodhead" userId="a20b558725e10394" providerId="LiveId" clId="{F690D144-A12E-43B0-B627-D17752A4B1D4}" dt="2020-02-06T12:26:49.854" v="122" actId="47"/>
        <pc:sldMkLst>
          <pc:docMk/>
          <pc:sldMk cId="2908565959" sldId="396"/>
        </pc:sldMkLst>
        <pc:spChg chg="del">
          <ac:chgData name="Helen Woodhead" userId="a20b558725e10394" providerId="LiveId" clId="{F690D144-A12E-43B0-B627-D17752A4B1D4}" dt="2020-02-06T12:26:47.496" v="120" actId="21"/>
          <ac:spMkLst>
            <pc:docMk/>
            <pc:sldMk cId="2908565959" sldId="396"/>
            <ac:spMk id="11" creationId="{2E388944-6688-44C3-96B5-EB2D28ADA498}"/>
          </ac:spMkLst>
        </pc:spChg>
        <pc:spChg chg="del">
          <ac:chgData name="Helen Woodhead" userId="a20b558725e10394" providerId="LiveId" clId="{F690D144-A12E-43B0-B627-D17752A4B1D4}" dt="2020-02-06T12:26:47.496" v="120" actId="21"/>
          <ac:spMkLst>
            <pc:docMk/>
            <pc:sldMk cId="2908565959" sldId="396"/>
            <ac:spMk id="13" creationId="{96730244-2FD6-4D60-840F-4942C1721FBF}"/>
          </ac:spMkLst>
        </pc:spChg>
        <pc:spChg chg="del">
          <ac:chgData name="Helen Woodhead" userId="a20b558725e10394" providerId="LiveId" clId="{F690D144-A12E-43B0-B627-D17752A4B1D4}" dt="2020-02-06T12:26:47.496" v="120" actId="21"/>
          <ac:spMkLst>
            <pc:docMk/>
            <pc:sldMk cId="2908565959" sldId="396"/>
            <ac:spMk id="14" creationId="{8581D1B6-30FE-40A6-B711-D00512BA3BC8}"/>
          </ac:spMkLst>
        </pc:spChg>
        <pc:spChg chg="del">
          <ac:chgData name="Helen Woodhead" userId="a20b558725e10394" providerId="LiveId" clId="{F690D144-A12E-43B0-B627-D17752A4B1D4}" dt="2020-02-06T12:26:47.496" v="120" actId="21"/>
          <ac:spMkLst>
            <pc:docMk/>
            <pc:sldMk cId="2908565959" sldId="396"/>
            <ac:spMk id="15" creationId="{0EB43479-BB53-445E-8237-832B519B6AD0}"/>
          </ac:spMkLst>
        </pc:spChg>
        <pc:spChg chg="del mod">
          <ac:chgData name="Helen Woodhead" userId="a20b558725e10394" providerId="LiveId" clId="{F690D144-A12E-43B0-B627-D17752A4B1D4}" dt="2020-02-06T12:26:47.496" v="120" actId="21"/>
          <ac:spMkLst>
            <pc:docMk/>
            <pc:sldMk cId="2908565959" sldId="396"/>
            <ac:spMk id="19" creationId="{5252A847-DE45-4FA3-A1F8-EEBEB845FF8E}"/>
          </ac:spMkLst>
        </pc:spChg>
        <pc:picChg chg="del">
          <ac:chgData name="Helen Woodhead" userId="a20b558725e10394" providerId="LiveId" clId="{F690D144-A12E-43B0-B627-D17752A4B1D4}" dt="2020-02-06T12:26:42.809" v="117" actId="478"/>
          <ac:picMkLst>
            <pc:docMk/>
            <pc:sldMk cId="2908565959" sldId="396"/>
            <ac:picMk id="28" creationId="{EFC20B10-9E52-48EB-87FA-173A8B10CAB8}"/>
          </ac:picMkLst>
        </pc:picChg>
        <pc:picChg chg="del">
          <ac:chgData name="Helen Woodhead" userId="a20b558725e10394" providerId="LiveId" clId="{F690D144-A12E-43B0-B627-D17752A4B1D4}" dt="2020-02-06T12:26:42.809" v="117" actId="478"/>
          <ac:picMkLst>
            <pc:docMk/>
            <pc:sldMk cId="2908565959" sldId="396"/>
            <ac:picMk id="29" creationId="{D070401A-8526-4380-93B9-98D76A4D2115}"/>
          </ac:picMkLst>
        </pc:picChg>
      </pc:sldChg>
      <pc:sldChg chg="del">
        <pc:chgData name="Helen Woodhead" userId="a20b558725e10394" providerId="LiveId" clId="{F690D144-A12E-43B0-B627-D17752A4B1D4}" dt="2020-02-06T12:27:02.496" v="125" actId="47"/>
        <pc:sldMkLst>
          <pc:docMk/>
          <pc:sldMk cId="924504894" sldId="397"/>
        </pc:sldMkLst>
      </pc:sldChg>
      <pc:sldChg chg="del">
        <pc:chgData name="Helen Woodhead" userId="a20b558725e10394" providerId="LiveId" clId="{F690D144-A12E-43B0-B627-D17752A4B1D4}" dt="2020-02-06T12:27:14.164" v="128" actId="47"/>
        <pc:sldMkLst>
          <pc:docMk/>
          <pc:sldMk cId="3213228015" sldId="399"/>
        </pc:sldMkLst>
      </pc:sldChg>
      <pc:sldChg chg="delSp modSp del">
        <pc:chgData name="Helen Woodhead" userId="a20b558725e10394" providerId="LiveId" clId="{F690D144-A12E-43B0-B627-D17752A4B1D4}" dt="2020-02-06T12:28:27.806" v="169" actId="47"/>
        <pc:sldMkLst>
          <pc:docMk/>
          <pc:sldMk cId="1488100890" sldId="400"/>
        </pc:sldMkLst>
        <pc:spChg chg="del mod">
          <ac:chgData name="Helen Woodhead" userId="a20b558725e10394" providerId="LiveId" clId="{F690D144-A12E-43B0-B627-D17752A4B1D4}" dt="2020-02-06T12:28:25.617" v="167" actId="21"/>
          <ac:spMkLst>
            <pc:docMk/>
            <pc:sldMk cId="1488100890" sldId="400"/>
            <ac:spMk id="11" creationId="{A2162F79-0AA6-4F43-848E-C681D3B09280}"/>
          </ac:spMkLst>
        </pc:spChg>
        <pc:spChg chg="del mod">
          <ac:chgData name="Helen Woodhead" userId="a20b558725e10394" providerId="LiveId" clId="{F690D144-A12E-43B0-B627-D17752A4B1D4}" dt="2020-02-06T12:28:25.617" v="167" actId="21"/>
          <ac:spMkLst>
            <pc:docMk/>
            <pc:sldMk cId="1488100890" sldId="400"/>
            <ac:spMk id="19" creationId="{5252A847-DE45-4FA3-A1F8-EEBEB845FF8E}"/>
          </ac:spMkLst>
        </pc:spChg>
        <pc:graphicFrameChg chg="del">
          <ac:chgData name="Helen Woodhead" userId="a20b558725e10394" providerId="LiveId" clId="{F690D144-A12E-43B0-B627-D17752A4B1D4}" dt="2020-02-06T12:28:25.617" v="167" actId="21"/>
          <ac:graphicFrameMkLst>
            <pc:docMk/>
            <pc:sldMk cId="1488100890" sldId="400"/>
            <ac:graphicFrameMk id="20" creationId="{369D8A24-3564-4621-BC21-CBBC28F08BCA}"/>
          </ac:graphicFrameMkLst>
        </pc:graphicFrameChg>
        <pc:picChg chg="del">
          <ac:chgData name="Helen Woodhead" userId="a20b558725e10394" providerId="LiveId" clId="{F690D144-A12E-43B0-B627-D17752A4B1D4}" dt="2020-02-06T12:28:19.476" v="164" actId="478"/>
          <ac:picMkLst>
            <pc:docMk/>
            <pc:sldMk cId="1488100890" sldId="400"/>
            <ac:picMk id="3" creationId="{5DF4495F-1352-4D86-9EB1-D79F30AF2912}"/>
          </ac:picMkLst>
        </pc:picChg>
        <pc:picChg chg="del">
          <ac:chgData name="Helen Woodhead" userId="a20b558725e10394" providerId="LiveId" clId="{F690D144-A12E-43B0-B627-D17752A4B1D4}" dt="2020-02-06T12:28:19.476" v="164" actId="478"/>
          <ac:picMkLst>
            <pc:docMk/>
            <pc:sldMk cId="1488100890" sldId="400"/>
            <ac:picMk id="10" creationId="{E35DDBC5-2140-4AC3-9EDC-F026539F9EFF}"/>
          </ac:picMkLst>
        </pc:picChg>
        <pc:picChg chg="del">
          <ac:chgData name="Helen Woodhead" userId="a20b558725e10394" providerId="LiveId" clId="{F690D144-A12E-43B0-B627-D17752A4B1D4}" dt="2020-02-06T12:28:19.476" v="164" actId="478"/>
          <ac:picMkLst>
            <pc:docMk/>
            <pc:sldMk cId="1488100890" sldId="400"/>
            <ac:picMk id="12" creationId="{82B1F260-370E-449B-B924-FE0729A2864F}"/>
          </ac:picMkLst>
        </pc:picChg>
      </pc:sldChg>
      <pc:sldChg chg="del">
        <pc:chgData name="Helen Woodhead" userId="a20b558725e10394" providerId="LiveId" clId="{F690D144-A12E-43B0-B627-D17752A4B1D4}" dt="2020-02-06T12:28:55.679" v="175" actId="47"/>
        <pc:sldMkLst>
          <pc:docMk/>
          <pc:sldMk cId="3747138916" sldId="403"/>
        </pc:sldMkLst>
      </pc:sldChg>
      <pc:sldChg chg="del">
        <pc:chgData name="Helen Woodhead" userId="a20b558725e10394" providerId="LiveId" clId="{F690D144-A12E-43B0-B627-D17752A4B1D4}" dt="2020-02-06T12:28:54.879" v="174" actId="47"/>
        <pc:sldMkLst>
          <pc:docMk/>
          <pc:sldMk cId="2749043410" sldId="404"/>
        </pc:sldMkLst>
      </pc:sldChg>
      <pc:sldChg chg="delSp modSp del">
        <pc:chgData name="Helen Woodhead" userId="a20b558725e10394" providerId="LiveId" clId="{F690D144-A12E-43B0-B627-D17752A4B1D4}" dt="2020-02-06T12:24:04.828" v="37" actId="47"/>
        <pc:sldMkLst>
          <pc:docMk/>
          <pc:sldMk cId="3428878524" sldId="415"/>
        </pc:sldMkLst>
        <pc:spChg chg="del mod">
          <ac:chgData name="Helen Woodhead" userId="a20b558725e10394" providerId="LiveId" clId="{F690D144-A12E-43B0-B627-D17752A4B1D4}" dt="2020-02-06T12:24:02.698" v="35" actId="21"/>
          <ac:spMkLst>
            <pc:docMk/>
            <pc:sldMk cId="3428878524" sldId="415"/>
            <ac:spMk id="19" creationId="{5252A847-DE45-4FA3-A1F8-EEBEB845FF8E}"/>
          </ac:spMkLst>
        </pc:spChg>
        <pc:graphicFrameChg chg="del">
          <ac:chgData name="Helen Woodhead" userId="a20b558725e10394" providerId="LiveId" clId="{F690D144-A12E-43B0-B627-D17752A4B1D4}" dt="2020-02-06T12:24:02.698" v="35" actId="21"/>
          <ac:graphicFrameMkLst>
            <pc:docMk/>
            <pc:sldMk cId="3428878524" sldId="415"/>
            <ac:graphicFrameMk id="20" creationId="{C46AF334-7755-4C0C-B5FE-29C04F1B9720}"/>
          </ac:graphicFrameMkLst>
        </pc:graphicFrameChg>
        <pc:graphicFrameChg chg="del">
          <ac:chgData name="Helen Woodhead" userId="a20b558725e10394" providerId="LiveId" clId="{F690D144-A12E-43B0-B627-D17752A4B1D4}" dt="2020-02-06T12:24:02.698" v="35" actId="21"/>
          <ac:graphicFrameMkLst>
            <pc:docMk/>
            <pc:sldMk cId="3428878524" sldId="415"/>
            <ac:graphicFrameMk id="21" creationId="{670C6F45-58FE-4353-B0F8-B20C9CC938D1}"/>
          </ac:graphicFrameMkLst>
        </pc:graphicFrameChg>
        <pc:graphicFrameChg chg="del">
          <ac:chgData name="Helen Woodhead" userId="a20b558725e10394" providerId="LiveId" clId="{F690D144-A12E-43B0-B627-D17752A4B1D4}" dt="2020-02-06T12:24:02.698" v="35" actId="21"/>
          <ac:graphicFrameMkLst>
            <pc:docMk/>
            <pc:sldMk cId="3428878524" sldId="415"/>
            <ac:graphicFrameMk id="26" creationId="{9140190C-A7E1-4E21-9569-53C9BB6DC7F8}"/>
          </ac:graphicFrameMkLst>
        </pc:graphicFrameChg>
        <pc:graphicFrameChg chg="del">
          <ac:chgData name="Helen Woodhead" userId="a20b558725e10394" providerId="LiveId" clId="{F690D144-A12E-43B0-B627-D17752A4B1D4}" dt="2020-02-06T12:24:02.698" v="35" actId="21"/>
          <ac:graphicFrameMkLst>
            <pc:docMk/>
            <pc:sldMk cId="3428878524" sldId="415"/>
            <ac:graphicFrameMk id="27" creationId="{57560700-7223-4240-9173-86E2554BFA1D}"/>
          </ac:graphicFrameMkLst>
        </pc:graphicFrameChg>
        <pc:graphicFrameChg chg="del">
          <ac:chgData name="Helen Woodhead" userId="a20b558725e10394" providerId="LiveId" clId="{F690D144-A12E-43B0-B627-D17752A4B1D4}" dt="2020-02-06T12:24:02.698" v="35" actId="21"/>
          <ac:graphicFrameMkLst>
            <pc:docMk/>
            <pc:sldMk cId="3428878524" sldId="415"/>
            <ac:graphicFrameMk id="28" creationId="{16ED9B61-904C-4308-9060-1861F42C0DAF}"/>
          </ac:graphicFrameMkLst>
        </pc:graphicFrameChg>
        <pc:graphicFrameChg chg="del">
          <ac:chgData name="Helen Woodhead" userId="a20b558725e10394" providerId="LiveId" clId="{F690D144-A12E-43B0-B627-D17752A4B1D4}" dt="2020-02-06T12:24:02.698" v="35" actId="21"/>
          <ac:graphicFrameMkLst>
            <pc:docMk/>
            <pc:sldMk cId="3428878524" sldId="415"/>
            <ac:graphicFrameMk id="29" creationId="{D183362F-A019-44F7-A334-D1F309B2F50E}"/>
          </ac:graphicFrameMkLst>
        </pc:graphicFrameChg>
        <pc:picChg chg="del">
          <ac:chgData name="Helen Woodhead" userId="a20b558725e10394" providerId="LiveId" clId="{F690D144-A12E-43B0-B627-D17752A4B1D4}" dt="2020-02-06T12:23:53.218" v="32" actId="478"/>
          <ac:picMkLst>
            <pc:docMk/>
            <pc:sldMk cId="3428878524" sldId="415"/>
            <ac:picMk id="30" creationId="{09906BA2-6A3B-4472-B939-BF09AB14108C}"/>
          </ac:picMkLst>
        </pc:picChg>
        <pc:picChg chg="del">
          <ac:chgData name="Helen Woodhead" userId="a20b558725e10394" providerId="LiveId" clId="{F690D144-A12E-43B0-B627-D17752A4B1D4}" dt="2020-02-06T12:23:53.218" v="32" actId="478"/>
          <ac:picMkLst>
            <pc:docMk/>
            <pc:sldMk cId="3428878524" sldId="415"/>
            <ac:picMk id="31" creationId="{6D23517B-CCC6-416B-AAFC-FD5C6A9564AB}"/>
          </ac:picMkLst>
        </pc:picChg>
        <pc:picChg chg="del">
          <ac:chgData name="Helen Woodhead" userId="a20b558725e10394" providerId="LiveId" clId="{F690D144-A12E-43B0-B627-D17752A4B1D4}" dt="2020-02-06T12:23:53.218" v="32" actId="478"/>
          <ac:picMkLst>
            <pc:docMk/>
            <pc:sldMk cId="3428878524" sldId="415"/>
            <ac:picMk id="32" creationId="{AFD95DD5-1634-46D0-9FFE-4C52B65EE203}"/>
          </ac:picMkLst>
        </pc:picChg>
      </pc:sldChg>
      <pc:sldChg chg="del">
        <pc:chgData name="Helen Woodhead" userId="a20b558725e10394" providerId="LiveId" clId="{F690D144-A12E-43B0-B627-D17752A4B1D4}" dt="2020-02-06T12:24:21.123" v="41" actId="47"/>
        <pc:sldMkLst>
          <pc:docMk/>
          <pc:sldMk cId="3463044910" sldId="416"/>
        </pc:sldMkLst>
      </pc:sldChg>
      <pc:sldChg chg="addSp delSp modSp add">
        <pc:chgData name="Helen Woodhead" userId="a20b558725e10394" providerId="LiveId" clId="{F690D144-A12E-43B0-B627-D17752A4B1D4}" dt="2020-02-06T12:24:03.872" v="36"/>
        <pc:sldMkLst>
          <pc:docMk/>
          <pc:sldMk cId="439640855" sldId="417"/>
        </pc:sldMkLst>
        <pc:spChg chg="add">
          <ac:chgData name="Helen Woodhead" userId="a20b558725e10394" providerId="LiveId" clId="{F690D144-A12E-43B0-B627-D17752A4B1D4}" dt="2020-02-06T12:24:03.872" v="36"/>
          <ac:spMkLst>
            <pc:docMk/>
            <pc:sldMk cId="439640855" sldId="417"/>
            <ac:spMk id="17" creationId="{3F63D75E-A1D2-4B6C-B23C-F4CDB746B302}"/>
          </ac:spMkLst>
        </pc:spChg>
        <pc:spChg chg="del mod">
          <ac:chgData name="Helen Woodhead" userId="a20b558725e10394" providerId="LiveId" clId="{F690D144-A12E-43B0-B627-D17752A4B1D4}" dt="2020-02-06T12:23:49.496" v="30" actId="478"/>
          <ac:spMkLst>
            <pc:docMk/>
            <pc:sldMk cId="439640855" sldId="417"/>
            <ac:spMk id="19" creationId="{5252A847-DE45-4FA3-A1F8-EEBEB845FF8E}"/>
          </ac:spMkLst>
        </pc:spChg>
        <pc:graphicFrameChg chg="del">
          <ac:chgData name="Helen Woodhead" userId="a20b558725e10394" providerId="LiveId" clId="{F690D144-A12E-43B0-B627-D17752A4B1D4}" dt="2020-02-06T12:23:32.774" v="2" actId="478"/>
          <ac:graphicFrameMkLst>
            <pc:docMk/>
            <pc:sldMk cId="439640855" sldId="417"/>
            <ac:graphicFrameMk id="20" creationId="{C46AF334-7755-4C0C-B5FE-29C04F1B9720}"/>
          </ac:graphicFrameMkLst>
        </pc:graphicFrameChg>
        <pc:graphicFrameChg chg="del">
          <ac:chgData name="Helen Woodhead" userId="a20b558725e10394" providerId="LiveId" clId="{F690D144-A12E-43B0-B627-D17752A4B1D4}" dt="2020-02-06T12:23:32.774" v="2" actId="478"/>
          <ac:graphicFrameMkLst>
            <pc:docMk/>
            <pc:sldMk cId="439640855" sldId="417"/>
            <ac:graphicFrameMk id="21" creationId="{670C6F45-58FE-4353-B0F8-B20C9CC938D1}"/>
          </ac:graphicFrameMkLst>
        </pc:graphicFrameChg>
        <pc:graphicFrameChg chg="add">
          <ac:chgData name="Helen Woodhead" userId="a20b558725e10394" providerId="LiveId" clId="{F690D144-A12E-43B0-B627-D17752A4B1D4}" dt="2020-02-06T12:24:03.872" v="36"/>
          <ac:graphicFrameMkLst>
            <pc:docMk/>
            <pc:sldMk cId="439640855" sldId="417"/>
            <ac:graphicFrameMk id="22" creationId="{5032AB64-D9F4-4ABC-87F7-EC9FA1B78851}"/>
          </ac:graphicFrameMkLst>
        </pc:graphicFrameChg>
        <pc:graphicFrameChg chg="add">
          <ac:chgData name="Helen Woodhead" userId="a20b558725e10394" providerId="LiveId" clId="{F690D144-A12E-43B0-B627-D17752A4B1D4}" dt="2020-02-06T12:24:03.872" v="36"/>
          <ac:graphicFrameMkLst>
            <pc:docMk/>
            <pc:sldMk cId="439640855" sldId="417"/>
            <ac:graphicFrameMk id="23" creationId="{5C284820-7CD4-47E2-BA6F-F58E4659F124}"/>
          </ac:graphicFrameMkLst>
        </pc:graphicFrameChg>
        <pc:graphicFrameChg chg="add">
          <ac:chgData name="Helen Woodhead" userId="a20b558725e10394" providerId="LiveId" clId="{F690D144-A12E-43B0-B627-D17752A4B1D4}" dt="2020-02-06T12:24:03.872" v="36"/>
          <ac:graphicFrameMkLst>
            <pc:docMk/>
            <pc:sldMk cId="439640855" sldId="417"/>
            <ac:graphicFrameMk id="24" creationId="{8301B7F4-9A0A-43A7-9BFE-B681AB92ADD9}"/>
          </ac:graphicFrameMkLst>
        </pc:graphicFrameChg>
        <pc:graphicFrameChg chg="add">
          <ac:chgData name="Helen Woodhead" userId="a20b558725e10394" providerId="LiveId" clId="{F690D144-A12E-43B0-B627-D17752A4B1D4}" dt="2020-02-06T12:24:03.872" v="36"/>
          <ac:graphicFrameMkLst>
            <pc:docMk/>
            <pc:sldMk cId="439640855" sldId="417"/>
            <ac:graphicFrameMk id="25" creationId="{E4E679A3-5465-49DC-8C07-912A97E8DD67}"/>
          </ac:graphicFrameMkLst>
        </pc:graphicFrameChg>
        <pc:graphicFrameChg chg="del">
          <ac:chgData name="Helen Woodhead" userId="a20b558725e10394" providerId="LiveId" clId="{F690D144-A12E-43B0-B627-D17752A4B1D4}" dt="2020-02-06T12:23:32.774" v="2" actId="478"/>
          <ac:graphicFrameMkLst>
            <pc:docMk/>
            <pc:sldMk cId="439640855" sldId="417"/>
            <ac:graphicFrameMk id="26" creationId="{9140190C-A7E1-4E21-9569-53C9BB6DC7F8}"/>
          </ac:graphicFrameMkLst>
        </pc:graphicFrameChg>
        <pc:graphicFrameChg chg="del">
          <ac:chgData name="Helen Woodhead" userId="a20b558725e10394" providerId="LiveId" clId="{F690D144-A12E-43B0-B627-D17752A4B1D4}" dt="2020-02-06T12:23:32.774" v="2" actId="478"/>
          <ac:graphicFrameMkLst>
            <pc:docMk/>
            <pc:sldMk cId="439640855" sldId="417"/>
            <ac:graphicFrameMk id="27" creationId="{57560700-7223-4240-9173-86E2554BFA1D}"/>
          </ac:graphicFrameMkLst>
        </pc:graphicFrameChg>
        <pc:graphicFrameChg chg="del">
          <ac:chgData name="Helen Woodhead" userId="a20b558725e10394" providerId="LiveId" clId="{F690D144-A12E-43B0-B627-D17752A4B1D4}" dt="2020-02-06T12:23:32.774" v="2" actId="478"/>
          <ac:graphicFrameMkLst>
            <pc:docMk/>
            <pc:sldMk cId="439640855" sldId="417"/>
            <ac:graphicFrameMk id="28" creationId="{16ED9B61-904C-4308-9060-1861F42C0DAF}"/>
          </ac:graphicFrameMkLst>
        </pc:graphicFrameChg>
        <pc:graphicFrameChg chg="del">
          <ac:chgData name="Helen Woodhead" userId="a20b558725e10394" providerId="LiveId" clId="{F690D144-A12E-43B0-B627-D17752A4B1D4}" dt="2020-02-06T12:23:32.774" v="2" actId="478"/>
          <ac:graphicFrameMkLst>
            <pc:docMk/>
            <pc:sldMk cId="439640855" sldId="417"/>
            <ac:graphicFrameMk id="29" creationId="{D183362F-A019-44F7-A334-D1F309B2F50E}"/>
          </ac:graphicFrameMkLst>
        </pc:graphicFrameChg>
        <pc:graphicFrameChg chg="add">
          <ac:chgData name="Helen Woodhead" userId="a20b558725e10394" providerId="LiveId" clId="{F690D144-A12E-43B0-B627-D17752A4B1D4}" dt="2020-02-06T12:24:03.872" v="36"/>
          <ac:graphicFrameMkLst>
            <pc:docMk/>
            <pc:sldMk cId="439640855" sldId="417"/>
            <ac:graphicFrameMk id="33" creationId="{78F36E64-AB73-4C62-BA2D-809BE79BB804}"/>
          </ac:graphicFrameMkLst>
        </pc:graphicFrameChg>
        <pc:graphicFrameChg chg="add">
          <ac:chgData name="Helen Woodhead" userId="a20b558725e10394" providerId="LiveId" clId="{F690D144-A12E-43B0-B627-D17752A4B1D4}" dt="2020-02-06T12:24:03.872" v="36"/>
          <ac:graphicFrameMkLst>
            <pc:docMk/>
            <pc:sldMk cId="439640855" sldId="417"/>
            <ac:graphicFrameMk id="34" creationId="{DFBFA3E4-DE8D-4C18-A9ED-4616A8E7C608}"/>
          </ac:graphicFrameMkLst>
        </pc:graphicFrameChg>
        <pc:picChg chg="add del mod">
          <ac:chgData name="Helen Woodhead" userId="a20b558725e10394" providerId="LiveId" clId="{F690D144-A12E-43B0-B627-D17752A4B1D4}" dt="2020-02-06T12:23:44.865" v="28" actId="21"/>
          <ac:picMkLst>
            <pc:docMk/>
            <pc:sldMk cId="439640855" sldId="417"/>
            <ac:picMk id="2" creationId="{6192BCD5-2B1A-43D7-BCA8-1EEC576EBE68}"/>
          </ac:picMkLst>
        </pc:picChg>
        <pc:picChg chg="add">
          <ac:chgData name="Helen Woodhead" userId="a20b558725e10394" providerId="LiveId" clId="{F690D144-A12E-43B0-B627-D17752A4B1D4}" dt="2020-02-06T12:23:49.955" v="31"/>
          <ac:picMkLst>
            <pc:docMk/>
            <pc:sldMk cId="439640855" sldId="417"/>
            <ac:picMk id="16" creationId="{3264F43D-AE26-4E25-842A-15E02D5333DB}"/>
          </ac:picMkLst>
        </pc:picChg>
        <pc:picChg chg="del">
          <ac:chgData name="Helen Woodhead" userId="a20b558725e10394" providerId="LiveId" clId="{F690D144-A12E-43B0-B627-D17752A4B1D4}" dt="2020-02-06T12:23:48.260" v="29" actId="478"/>
          <ac:picMkLst>
            <pc:docMk/>
            <pc:sldMk cId="439640855" sldId="417"/>
            <ac:picMk id="30" creationId="{09906BA2-6A3B-4472-B939-BF09AB14108C}"/>
          </ac:picMkLst>
        </pc:picChg>
        <pc:picChg chg="del">
          <ac:chgData name="Helen Woodhead" userId="a20b558725e10394" providerId="LiveId" clId="{F690D144-A12E-43B0-B627-D17752A4B1D4}" dt="2020-02-06T12:23:48.260" v="29" actId="478"/>
          <ac:picMkLst>
            <pc:docMk/>
            <pc:sldMk cId="439640855" sldId="417"/>
            <ac:picMk id="31" creationId="{6D23517B-CCC6-416B-AAFC-FD5C6A9564AB}"/>
          </ac:picMkLst>
        </pc:picChg>
        <pc:picChg chg="del">
          <ac:chgData name="Helen Woodhead" userId="a20b558725e10394" providerId="LiveId" clId="{F690D144-A12E-43B0-B627-D17752A4B1D4}" dt="2020-02-06T12:23:48.260" v="29" actId="478"/>
          <ac:picMkLst>
            <pc:docMk/>
            <pc:sldMk cId="439640855" sldId="417"/>
            <ac:picMk id="32" creationId="{AFD95DD5-1634-46D0-9FFE-4C52B65EE203}"/>
          </ac:picMkLst>
        </pc:picChg>
      </pc:sldChg>
      <pc:sldChg chg="addSp modSp add">
        <pc:chgData name="Helen Woodhead" userId="a20b558725e10394" providerId="LiveId" clId="{F690D144-A12E-43B0-B627-D17752A4B1D4}" dt="2020-02-06T12:24:18.151" v="40" actId="166"/>
        <pc:sldMkLst>
          <pc:docMk/>
          <pc:sldMk cId="2186784568" sldId="418"/>
        </pc:sldMkLst>
        <pc:graphicFrameChg chg="ord">
          <ac:chgData name="Helen Woodhead" userId="a20b558725e10394" providerId="LiveId" clId="{F690D144-A12E-43B0-B627-D17752A4B1D4}" dt="2020-02-06T12:24:18.151" v="40" actId="166"/>
          <ac:graphicFrameMkLst>
            <pc:docMk/>
            <pc:sldMk cId="2186784568" sldId="418"/>
            <ac:graphicFrameMk id="25" creationId="{E4E679A3-5465-49DC-8C07-912A97E8DD67}"/>
          </ac:graphicFrameMkLst>
        </pc:graphicFrameChg>
        <pc:graphicFrameChg chg="ord">
          <ac:chgData name="Helen Woodhead" userId="a20b558725e10394" providerId="LiveId" clId="{F690D144-A12E-43B0-B627-D17752A4B1D4}" dt="2020-02-06T12:24:18.151" v="40" actId="166"/>
          <ac:graphicFrameMkLst>
            <pc:docMk/>
            <pc:sldMk cId="2186784568" sldId="418"/>
            <ac:graphicFrameMk id="33" creationId="{78F36E64-AB73-4C62-BA2D-809BE79BB804}"/>
          </ac:graphicFrameMkLst>
        </pc:graphicFrameChg>
        <pc:graphicFrameChg chg="ord">
          <ac:chgData name="Helen Woodhead" userId="a20b558725e10394" providerId="LiveId" clId="{F690D144-A12E-43B0-B627-D17752A4B1D4}" dt="2020-02-06T12:24:18.151" v="40" actId="166"/>
          <ac:graphicFrameMkLst>
            <pc:docMk/>
            <pc:sldMk cId="2186784568" sldId="418"/>
            <ac:graphicFrameMk id="34" creationId="{DFBFA3E4-DE8D-4C18-A9ED-4616A8E7C608}"/>
          </ac:graphicFrameMkLst>
        </pc:graphicFrameChg>
        <pc:cxnChg chg="add">
          <ac:chgData name="Helen Woodhead" userId="a20b558725e10394" providerId="LiveId" clId="{F690D144-A12E-43B0-B627-D17752A4B1D4}" dt="2020-02-06T12:24:14.377" v="39"/>
          <ac:cxnSpMkLst>
            <pc:docMk/>
            <pc:sldMk cId="2186784568" sldId="418"/>
            <ac:cxnSpMk id="13" creationId="{F3B81321-B4A3-4217-B48A-CA15E5DC41D5}"/>
          </ac:cxnSpMkLst>
        </pc:cxnChg>
        <pc:cxnChg chg="add">
          <ac:chgData name="Helen Woodhead" userId="a20b558725e10394" providerId="LiveId" clId="{F690D144-A12E-43B0-B627-D17752A4B1D4}" dt="2020-02-06T12:24:14.377" v="39"/>
          <ac:cxnSpMkLst>
            <pc:docMk/>
            <pc:sldMk cId="2186784568" sldId="418"/>
            <ac:cxnSpMk id="14" creationId="{C10191AE-6E4A-4A13-AA46-F04DA1BB7A73}"/>
          </ac:cxnSpMkLst>
        </pc:cxnChg>
        <pc:cxnChg chg="add">
          <ac:chgData name="Helen Woodhead" userId="a20b558725e10394" providerId="LiveId" clId="{F690D144-A12E-43B0-B627-D17752A4B1D4}" dt="2020-02-06T12:24:14.377" v="39"/>
          <ac:cxnSpMkLst>
            <pc:docMk/>
            <pc:sldMk cId="2186784568" sldId="418"/>
            <ac:cxnSpMk id="15" creationId="{59A7E7A4-2450-46FD-8B03-F0C13569652C}"/>
          </ac:cxnSpMkLst>
        </pc:cxnChg>
      </pc:sldChg>
      <pc:sldChg chg="addSp delSp modSp add">
        <pc:chgData name="Helen Woodhead" userId="a20b558725e10394" providerId="LiveId" clId="{F690D144-A12E-43B0-B627-D17752A4B1D4}" dt="2020-02-06T12:25:22.826" v="80"/>
        <pc:sldMkLst>
          <pc:docMk/>
          <pc:sldMk cId="1620760747" sldId="419"/>
        </pc:sldMkLst>
        <pc:spChg chg="add">
          <ac:chgData name="Helen Woodhead" userId="a20b558725e10394" providerId="LiveId" clId="{F690D144-A12E-43B0-B627-D17752A4B1D4}" dt="2020-02-06T12:25:22.826" v="80"/>
          <ac:spMkLst>
            <pc:docMk/>
            <pc:sldMk cId="1620760747" sldId="419"/>
            <ac:spMk id="12" creationId="{D0390A72-EFC6-4EA0-9D6F-3DC23A2C5E0A}"/>
          </ac:spMkLst>
        </pc:spChg>
        <pc:spChg chg="del mod">
          <ac:chgData name="Helen Woodhead" userId="a20b558725e10394" providerId="LiveId" clId="{F690D144-A12E-43B0-B627-D17752A4B1D4}" dt="2020-02-06T12:25:11.594" v="74" actId="478"/>
          <ac:spMkLst>
            <pc:docMk/>
            <pc:sldMk cId="1620760747" sldId="419"/>
            <ac:spMk id="19" creationId="{5252A847-DE45-4FA3-A1F8-EEBEB845FF8E}"/>
          </ac:spMkLst>
        </pc:spChg>
        <pc:graphicFrameChg chg="add">
          <ac:chgData name="Helen Woodhead" userId="a20b558725e10394" providerId="LiveId" clId="{F690D144-A12E-43B0-B627-D17752A4B1D4}" dt="2020-02-06T12:25:22.826" v="80"/>
          <ac:graphicFrameMkLst>
            <pc:docMk/>
            <pc:sldMk cId="1620760747" sldId="419"/>
            <ac:graphicFrameMk id="14" creationId="{5C5CDFD3-9B44-490D-A1AB-CCA996937880}"/>
          </ac:graphicFrameMkLst>
        </pc:graphicFrameChg>
        <pc:graphicFrameChg chg="add">
          <ac:chgData name="Helen Woodhead" userId="a20b558725e10394" providerId="LiveId" clId="{F690D144-A12E-43B0-B627-D17752A4B1D4}" dt="2020-02-06T12:25:22.826" v="80"/>
          <ac:graphicFrameMkLst>
            <pc:docMk/>
            <pc:sldMk cId="1620760747" sldId="419"/>
            <ac:graphicFrameMk id="15" creationId="{EFC63486-54C4-40D0-8033-E8B3F90CA1DD}"/>
          </ac:graphicFrameMkLst>
        </pc:graphicFrameChg>
        <pc:graphicFrameChg chg="del">
          <ac:chgData name="Helen Woodhead" userId="a20b558725e10394" providerId="LiveId" clId="{F690D144-A12E-43B0-B627-D17752A4B1D4}" dt="2020-02-06T12:24:55.100" v="45" actId="478"/>
          <ac:graphicFrameMkLst>
            <pc:docMk/>
            <pc:sldMk cId="1620760747" sldId="419"/>
            <ac:graphicFrameMk id="20" creationId="{369D8A24-3564-4621-BC21-CBBC28F08BCA}"/>
          </ac:graphicFrameMkLst>
        </pc:graphicFrameChg>
        <pc:graphicFrameChg chg="del">
          <ac:chgData name="Helen Woodhead" userId="a20b558725e10394" providerId="LiveId" clId="{F690D144-A12E-43B0-B627-D17752A4B1D4}" dt="2020-02-06T12:24:40.736" v="43" actId="478"/>
          <ac:graphicFrameMkLst>
            <pc:docMk/>
            <pc:sldMk cId="1620760747" sldId="419"/>
            <ac:graphicFrameMk id="26" creationId="{537210BD-5B38-4753-AB28-EF9DB9FC4B95}"/>
          </ac:graphicFrameMkLst>
        </pc:graphicFrameChg>
        <pc:picChg chg="add del mod">
          <ac:chgData name="Helen Woodhead" userId="a20b558725e10394" providerId="LiveId" clId="{F690D144-A12E-43B0-B627-D17752A4B1D4}" dt="2020-02-06T12:25:08.160" v="73" actId="21"/>
          <ac:picMkLst>
            <pc:docMk/>
            <pc:sldMk cId="1620760747" sldId="419"/>
            <ac:picMk id="2" creationId="{C09CC637-8BCE-446D-AC9D-F2AA966107E1}"/>
          </ac:picMkLst>
        </pc:picChg>
        <pc:picChg chg="add">
          <ac:chgData name="Helen Woodhead" userId="a20b558725e10394" providerId="LiveId" clId="{F690D144-A12E-43B0-B627-D17752A4B1D4}" dt="2020-02-06T12:25:12.333" v="75"/>
          <ac:picMkLst>
            <pc:docMk/>
            <pc:sldMk cId="1620760747" sldId="419"/>
            <ac:picMk id="11" creationId="{BF0DBD14-94A9-413E-BD4D-7E4CC7DB32EC}"/>
          </ac:picMkLst>
        </pc:picChg>
        <pc:picChg chg="del">
          <ac:chgData name="Helen Woodhead" userId="a20b558725e10394" providerId="LiveId" clId="{F690D144-A12E-43B0-B627-D17752A4B1D4}" dt="2020-02-06T12:25:11.594" v="74" actId="478"/>
          <ac:picMkLst>
            <pc:docMk/>
            <pc:sldMk cId="1620760747" sldId="419"/>
            <ac:picMk id="13" creationId="{585AC288-9583-4C72-8BB2-5C1CE6ECFAF1}"/>
          </ac:picMkLst>
        </pc:picChg>
        <pc:picChg chg="del">
          <ac:chgData name="Helen Woodhead" userId="a20b558725e10394" providerId="LiveId" clId="{F690D144-A12E-43B0-B627-D17752A4B1D4}" dt="2020-02-06T12:25:11.594" v="74" actId="478"/>
          <ac:picMkLst>
            <pc:docMk/>
            <pc:sldMk cId="1620760747" sldId="419"/>
            <ac:picMk id="16" creationId="{C99EEFCF-C255-47E1-A052-C0BB0AF97956}"/>
          </ac:picMkLst>
        </pc:picChg>
      </pc:sldChg>
      <pc:sldChg chg="modSp add">
        <pc:chgData name="Helen Woodhead" userId="a20b558725e10394" providerId="LiveId" clId="{F690D144-A12E-43B0-B627-D17752A4B1D4}" dt="2020-02-06T12:26:09.184" v="84" actId="20577"/>
        <pc:sldMkLst>
          <pc:docMk/>
          <pc:sldMk cId="2161250531" sldId="420"/>
        </pc:sldMkLst>
        <pc:graphicFrameChg chg="mod modGraphic">
          <ac:chgData name="Helen Woodhead" userId="a20b558725e10394" providerId="LiveId" clId="{F690D144-A12E-43B0-B627-D17752A4B1D4}" dt="2020-02-06T12:26:09.184" v="84" actId="20577"/>
          <ac:graphicFrameMkLst>
            <pc:docMk/>
            <pc:sldMk cId="2161250531" sldId="420"/>
            <ac:graphicFrameMk id="14" creationId="{5C5CDFD3-9B44-490D-A1AB-CCA996937880}"/>
          </ac:graphicFrameMkLst>
        </pc:graphicFrameChg>
      </pc:sldChg>
      <pc:sldChg chg="addSp delSp modSp add">
        <pc:chgData name="Helen Woodhead" userId="a20b558725e10394" providerId="LiveId" clId="{F690D144-A12E-43B0-B627-D17752A4B1D4}" dt="2020-02-06T12:26:48.499" v="121"/>
        <pc:sldMkLst>
          <pc:docMk/>
          <pc:sldMk cId="163628325" sldId="421"/>
        </pc:sldMkLst>
        <pc:spChg chg="del">
          <ac:chgData name="Helen Woodhead" userId="a20b558725e10394" providerId="LiveId" clId="{F690D144-A12E-43B0-B627-D17752A4B1D4}" dt="2020-02-06T12:26:23.346" v="87" actId="478"/>
          <ac:spMkLst>
            <pc:docMk/>
            <pc:sldMk cId="163628325" sldId="421"/>
            <ac:spMk id="11" creationId="{2E388944-6688-44C3-96B5-EB2D28ADA498}"/>
          </ac:spMkLst>
        </pc:spChg>
        <pc:spChg chg="del">
          <ac:chgData name="Helen Woodhead" userId="a20b558725e10394" providerId="LiveId" clId="{F690D144-A12E-43B0-B627-D17752A4B1D4}" dt="2020-02-06T12:26:23.346" v="87" actId="478"/>
          <ac:spMkLst>
            <pc:docMk/>
            <pc:sldMk cId="163628325" sldId="421"/>
            <ac:spMk id="13" creationId="{96730244-2FD6-4D60-840F-4942C1721FBF}"/>
          </ac:spMkLst>
        </pc:spChg>
        <pc:spChg chg="del">
          <ac:chgData name="Helen Woodhead" userId="a20b558725e10394" providerId="LiveId" clId="{F690D144-A12E-43B0-B627-D17752A4B1D4}" dt="2020-02-06T12:26:23.346" v="87" actId="478"/>
          <ac:spMkLst>
            <pc:docMk/>
            <pc:sldMk cId="163628325" sldId="421"/>
            <ac:spMk id="14" creationId="{8581D1B6-30FE-40A6-B711-D00512BA3BC8}"/>
          </ac:spMkLst>
        </pc:spChg>
        <pc:spChg chg="del">
          <ac:chgData name="Helen Woodhead" userId="a20b558725e10394" providerId="LiveId" clId="{F690D144-A12E-43B0-B627-D17752A4B1D4}" dt="2020-02-06T12:26:23.346" v="87" actId="478"/>
          <ac:spMkLst>
            <pc:docMk/>
            <pc:sldMk cId="163628325" sldId="421"/>
            <ac:spMk id="15" creationId="{0EB43479-BB53-445E-8237-832B519B6AD0}"/>
          </ac:spMkLst>
        </pc:spChg>
        <pc:spChg chg="add">
          <ac:chgData name="Helen Woodhead" userId="a20b558725e10394" providerId="LiveId" clId="{F690D144-A12E-43B0-B627-D17752A4B1D4}" dt="2020-02-06T12:26:48.499" v="121"/>
          <ac:spMkLst>
            <pc:docMk/>
            <pc:sldMk cId="163628325" sldId="421"/>
            <ac:spMk id="17" creationId="{4CD66F70-DAA3-401A-BFC3-FAF68789FC6F}"/>
          </ac:spMkLst>
        </pc:spChg>
        <pc:spChg chg="del mod">
          <ac:chgData name="Helen Woodhead" userId="a20b558725e10394" providerId="LiveId" clId="{F690D144-A12E-43B0-B627-D17752A4B1D4}" dt="2020-02-06T12:26:39.487" v="115" actId="478"/>
          <ac:spMkLst>
            <pc:docMk/>
            <pc:sldMk cId="163628325" sldId="421"/>
            <ac:spMk id="19" creationId="{5252A847-DE45-4FA3-A1F8-EEBEB845FF8E}"/>
          </ac:spMkLst>
        </pc:spChg>
        <pc:spChg chg="add">
          <ac:chgData name="Helen Woodhead" userId="a20b558725e10394" providerId="LiveId" clId="{F690D144-A12E-43B0-B627-D17752A4B1D4}" dt="2020-02-06T12:26:48.499" v="121"/>
          <ac:spMkLst>
            <pc:docMk/>
            <pc:sldMk cId="163628325" sldId="421"/>
            <ac:spMk id="20" creationId="{5DFE4C94-C367-4417-9D59-489D2605CDE2}"/>
          </ac:spMkLst>
        </pc:spChg>
        <pc:spChg chg="add">
          <ac:chgData name="Helen Woodhead" userId="a20b558725e10394" providerId="LiveId" clId="{F690D144-A12E-43B0-B627-D17752A4B1D4}" dt="2020-02-06T12:26:48.499" v="121"/>
          <ac:spMkLst>
            <pc:docMk/>
            <pc:sldMk cId="163628325" sldId="421"/>
            <ac:spMk id="21" creationId="{B4E270D5-7A20-4474-A34D-651CFB7FBCF5}"/>
          </ac:spMkLst>
        </pc:spChg>
        <pc:spChg chg="add">
          <ac:chgData name="Helen Woodhead" userId="a20b558725e10394" providerId="LiveId" clId="{F690D144-A12E-43B0-B627-D17752A4B1D4}" dt="2020-02-06T12:26:48.499" v="121"/>
          <ac:spMkLst>
            <pc:docMk/>
            <pc:sldMk cId="163628325" sldId="421"/>
            <ac:spMk id="22" creationId="{E7255D5A-392E-428D-A489-58A3CADE5238}"/>
          </ac:spMkLst>
        </pc:spChg>
        <pc:spChg chg="add">
          <ac:chgData name="Helen Woodhead" userId="a20b558725e10394" providerId="LiveId" clId="{F690D144-A12E-43B0-B627-D17752A4B1D4}" dt="2020-02-06T12:26:48.499" v="121"/>
          <ac:spMkLst>
            <pc:docMk/>
            <pc:sldMk cId="163628325" sldId="421"/>
            <ac:spMk id="23" creationId="{6AF27350-8499-4C3A-B9DF-C8E67C7C7EE1}"/>
          </ac:spMkLst>
        </pc:spChg>
        <pc:picChg chg="add del mod">
          <ac:chgData name="Helen Woodhead" userId="a20b558725e10394" providerId="LiveId" clId="{F690D144-A12E-43B0-B627-D17752A4B1D4}" dt="2020-02-06T12:26:37.418" v="114" actId="21"/>
          <ac:picMkLst>
            <pc:docMk/>
            <pc:sldMk cId="163628325" sldId="421"/>
            <ac:picMk id="2" creationId="{BA365388-3DBB-4AD8-9931-D76B6CF5A278}"/>
          </ac:picMkLst>
        </pc:picChg>
        <pc:picChg chg="add">
          <ac:chgData name="Helen Woodhead" userId="a20b558725e10394" providerId="LiveId" clId="{F690D144-A12E-43B0-B627-D17752A4B1D4}" dt="2020-02-06T12:26:39.886" v="116"/>
          <ac:picMkLst>
            <pc:docMk/>
            <pc:sldMk cId="163628325" sldId="421"/>
            <ac:picMk id="16" creationId="{7E05EAB8-19CE-4519-904D-E513DA02ACD3}"/>
          </ac:picMkLst>
        </pc:picChg>
        <pc:picChg chg="del">
          <ac:chgData name="Helen Woodhead" userId="a20b558725e10394" providerId="LiveId" clId="{F690D144-A12E-43B0-B627-D17752A4B1D4}" dt="2020-02-06T12:26:39.487" v="115" actId="478"/>
          <ac:picMkLst>
            <pc:docMk/>
            <pc:sldMk cId="163628325" sldId="421"/>
            <ac:picMk id="28" creationId="{EFC20B10-9E52-48EB-87FA-173A8B10CAB8}"/>
          </ac:picMkLst>
        </pc:picChg>
        <pc:picChg chg="del">
          <ac:chgData name="Helen Woodhead" userId="a20b558725e10394" providerId="LiveId" clId="{F690D144-A12E-43B0-B627-D17752A4B1D4}" dt="2020-02-06T12:26:39.487" v="115" actId="478"/>
          <ac:picMkLst>
            <pc:docMk/>
            <pc:sldMk cId="163628325" sldId="421"/>
            <ac:picMk id="29" creationId="{D070401A-8526-4380-93B9-98D76A4D2115}"/>
          </ac:picMkLst>
        </pc:picChg>
      </pc:sldChg>
      <pc:sldChg chg="modSp add">
        <pc:chgData name="Helen Woodhead" userId="a20b558725e10394" providerId="LiveId" clId="{F690D144-A12E-43B0-B627-D17752A4B1D4}" dt="2020-02-06T12:26:59.564" v="124"/>
        <pc:sldMkLst>
          <pc:docMk/>
          <pc:sldMk cId="3779130597" sldId="422"/>
        </pc:sldMkLst>
        <pc:spChg chg="mod">
          <ac:chgData name="Helen Woodhead" userId="a20b558725e10394" providerId="LiveId" clId="{F690D144-A12E-43B0-B627-D17752A4B1D4}" dt="2020-02-06T12:26:59.564" v="124"/>
          <ac:spMkLst>
            <pc:docMk/>
            <pc:sldMk cId="3779130597" sldId="422"/>
            <ac:spMk id="17" creationId="{4CD66F70-DAA3-401A-BFC3-FAF68789FC6F}"/>
          </ac:spMkLst>
        </pc:spChg>
      </pc:sldChg>
      <pc:sldChg chg="modSp add">
        <pc:chgData name="Helen Woodhead" userId="a20b558725e10394" providerId="LiveId" clId="{F690D144-A12E-43B0-B627-D17752A4B1D4}" dt="2020-02-06T12:27:12.012" v="127"/>
        <pc:sldMkLst>
          <pc:docMk/>
          <pc:sldMk cId="3058702822" sldId="423"/>
        </pc:sldMkLst>
        <pc:spChg chg="mod">
          <ac:chgData name="Helen Woodhead" userId="a20b558725e10394" providerId="LiveId" clId="{F690D144-A12E-43B0-B627-D17752A4B1D4}" dt="2020-02-06T12:27:12.012" v="127"/>
          <ac:spMkLst>
            <pc:docMk/>
            <pc:sldMk cId="3058702822" sldId="423"/>
            <ac:spMk id="17" creationId="{4CD66F70-DAA3-401A-BFC3-FAF68789FC6F}"/>
          </ac:spMkLst>
        </pc:spChg>
      </pc:sldChg>
      <pc:sldChg chg="addSp delSp modSp add">
        <pc:chgData name="Helen Woodhead" userId="a20b558725e10394" providerId="LiveId" clId="{F690D144-A12E-43B0-B627-D17752A4B1D4}" dt="2020-02-06T12:28:26.839" v="168"/>
        <pc:sldMkLst>
          <pc:docMk/>
          <pc:sldMk cId="2056393992" sldId="424"/>
        </pc:sldMkLst>
        <pc:spChg chg="del">
          <ac:chgData name="Helen Woodhead" userId="a20b558725e10394" providerId="LiveId" clId="{F690D144-A12E-43B0-B627-D17752A4B1D4}" dt="2020-02-06T12:27:35.756" v="131" actId="478"/>
          <ac:spMkLst>
            <pc:docMk/>
            <pc:sldMk cId="2056393992" sldId="424"/>
            <ac:spMk id="11" creationId="{A2162F79-0AA6-4F43-848E-C681D3B09280}"/>
          </ac:spMkLst>
        </pc:spChg>
        <pc:spChg chg="add">
          <ac:chgData name="Helen Woodhead" userId="a20b558725e10394" providerId="LiveId" clId="{F690D144-A12E-43B0-B627-D17752A4B1D4}" dt="2020-02-06T12:28:26.839" v="168"/>
          <ac:spMkLst>
            <pc:docMk/>
            <pc:sldMk cId="2056393992" sldId="424"/>
            <ac:spMk id="14" creationId="{B8CD94AA-0B5A-4873-954E-20E790D80513}"/>
          </ac:spMkLst>
        </pc:spChg>
        <pc:spChg chg="add">
          <ac:chgData name="Helen Woodhead" userId="a20b558725e10394" providerId="LiveId" clId="{F690D144-A12E-43B0-B627-D17752A4B1D4}" dt="2020-02-06T12:28:26.839" v="168"/>
          <ac:spMkLst>
            <pc:docMk/>
            <pc:sldMk cId="2056393992" sldId="424"/>
            <ac:spMk id="15" creationId="{453C0F15-D083-49CC-9610-041D3DF6626F}"/>
          </ac:spMkLst>
        </pc:spChg>
        <pc:spChg chg="del mod">
          <ac:chgData name="Helen Woodhead" userId="a20b558725e10394" providerId="LiveId" clId="{F690D144-A12E-43B0-B627-D17752A4B1D4}" dt="2020-02-06T12:28:12.075" v="162" actId="478"/>
          <ac:spMkLst>
            <pc:docMk/>
            <pc:sldMk cId="2056393992" sldId="424"/>
            <ac:spMk id="19" creationId="{5252A847-DE45-4FA3-A1F8-EEBEB845FF8E}"/>
          </ac:spMkLst>
        </pc:spChg>
        <pc:graphicFrameChg chg="add">
          <ac:chgData name="Helen Woodhead" userId="a20b558725e10394" providerId="LiveId" clId="{F690D144-A12E-43B0-B627-D17752A4B1D4}" dt="2020-02-06T12:28:26.839" v="168"/>
          <ac:graphicFrameMkLst>
            <pc:docMk/>
            <pc:sldMk cId="2056393992" sldId="424"/>
            <ac:graphicFrameMk id="16" creationId="{B3701F1C-BA70-456A-91B1-A7CA5C6CFF22}"/>
          </ac:graphicFrameMkLst>
        </pc:graphicFrameChg>
        <pc:graphicFrameChg chg="del">
          <ac:chgData name="Helen Woodhead" userId="a20b558725e10394" providerId="LiveId" clId="{F690D144-A12E-43B0-B627-D17752A4B1D4}" dt="2020-02-06T12:27:46.951" v="133" actId="478"/>
          <ac:graphicFrameMkLst>
            <pc:docMk/>
            <pc:sldMk cId="2056393992" sldId="424"/>
            <ac:graphicFrameMk id="20" creationId="{369D8A24-3564-4621-BC21-CBBC28F08BCA}"/>
          </ac:graphicFrameMkLst>
        </pc:graphicFrameChg>
        <pc:picChg chg="add del mod">
          <ac:chgData name="Helen Woodhead" userId="a20b558725e10394" providerId="LiveId" clId="{F690D144-A12E-43B0-B627-D17752A4B1D4}" dt="2020-02-06T12:28:08.292" v="160" actId="21"/>
          <ac:picMkLst>
            <pc:docMk/>
            <pc:sldMk cId="2056393992" sldId="424"/>
            <ac:picMk id="2" creationId="{58D9FA0C-0A75-4F4E-A0F8-8F7DABFF9623}"/>
          </ac:picMkLst>
        </pc:picChg>
        <pc:picChg chg="del">
          <ac:chgData name="Helen Woodhead" userId="a20b558725e10394" providerId="LiveId" clId="{F690D144-A12E-43B0-B627-D17752A4B1D4}" dt="2020-02-06T12:28:10.811" v="161" actId="478"/>
          <ac:picMkLst>
            <pc:docMk/>
            <pc:sldMk cId="2056393992" sldId="424"/>
            <ac:picMk id="3" creationId="{5DF4495F-1352-4D86-9EB1-D79F30AF2912}"/>
          </ac:picMkLst>
        </pc:picChg>
        <pc:picChg chg="del">
          <ac:chgData name="Helen Woodhead" userId="a20b558725e10394" providerId="LiveId" clId="{F690D144-A12E-43B0-B627-D17752A4B1D4}" dt="2020-02-06T12:28:10.811" v="161" actId="478"/>
          <ac:picMkLst>
            <pc:docMk/>
            <pc:sldMk cId="2056393992" sldId="424"/>
            <ac:picMk id="10" creationId="{E35DDBC5-2140-4AC3-9EDC-F026539F9EFF}"/>
          </ac:picMkLst>
        </pc:picChg>
        <pc:picChg chg="del">
          <ac:chgData name="Helen Woodhead" userId="a20b558725e10394" providerId="LiveId" clId="{F690D144-A12E-43B0-B627-D17752A4B1D4}" dt="2020-02-06T12:28:10.811" v="161" actId="478"/>
          <ac:picMkLst>
            <pc:docMk/>
            <pc:sldMk cId="2056393992" sldId="424"/>
            <ac:picMk id="12" creationId="{82B1F260-370E-449B-B924-FE0729A2864F}"/>
          </ac:picMkLst>
        </pc:picChg>
        <pc:picChg chg="add">
          <ac:chgData name="Helen Woodhead" userId="a20b558725e10394" providerId="LiveId" clId="{F690D144-A12E-43B0-B627-D17752A4B1D4}" dt="2020-02-06T12:28:12.401" v="163"/>
          <ac:picMkLst>
            <pc:docMk/>
            <pc:sldMk cId="2056393992" sldId="424"/>
            <ac:picMk id="13" creationId="{FF2F2BE4-0A1B-4A0E-B8A8-3BD4820C3607}"/>
          </ac:picMkLst>
        </pc:picChg>
      </pc:sldChg>
      <pc:sldChg chg="modSp add">
        <pc:chgData name="Helen Woodhead" userId="a20b558725e10394" providerId="LiveId" clId="{F690D144-A12E-43B0-B627-D17752A4B1D4}" dt="2020-02-06T12:28:39.873" v="171"/>
        <pc:sldMkLst>
          <pc:docMk/>
          <pc:sldMk cId="3508805094" sldId="425"/>
        </pc:sldMkLst>
        <pc:spChg chg="mod">
          <ac:chgData name="Helen Woodhead" userId="a20b558725e10394" providerId="LiveId" clId="{F690D144-A12E-43B0-B627-D17752A4B1D4}" dt="2020-02-06T12:28:39.873" v="171"/>
          <ac:spMkLst>
            <pc:docMk/>
            <pc:sldMk cId="3508805094" sldId="425"/>
            <ac:spMk id="14" creationId="{B8CD94AA-0B5A-4873-954E-20E790D80513}"/>
          </ac:spMkLst>
        </pc:spChg>
      </pc:sldChg>
      <pc:sldChg chg="modSp add">
        <pc:chgData name="Helen Woodhead" userId="a20b558725e10394" providerId="LiveId" clId="{F690D144-A12E-43B0-B627-D17752A4B1D4}" dt="2020-02-06T12:28:52.874" v="173"/>
        <pc:sldMkLst>
          <pc:docMk/>
          <pc:sldMk cId="818180955" sldId="426"/>
        </pc:sldMkLst>
        <pc:spChg chg="mod">
          <ac:chgData name="Helen Woodhead" userId="a20b558725e10394" providerId="LiveId" clId="{F690D144-A12E-43B0-B627-D17752A4B1D4}" dt="2020-02-06T12:28:52.874" v="173"/>
          <ac:spMkLst>
            <pc:docMk/>
            <pc:sldMk cId="818180955" sldId="426"/>
            <ac:spMk id="14" creationId="{B8CD94AA-0B5A-4873-954E-20E790D80513}"/>
          </ac:spMkLst>
        </pc:spChg>
      </pc:sldChg>
    </pc:docChg>
  </pc:docChgLst>
  <pc:docChgLst>
    <pc:chgData name="Louise Pezzaioli" userId="360b41a0-b242-48d2-b707-f5fa57585d53" providerId="ADAL" clId="{788CEDD7-550C-44A9-A26A-8D48DC205D1B}"/>
    <pc:docChg chg="undo custSel addSld delSld modSld">
      <pc:chgData name="Louise Pezzaioli" userId="360b41a0-b242-48d2-b707-f5fa57585d53" providerId="ADAL" clId="{788CEDD7-550C-44A9-A26A-8D48DC205D1B}" dt="2019-01-03T23:34:57.386" v="2149" actId="1582"/>
      <pc:docMkLst>
        <pc:docMk/>
      </pc:docMkLst>
      <pc:sldChg chg="modSp">
        <pc:chgData name="Louise Pezzaioli" userId="360b41a0-b242-48d2-b707-f5fa57585d53" providerId="ADAL" clId="{788CEDD7-550C-44A9-A26A-8D48DC205D1B}" dt="2019-01-03T10:06:34.917" v="2142" actId="20577"/>
        <pc:sldMkLst>
          <pc:docMk/>
          <pc:sldMk cId="2637481266" sldId="256"/>
        </pc:sldMkLst>
        <pc:spChg chg="mod">
          <ac:chgData name="Louise Pezzaioli" userId="360b41a0-b242-48d2-b707-f5fa57585d53" providerId="ADAL" clId="{788CEDD7-550C-44A9-A26A-8D48DC205D1B}" dt="2019-01-03T10:06:34.917" v="2142" actId="20577"/>
          <ac:spMkLst>
            <pc:docMk/>
            <pc:sldMk cId="2637481266" sldId="256"/>
            <ac:spMk id="19" creationId="{5252A847-DE45-4FA3-A1F8-EEBEB845FF8E}"/>
          </ac:spMkLst>
        </pc:spChg>
      </pc:sldChg>
      <pc:sldChg chg="addSp delSp modSp">
        <pc:chgData name="Louise Pezzaioli" userId="360b41a0-b242-48d2-b707-f5fa57585d53" providerId="ADAL" clId="{788CEDD7-550C-44A9-A26A-8D48DC205D1B}" dt="2019-01-03T16:14:54.233" v="2144" actId="478"/>
        <pc:sldMkLst>
          <pc:docMk/>
          <pc:sldMk cId="636014570" sldId="314"/>
        </pc:sldMkLst>
        <pc:spChg chg="add mod">
          <ac:chgData name="Louise Pezzaioli" userId="360b41a0-b242-48d2-b707-f5fa57585d53" providerId="ADAL" clId="{788CEDD7-550C-44A9-A26A-8D48DC205D1B}" dt="2019-01-03T09:55:05.638" v="1672" actId="1038"/>
          <ac:spMkLst>
            <pc:docMk/>
            <pc:sldMk cId="636014570" sldId="314"/>
            <ac:spMk id="6" creationId="{D99AF724-0D1E-4815-8BC3-294FCA4D6768}"/>
          </ac:spMkLst>
        </pc:spChg>
        <pc:spChg chg="add mod">
          <ac:chgData name="Louise Pezzaioli" userId="360b41a0-b242-48d2-b707-f5fa57585d53" providerId="ADAL" clId="{788CEDD7-550C-44A9-A26A-8D48DC205D1B}" dt="2019-01-03T09:55:05.638" v="1672" actId="1038"/>
          <ac:spMkLst>
            <pc:docMk/>
            <pc:sldMk cId="636014570" sldId="314"/>
            <ac:spMk id="9" creationId="{49B15F58-376D-43FA-B1AE-28A09547EAC6}"/>
          </ac:spMkLst>
        </pc:spChg>
        <pc:spChg chg="add mod">
          <ac:chgData name="Louise Pezzaioli" userId="360b41a0-b242-48d2-b707-f5fa57585d53" providerId="ADAL" clId="{788CEDD7-550C-44A9-A26A-8D48DC205D1B}" dt="2019-01-03T09:55:05.638" v="1672" actId="1038"/>
          <ac:spMkLst>
            <pc:docMk/>
            <pc:sldMk cId="636014570" sldId="314"/>
            <ac:spMk id="10" creationId="{9DF46591-5493-4A86-A9D4-FA73178692B0}"/>
          </ac:spMkLst>
        </pc:spChg>
        <pc:spChg chg="add mod">
          <ac:chgData name="Louise Pezzaioli" userId="360b41a0-b242-48d2-b707-f5fa57585d53" providerId="ADAL" clId="{788CEDD7-550C-44A9-A26A-8D48DC205D1B}" dt="2019-01-03T09:55:05.638" v="1672" actId="1038"/>
          <ac:spMkLst>
            <pc:docMk/>
            <pc:sldMk cId="636014570" sldId="314"/>
            <ac:spMk id="11" creationId="{98B3CB34-4858-4C48-8C4F-78CB4FA9CF96}"/>
          </ac:spMkLst>
        </pc:spChg>
        <pc:spChg chg="add mod">
          <ac:chgData name="Louise Pezzaioli" userId="360b41a0-b242-48d2-b707-f5fa57585d53" providerId="ADAL" clId="{788CEDD7-550C-44A9-A26A-8D48DC205D1B}" dt="2019-01-03T09:55:05.638" v="1672" actId="1038"/>
          <ac:spMkLst>
            <pc:docMk/>
            <pc:sldMk cId="636014570" sldId="314"/>
            <ac:spMk id="12" creationId="{5F7C893E-9EAB-4FB6-A344-42CCCBB6BD9D}"/>
          </ac:spMkLst>
        </pc:spChg>
        <pc:spChg chg="add mod">
          <ac:chgData name="Louise Pezzaioli" userId="360b41a0-b242-48d2-b707-f5fa57585d53" providerId="ADAL" clId="{788CEDD7-550C-44A9-A26A-8D48DC205D1B}" dt="2019-01-03T09:55:05.638" v="1672" actId="1038"/>
          <ac:spMkLst>
            <pc:docMk/>
            <pc:sldMk cId="636014570" sldId="314"/>
            <ac:spMk id="13" creationId="{7FF60579-AC1A-4B9A-B974-F134DD47FFB8}"/>
          </ac:spMkLst>
        </pc:spChg>
        <pc:spChg chg="add del">
          <ac:chgData name="Louise Pezzaioli" userId="360b41a0-b242-48d2-b707-f5fa57585d53" providerId="ADAL" clId="{788CEDD7-550C-44A9-A26A-8D48DC205D1B}" dt="2019-01-03T16:14:54.233" v="2144" actId="478"/>
          <ac:spMkLst>
            <pc:docMk/>
            <pc:sldMk cId="636014570" sldId="314"/>
            <ac:spMk id="17" creationId="{DF9FFC58-D339-4FD0-A4F3-EFD830F08AE7}"/>
          </ac:spMkLst>
        </pc:spChg>
        <pc:spChg chg="mod">
          <ac:chgData name="Louise Pezzaioli" userId="360b41a0-b242-48d2-b707-f5fa57585d53" providerId="ADAL" clId="{788CEDD7-550C-44A9-A26A-8D48DC205D1B}" dt="2019-01-03T09:51:53.319" v="1237" actId="20577"/>
          <ac:spMkLst>
            <pc:docMk/>
            <pc:sldMk cId="636014570" sldId="314"/>
            <ac:spMk id="19" creationId="{5252A847-DE45-4FA3-A1F8-EEBEB845FF8E}"/>
          </ac:spMkLst>
        </pc:spChg>
        <pc:picChg chg="add mod">
          <ac:chgData name="Louise Pezzaioli" userId="360b41a0-b242-48d2-b707-f5fa57585d53" providerId="ADAL" clId="{788CEDD7-550C-44A9-A26A-8D48DC205D1B}" dt="2019-01-03T09:55:05.638" v="1672" actId="1038"/>
          <ac:picMkLst>
            <pc:docMk/>
            <pc:sldMk cId="636014570" sldId="314"/>
            <ac:picMk id="14" creationId="{75E072DD-D33B-4E62-BCC9-91BD78F5DE7E}"/>
          </ac:picMkLst>
        </pc:picChg>
        <pc:picChg chg="add mod">
          <ac:chgData name="Louise Pezzaioli" userId="360b41a0-b242-48d2-b707-f5fa57585d53" providerId="ADAL" clId="{788CEDD7-550C-44A9-A26A-8D48DC205D1B}" dt="2019-01-03T09:55:05.638" v="1672" actId="1038"/>
          <ac:picMkLst>
            <pc:docMk/>
            <pc:sldMk cId="636014570" sldId="314"/>
            <ac:picMk id="15" creationId="{0D46F7D4-3A59-4D19-BF57-63277E7A3F2E}"/>
          </ac:picMkLst>
        </pc:picChg>
        <pc:picChg chg="add mod">
          <ac:chgData name="Louise Pezzaioli" userId="360b41a0-b242-48d2-b707-f5fa57585d53" providerId="ADAL" clId="{788CEDD7-550C-44A9-A26A-8D48DC205D1B}" dt="2019-01-03T09:55:05.638" v="1672" actId="1038"/>
          <ac:picMkLst>
            <pc:docMk/>
            <pc:sldMk cId="636014570" sldId="314"/>
            <ac:picMk id="16" creationId="{EE805A5D-254C-4F20-A779-9E18DB711833}"/>
          </ac:picMkLst>
        </pc:picChg>
      </pc:sldChg>
      <pc:sldChg chg="addSp modSp">
        <pc:chgData name="Louise Pezzaioli" userId="360b41a0-b242-48d2-b707-f5fa57585d53" providerId="ADAL" clId="{788CEDD7-550C-44A9-A26A-8D48DC205D1B}" dt="2019-01-02T16:07:15.016" v="1091" actId="1076"/>
        <pc:sldMkLst>
          <pc:docMk/>
          <pc:sldMk cId="1071900124" sldId="355"/>
        </pc:sldMkLst>
        <pc:spChg chg="mod">
          <ac:chgData name="Louise Pezzaioli" userId="360b41a0-b242-48d2-b707-f5fa57585d53" providerId="ADAL" clId="{788CEDD7-550C-44A9-A26A-8D48DC205D1B}" dt="2019-01-02T16:04:44.195" v="1012" actId="20577"/>
          <ac:spMkLst>
            <pc:docMk/>
            <pc:sldMk cId="1071900124" sldId="355"/>
            <ac:spMk id="19" creationId="{5252A847-DE45-4FA3-A1F8-EEBEB845FF8E}"/>
          </ac:spMkLst>
        </pc:spChg>
        <pc:picChg chg="add mod">
          <ac:chgData name="Louise Pezzaioli" userId="360b41a0-b242-48d2-b707-f5fa57585d53" providerId="ADAL" clId="{788CEDD7-550C-44A9-A26A-8D48DC205D1B}" dt="2019-01-02T16:07:15.016" v="1091" actId="1076"/>
          <ac:picMkLst>
            <pc:docMk/>
            <pc:sldMk cId="1071900124" sldId="355"/>
            <ac:picMk id="6" creationId="{1042B0AD-7FAF-41DC-9B97-5853B2EFEDEA}"/>
          </ac:picMkLst>
        </pc:picChg>
      </pc:sldChg>
      <pc:sldChg chg="addSp modSp">
        <pc:chgData name="Louise Pezzaioli" userId="360b41a0-b242-48d2-b707-f5fa57585d53" providerId="ADAL" clId="{788CEDD7-550C-44A9-A26A-8D48DC205D1B}" dt="2019-01-02T15:06:26.103" v="124" actId="1035"/>
        <pc:sldMkLst>
          <pc:docMk/>
          <pc:sldMk cId="1669721746" sldId="365"/>
        </pc:sldMkLst>
        <pc:spChg chg="mod">
          <ac:chgData name="Louise Pezzaioli" userId="360b41a0-b242-48d2-b707-f5fa57585d53" providerId="ADAL" clId="{788CEDD7-550C-44A9-A26A-8D48DC205D1B}" dt="2019-01-02T15:01:02.041" v="103" actId="207"/>
          <ac:spMkLst>
            <pc:docMk/>
            <pc:sldMk cId="1669721746" sldId="365"/>
            <ac:spMk id="9" creationId="{22CB7ECD-9081-418C-942E-1C7424537584}"/>
          </ac:spMkLst>
        </pc:spChg>
        <pc:spChg chg="mod">
          <ac:chgData name="Louise Pezzaioli" userId="360b41a0-b242-48d2-b707-f5fa57585d53" providerId="ADAL" clId="{788CEDD7-550C-44A9-A26A-8D48DC205D1B}" dt="2019-01-02T15:01:09.968" v="105" actId="1582"/>
          <ac:spMkLst>
            <pc:docMk/>
            <pc:sldMk cId="1669721746" sldId="365"/>
            <ac:spMk id="10" creationId="{1F4EC267-410F-4292-B75F-9B64A02E747F}"/>
          </ac:spMkLst>
        </pc:spChg>
        <pc:spChg chg="mod">
          <ac:chgData name="Louise Pezzaioli" userId="360b41a0-b242-48d2-b707-f5fa57585d53" providerId="ADAL" clId="{788CEDD7-550C-44A9-A26A-8D48DC205D1B}" dt="2019-01-02T15:01:16.610" v="107" actId="1582"/>
          <ac:spMkLst>
            <pc:docMk/>
            <pc:sldMk cId="1669721746" sldId="365"/>
            <ac:spMk id="11" creationId="{F59E7301-771B-4846-9B79-2A9FDFFD18AD}"/>
          </ac:spMkLst>
        </pc:spChg>
        <pc:spChg chg="mod">
          <ac:chgData name="Louise Pezzaioli" userId="360b41a0-b242-48d2-b707-f5fa57585d53" providerId="ADAL" clId="{788CEDD7-550C-44A9-A26A-8D48DC205D1B}" dt="2019-01-02T15:01:23.708" v="109" actId="1582"/>
          <ac:spMkLst>
            <pc:docMk/>
            <pc:sldMk cId="1669721746" sldId="365"/>
            <ac:spMk id="12" creationId="{EB58B0B6-3BBC-498F-9007-13B7E7F5A044}"/>
          </ac:spMkLst>
        </pc:spChg>
        <pc:spChg chg="mod">
          <ac:chgData name="Louise Pezzaioli" userId="360b41a0-b242-48d2-b707-f5fa57585d53" providerId="ADAL" clId="{788CEDD7-550C-44A9-A26A-8D48DC205D1B}" dt="2019-01-02T15:00:38.580" v="100" actId="1076"/>
          <ac:spMkLst>
            <pc:docMk/>
            <pc:sldMk cId="1669721746" sldId="365"/>
            <ac:spMk id="19" creationId="{5252A847-DE45-4FA3-A1F8-EEBEB845FF8E}"/>
          </ac:spMkLst>
        </pc:spChg>
        <pc:grpChg chg="add mod">
          <ac:chgData name="Louise Pezzaioli" userId="360b41a0-b242-48d2-b707-f5fa57585d53" providerId="ADAL" clId="{788CEDD7-550C-44A9-A26A-8D48DC205D1B}" dt="2019-01-02T15:06:26.103" v="124" actId="1035"/>
          <ac:grpSpMkLst>
            <pc:docMk/>
            <pc:sldMk cId="1669721746" sldId="365"/>
            <ac:grpSpMk id="6" creationId="{5DCB1407-F45B-4A4B-B8C9-A7DAECB00B11}"/>
          </ac:grpSpMkLst>
        </pc:grpChg>
      </pc:sldChg>
      <pc:sldChg chg="modSp">
        <pc:chgData name="Louise Pezzaioli" userId="360b41a0-b242-48d2-b707-f5fa57585d53" providerId="ADAL" clId="{788CEDD7-550C-44A9-A26A-8D48DC205D1B}" dt="2019-01-03T10:03:59.591" v="2136" actId="20577"/>
        <pc:sldMkLst>
          <pc:docMk/>
          <pc:sldMk cId="332354265" sldId="366"/>
        </pc:sldMkLst>
        <pc:spChg chg="mod">
          <ac:chgData name="Louise Pezzaioli" userId="360b41a0-b242-48d2-b707-f5fa57585d53" providerId="ADAL" clId="{788CEDD7-550C-44A9-A26A-8D48DC205D1B}" dt="2019-01-03T10:03:59.591" v="2136" actId="20577"/>
          <ac:spMkLst>
            <pc:docMk/>
            <pc:sldMk cId="332354265" sldId="366"/>
            <ac:spMk id="19" creationId="{5252A847-DE45-4FA3-A1F8-EEBEB845FF8E}"/>
          </ac:spMkLst>
        </pc:spChg>
      </pc:sldChg>
      <pc:sldChg chg="modSp add">
        <pc:chgData name="Louise Pezzaioli" userId="360b41a0-b242-48d2-b707-f5fa57585d53" providerId="ADAL" clId="{788CEDD7-550C-44A9-A26A-8D48DC205D1B}" dt="2019-01-02T15:07:09.203" v="147" actId="20577"/>
        <pc:sldMkLst>
          <pc:docMk/>
          <pc:sldMk cId="2757424083" sldId="367"/>
        </pc:sldMkLst>
        <pc:spChg chg="mod">
          <ac:chgData name="Louise Pezzaioli" userId="360b41a0-b242-48d2-b707-f5fa57585d53" providerId="ADAL" clId="{788CEDD7-550C-44A9-A26A-8D48DC205D1B}" dt="2019-01-02T15:06:51.302" v="134" actId="20577"/>
          <ac:spMkLst>
            <pc:docMk/>
            <pc:sldMk cId="2757424083" sldId="367"/>
            <ac:spMk id="9" creationId="{22CB7ECD-9081-418C-942E-1C7424537584}"/>
          </ac:spMkLst>
        </pc:spChg>
        <pc:spChg chg="mod">
          <ac:chgData name="Louise Pezzaioli" userId="360b41a0-b242-48d2-b707-f5fa57585d53" providerId="ADAL" clId="{788CEDD7-550C-44A9-A26A-8D48DC205D1B}" dt="2019-01-02T15:07:03.986" v="144" actId="20577"/>
          <ac:spMkLst>
            <pc:docMk/>
            <pc:sldMk cId="2757424083" sldId="367"/>
            <ac:spMk id="11" creationId="{F59E7301-771B-4846-9B79-2A9FDFFD18AD}"/>
          </ac:spMkLst>
        </pc:spChg>
        <pc:spChg chg="mod">
          <ac:chgData name="Louise Pezzaioli" userId="360b41a0-b242-48d2-b707-f5fa57585d53" providerId="ADAL" clId="{788CEDD7-550C-44A9-A26A-8D48DC205D1B}" dt="2019-01-02T15:07:09.203" v="147" actId="20577"/>
          <ac:spMkLst>
            <pc:docMk/>
            <pc:sldMk cId="2757424083" sldId="367"/>
            <ac:spMk id="12" creationId="{EB58B0B6-3BBC-498F-9007-13B7E7F5A044}"/>
          </ac:spMkLst>
        </pc:spChg>
        <pc:grpChg chg="mod">
          <ac:chgData name="Louise Pezzaioli" userId="360b41a0-b242-48d2-b707-f5fa57585d53" providerId="ADAL" clId="{788CEDD7-550C-44A9-A26A-8D48DC205D1B}" dt="2019-01-02T15:06:35.772" v="126" actId="207"/>
          <ac:grpSpMkLst>
            <pc:docMk/>
            <pc:sldMk cId="2757424083" sldId="367"/>
            <ac:grpSpMk id="6" creationId="{5DCB1407-F45B-4A4B-B8C9-A7DAECB00B11}"/>
          </ac:grpSpMkLst>
        </pc:grpChg>
      </pc:sldChg>
      <pc:sldChg chg="addSp delSp modSp add">
        <pc:chgData name="Louise Pezzaioli" userId="360b41a0-b242-48d2-b707-f5fa57585d53" providerId="ADAL" clId="{788CEDD7-550C-44A9-A26A-8D48DC205D1B}" dt="2019-01-02T15:36:50.225" v="713" actId="20577"/>
        <pc:sldMkLst>
          <pc:docMk/>
          <pc:sldMk cId="1858756842" sldId="368"/>
        </pc:sldMkLst>
        <pc:spChg chg="mod">
          <ac:chgData name="Louise Pezzaioli" userId="360b41a0-b242-48d2-b707-f5fa57585d53" providerId="ADAL" clId="{788CEDD7-550C-44A9-A26A-8D48DC205D1B}" dt="2019-01-02T15:24:26.220" v="607" actId="1076"/>
          <ac:spMkLst>
            <pc:docMk/>
            <pc:sldMk cId="1858756842" sldId="368"/>
            <ac:spMk id="19" creationId="{5252A847-DE45-4FA3-A1F8-EEBEB845FF8E}"/>
          </ac:spMkLst>
        </pc:spChg>
        <pc:graphicFrameChg chg="add mod modGraphic">
          <ac:chgData name="Louise Pezzaioli" userId="360b41a0-b242-48d2-b707-f5fa57585d53" providerId="ADAL" clId="{788CEDD7-550C-44A9-A26A-8D48DC205D1B}" dt="2019-01-02T15:31:51.873" v="659" actId="555"/>
          <ac:graphicFrameMkLst>
            <pc:docMk/>
            <pc:sldMk cId="1858756842" sldId="368"/>
            <ac:graphicFrameMk id="9" creationId="{68AFA119-0504-4BD5-BA13-197649399112}"/>
          </ac:graphicFrameMkLst>
        </pc:graphicFrameChg>
        <pc:graphicFrameChg chg="add del mod modGraphic">
          <ac:chgData name="Louise Pezzaioli" userId="360b41a0-b242-48d2-b707-f5fa57585d53" providerId="ADAL" clId="{788CEDD7-550C-44A9-A26A-8D48DC205D1B}" dt="2019-01-02T15:24:41.013" v="611" actId="478"/>
          <ac:graphicFrameMkLst>
            <pc:docMk/>
            <pc:sldMk cId="1858756842" sldId="368"/>
            <ac:graphicFrameMk id="10" creationId="{786C88E4-E8BA-43B1-90A4-899E959BB4C8}"/>
          </ac:graphicFrameMkLst>
        </pc:graphicFrameChg>
        <pc:graphicFrameChg chg="add mod modGraphic">
          <ac:chgData name="Louise Pezzaioli" userId="360b41a0-b242-48d2-b707-f5fa57585d53" providerId="ADAL" clId="{788CEDD7-550C-44A9-A26A-8D48DC205D1B}" dt="2019-01-02T15:31:51.873" v="659" actId="555"/>
          <ac:graphicFrameMkLst>
            <pc:docMk/>
            <pc:sldMk cId="1858756842" sldId="368"/>
            <ac:graphicFrameMk id="11" creationId="{9804D1D2-62C2-40DE-975B-B28C153016F9}"/>
          </ac:graphicFrameMkLst>
        </pc:graphicFrameChg>
        <pc:graphicFrameChg chg="add mod modGraphic">
          <ac:chgData name="Louise Pezzaioli" userId="360b41a0-b242-48d2-b707-f5fa57585d53" providerId="ADAL" clId="{788CEDD7-550C-44A9-A26A-8D48DC205D1B}" dt="2019-01-02T15:31:51.873" v="659" actId="555"/>
          <ac:graphicFrameMkLst>
            <pc:docMk/>
            <pc:sldMk cId="1858756842" sldId="368"/>
            <ac:graphicFrameMk id="12" creationId="{4402D39B-2D07-4415-ACA0-76BAA3E014A7}"/>
          </ac:graphicFrameMkLst>
        </pc:graphicFrameChg>
        <pc:graphicFrameChg chg="add del mod modGraphic">
          <ac:chgData name="Louise Pezzaioli" userId="360b41a0-b242-48d2-b707-f5fa57585d53" providerId="ADAL" clId="{788CEDD7-550C-44A9-A26A-8D48DC205D1B}" dt="2019-01-02T15:24:41.013" v="611" actId="478"/>
          <ac:graphicFrameMkLst>
            <pc:docMk/>
            <pc:sldMk cId="1858756842" sldId="368"/>
            <ac:graphicFrameMk id="13" creationId="{094D6725-E2B6-4E98-A323-DBDBE6155BFE}"/>
          </ac:graphicFrameMkLst>
        </pc:graphicFrameChg>
        <pc:graphicFrameChg chg="add del mod modGraphic">
          <ac:chgData name="Louise Pezzaioli" userId="360b41a0-b242-48d2-b707-f5fa57585d53" providerId="ADAL" clId="{788CEDD7-550C-44A9-A26A-8D48DC205D1B}" dt="2019-01-02T15:24:41.013" v="611" actId="478"/>
          <ac:graphicFrameMkLst>
            <pc:docMk/>
            <pc:sldMk cId="1858756842" sldId="368"/>
            <ac:graphicFrameMk id="14" creationId="{38FE43A8-8752-4219-9F7C-9A900F529CA0}"/>
          </ac:graphicFrameMkLst>
        </pc:graphicFrameChg>
        <pc:graphicFrameChg chg="add mod modGraphic">
          <ac:chgData name="Louise Pezzaioli" userId="360b41a0-b242-48d2-b707-f5fa57585d53" providerId="ADAL" clId="{788CEDD7-550C-44A9-A26A-8D48DC205D1B}" dt="2019-01-02T15:36:44.888" v="708" actId="20577"/>
          <ac:graphicFrameMkLst>
            <pc:docMk/>
            <pc:sldMk cId="1858756842" sldId="368"/>
            <ac:graphicFrameMk id="20" creationId="{5E01C688-FD95-4EB9-8B42-9288AC9385C0}"/>
          </ac:graphicFrameMkLst>
        </pc:graphicFrameChg>
        <pc:graphicFrameChg chg="add mod modGraphic">
          <ac:chgData name="Louise Pezzaioli" userId="360b41a0-b242-48d2-b707-f5fa57585d53" providerId="ADAL" clId="{788CEDD7-550C-44A9-A26A-8D48DC205D1B}" dt="2019-01-02T15:36:50.225" v="713" actId="20577"/>
          <ac:graphicFrameMkLst>
            <pc:docMk/>
            <pc:sldMk cId="1858756842" sldId="368"/>
            <ac:graphicFrameMk id="21" creationId="{370AAF27-BF99-4984-B966-4A9524958437}"/>
          </ac:graphicFrameMkLst>
        </pc:graphicFrameChg>
        <pc:graphicFrameChg chg="add mod modGraphic">
          <ac:chgData name="Louise Pezzaioli" userId="360b41a0-b242-48d2-b707-f5fa57585d53" providerId="ADAL" clId="{788CEDD7-550C-44A9-A26A-8D48DC205D1B}" dt="2019-01-02T15:36:47.380" v="710" actId="20577"/>
          <ac:graphicFrameMkLst>
            <pc:docMk/>
            <pc:sldMk cId="1858756842" sldId="368"/>
            <ac:graphicFrameMk id="22" creationId="{C5EB075B-0165-4D5A-B1EA-207E40292BA0}"/>
          </ac:graphicFrameMkLst>
        </pc:graphicFrameChg>
        <pc:picChg chg="add mod">
          <ac:chgData name="Louise Pezzaioli" userId="360b41a0-b242-48d2-b707-f5fa57585d53" providerId="ADAL" clId="{788CEDD7-550C-44A9-A26A-8D48DC205D1B}" dt="2019-01-02T15:31:21.886" v="655" actId="1038"/>
          <ac:picMkLst>
            <pc:docMk/>
            <pc:sldMk cId="1858756842" sldId="368"/>
            <ac:picMk id="15" creationId="{4BD041DD-5261-489D-9B38-76404594D236}"/>
          </ac:picMkLst>
        </pc:picChg>
        <pc:picChg chg="add mod">
          <ac:chgData name="Louise Pezzaioli" userId="360b41a0-b242-48d2-b707-f5fa57585d53" providerId="ADAL" clId="{788CEDD7-550C-44A9-A26A-8D48DC205D1B}" dt="2019-01-02T15:31:21.886" v="655" actId="1038"/>
          <ac:picMkLst>
            <pc:docMk/>
            <pc:sldMk cId="1858756842" sldId="368"/>
            <ac:picMk id="16" creationId="{3A950B6C-AAC5-4D00-81E9-2CF60417BEA9}"/>
          </ac:picMkLst>
        </pc:picChg>
        <pc:picChg chg="add mod">
          <ac:chgData name="Louise Pezzaioli" userId="360b41a0-b242-48d2-b707-f5fa57585d53" providerId="ADAL" clId="{788CEDD7-550C-44A9-A26A-8D48DC205D1B}" dt="2019-01-02T15:31:21.886" v="655" actId="1038"/>
          <ac:picMkLst>
            <pc:docMk/>
            <pc:sldMk cId="1858756842" sldId="368"/>
            <ac:picMk id="17" creationId="{7C0433A1-0608-4F5D-ADAA-8C8EB4B2DE9D}"/>
          </ac:picMkLst>
        </pc:picChg>
        <pc:cxnChg chg="add del">
          <ac:chgData name="Louise Pezzaioli" userId="360b41a0-b242-48d2-b707-f5fa57585d53" providerId="ADAL" clId="{788CEDD7-550C-44A9-A26A-8D48DC205D1B}" dt="2019-01-02T15:23:19.062" v="589" actId="478"/>
          <ac:cxnSpMkLst>
            <pc:docMk/>
            <pc:sldMk cId="1858756842" sldId="368"/>
            <ac:cxnSpMk id="6" creationId="{4E5A2C3E-2343-49E7-AF7F-A7DA2FCBD24F}"/>
          </ac:cxnSpMkLst>
        </pc:cxnChg>
      </pc:sldChg>
      <pc:sldChg chg="addSp delSp modSp add">
        <pc:chgData name="Louise Pezzaioli" userId="360b41a0-b242-48d2-b707-f5fa57585d53" providerId="ADAL" clId="{788CEDD7-550C-44A9-A26A-8D48DC205D1B}" dt="2019-01-02T16:05:03.933" v="1026"/>
        <pc:sldMkLst>
          <pc:docMk/>
          <pc:sldMk cId="1552005795" sldId="369"/>
        </pc:sldMkLst>
        <pc:spChg chg="mod">
          <ac:chgData name="Louise Pezzaioli" userId="360b41a0-b242-48d2-b707-f5fa57585d53" providerId="ADAL" clId="{788CEDD7-550C-44A9-A26A-8D48DC205D1B}" dt="2019-01-02T16:05:03.933" v="1026"/>
          <ac:spMkLst>
            <pc:docMk/>
            <pc:sldMk cId="1552005795" sldId="369"/>
            <ac:spMk id="19" creationId="{5252A847-DE45-4FA3-A1F8-EEBEB845FF8E}"/>
          </ac:spMkLst>
        </pc:spChg>
        <pc:graphicFrameChg chg="add mod modGraphic">
          <ac:chgData name="Louise Pezzaioli" userId="360b41a0-b242-48d2-b707-f5fa57585d53" providerId="ADAL" clId="{788CEDD7-550C-44A9-A26A-8D48DC205D1B}" dt="2019-01-02T15:40:15.053" v="788" actId="1035"/>
          <ac:graphicFrameMkLst>
            <pc:docMk/>
            <pc:sldMk cId="1552005795" sldId="369"/>
            <ac:graphicFrameMk id="10" creationId="{0E90ABEC-F1C6-425B-AC99-BD2093EBA43E}"/>
          </ac:graphicFrameMkLst>
        </pc:graphicFrameChg>
        <pc:picChg chg="add del mod">
          <ac:chgData name="Louise Pezzaioli" userId="360b41a0-b242-48d2-b707-f5fa57585d53" providerId="ADAL" clId="{788CEDD7-550C-44A9-A26A-8D48DC205D1B}" dt="2019-01-02T15:42:40.508" v="871" actId="478"/>
          <ac:picMkLst>
            <pc:docMk/>
            <pc:sldMk cId="1552005795" sldId="369"/>
            <ac:picMk id="6" creationId="{ADADCA0C-CE38-4E95-B707-7B7692AB19EB}"/>
          </ac:picMkLst>
        </pc:picChg>
        <pc:picChg chg="add mod">
          <ac:chgData name="Louise Pezzaioli" userId="360b41a0-b242-48d2-b707-f5fa57585d53" providerId="ADAL" clId="{788CEDD7-550C-44A9-A26A-8D48DC205D1B}" dt="2019-01-02T15:38:48.070" v="745" actId="1076"/>
          <ac:picMkLst>
            <pc:docMk/>
            <pc:sldMk cId="1552005795" sldId="369"/>
            <ac:picMk id="9" creationId="{9C470A55-D316-45DC-AFE8-DA58CB60A88B}"/>
          </ac:picMkLst>
        </pc:picChg>
        <pc:picChg chg="add del">
          <ac:chgData name="Louise Pezzaioli" userId="360b41a0-b242-48d2-b707-f5fa57585d53" providerId="ADAL" clId="{788CEDD7-550C-44A9-A26A-8D48DC205D1B}" dt="2019-01-02T15:42:39.015" v="870"/>
          <ac:picMkLst>
            <pc:docMk/>
            <pc:sldMk cId="1552005795" sldId="369"/>
            <ac:picMk id="11" creationId="{8AF517B7-6270-4A6E-961D-4738A420B8BC}"/>
          </ac:picMkLst>
        </pc:picChg>
        <pc:picChg chg="add">
          <ac:chgData name="Louise Pezzaioli" userId="360b41a0-b242-48d2-b707-f5fa57585d53" providerId="ADAL" clId="{788CEDD7-550C-44A9-A26A-8D48DC205D1B}" dt="2019-01-02T15:42:40.991" v="872"/>
          <ac:picMkLst>
            <pc:docMk/>
            <pc:sldMk cId="1552005795" sldId="369"/>
            <ac:picMk id="12" creationId="{704AE207-C6A0-480F-B41C-0D09D6CF854C}"/>
          </ac:picMkLst>
        </pc:picChg>
      </pc:sldChg>
      <pc:sldChg chg="addSp modSp add">
        <pc:chgData name="Louise Pezzaioli" userId="360b41a0-b242-48d2-b707-f5fa57585d53" providerId="ADAL" clId="{788CEDD7-550C-44A9-A26A-8D48DC205D1B}" dt="2019-01-03T10:00:37.920" v="1932" actId="1035"/>
        <pc:sldMkLst>
          <pc:docMk/>
          <pc:sldMk cId="3200389064" sldId="371"/>
        </pc:sldMkLst>
        <pc:spChg chg="mod">
          <ac:chgData name="Louise Pezzaioli" userId="360b41a0-b242-48d2-b707-f5fa57585d53" providerId="ADAL" clId="{788CEDD7-550C-44A9-A26A-8D48DC205D1B}" dt="2019-01-03T10:00:12.483" v="1885" actId="20577"/>
          <ac:spMkLst>
            <pc:docMk/>
            <pc:sldMk cId="3200389064" sldId="371"/>
            <ac:spMk id="19" creationId="{5252A847-DE45-4FA3-A1F8-EEBEB845FF8E}"/>
          </ac:spMkLst>
        </pc:spChg>
        <pc:graphicFrameChg chg="add mod modGraphic">
          <ac:chgData name="Louise Pezzaioli" userId="360b41a0-b242-48d2-b707-f5fa57585d53" providerId="ADAL" clId="{788CEDD7-550C-44A9-A26A-8D48DC205D1B}" dt="2019-01-03T10:00:26.592" v="1916" actId="1038"/>
          <ac:graphicFrameMkLst>
            <pc:docMk/>
            <pc:sldMk cId="3200389064" sldId="371"/>
            <ac:graphicFrameMk id="9" creationId="{BB553575-8C70-4ECD-A9DD-0FCA7F57884F}"/>
          </ac:graphicFrameMkLst>
        </pc:graphicFrameChg>
        <pc:picChg chg="add mod">
          <ac:chgData name="Louise Pezzaioli" userId="360b41a0-b242-48d2-b707-f5fa57585d53" providerId="ADAL" clId="{788CEDD7-550C-44A9-A26A-8D48DC205D1B}" dt="2019-01-03T10:00:37.920" v="1932" actId="1035"/>
          <ac:picMkLst>
            <pc:docMk/>
            <pc:sldMk cId="3200389064" sldId="371"/>
            <ac:picMk id="2" creationId="{DA567BE1-66D3-4E51-88BC-FFDD03ACC399}"/>
          </ac:picMkLst>
        </pc:picChg>
        <pc:picChg chg="add mod">
          <ac:chgData name="Louise Pezzaioli" userId="360b41a0-b242-48d2-b707-f5fa57585d53" providerId="ADAL" clId="{788CEDD7-550C-44A9-A26A-8D48DC205D1B}" dt="2019-01-03T10:00:34.531" v="1929" actId="1037"/>
          <ac:picMkLst>
            <pc:docMk/>
            <pc:sldMk cId="3200389064" sldId="371"/>
            <ac:picMk id="6" creationId="{3CF96EC9-A433-4515-884B-BBCBA0EAB6C5}"/>
          </ac:picMkLst>
        </pc:picChg>
      </pc:sldChg>
      <pc:sldChg chg="addSp modSp add">
        <pc:chgData name="Louise Pezzaioli" userId="360b41a0-b242-48d2-b707-f5fa57585d53" providerId="ADAL" clId="{788CEDD7-550C-44A9-A26A-8D48DC205D1B}" dt="2019-01-03T23:34:57.386" v="2149" actId="1582"/>
        <pc:sldMkLst>
          <pc:docMk/>
          <pc:sldMk cId="4028378535" sldId="372"/>
        </pc:sldMkLst>
        <pc:cxnChg chg="add mod">
          <ac:chgData name="Louise Pezzaioli" userId="360b41a0-b242-48d2-b707-f5fa57585d53" providerId="ADAL" clId="{788CEDD7-550C-44A9-A26A-8D48DC205D1B}" dt="2019-01-02T15:14:13.273" v="572" actId="1582"/>
          <ac:cxnSpMkLst>
            <pc:docMk/>
            <pc:sldMk cId="4028378535" sldId="372"/>
            <ac:cxnSpMk id="3" creationId="{2289CEFB-FC75-4ADC-AB48-8B9E612251C9}"/>
          </ac:cxnSpMkLst>
        </pc:cxnChg>
        <pc:cxnChg chg="mod">
          <ac:chgData name="Louise Pezzaioli" userId="360b41a0-b242-48d2-b707-f5fa57585d53" providerId="ADAL" clId="{788CEDD7-550C-44A9-A26A-8D48DC205D1B}" dt="2019-01-03T23:34:57.386" v="2149" actId="1582"/>
          <ac:cxnSpMkLst>
            <pc:docMk/>
            <pc:sldMk cId="4028378535" sldId="372"/>
            <ac:cxnSpMk id="12" creationId="{527B94DC-3AEA-461A-8E35-1C5A489DB554}"/>
          </ac:cxnSpMkLst>
        </pc:cxnChg>
        <pc:cxnChg chg="mod">
          <ac:chgData name="Louise Pezzaioli" userId="360b41a0-b242-48d2-b707-f5fa57585d53" providerId="ADAL" clId="{788CEDD7-550C-44A9-A26A-8D48DC205D1B}" dt="2019-01-03T23:34:57.386" v="2149" actId="1582"/>
          <ac:cxnSpMkLst>
            <pc:docMk/>
            <pc:sldMk cId="4028378535" sldId="372"/>
            <ac:cxnSpMk id="13" creationId="{7246A6ED-F287-4C39-8145-FB721D41FB27}"/>
          </ac:cxnSpMkLst>
        </pc:cxnChg>
        <pc:cxnChg chg="mod">
          <ac:chgData name="Louise Pezzaioli" userId="360b41a0-b242-48d2-b707-f5fa57585d53" providerId="ADAL" clId="{788CEDD7-550C-44A9-A26A-8D48DC205D1B}" dt="2019-01-03T23:34:57.386" v="2149" actId="1582"/>
          <ac:cxnSpMkLst>
            <pc:docMk/>
            <pc:sldMk cId="4028378535" sldId="372"/>
            <ac:cxnSpMk id="14" creationId="{6E7E965C-D4D4-499A-9956-4FA13FA139C9}"/>
          </ac:cxnSpMkLst>
        </pc:cxnChg>
        <pc:cxnChg chg="mod">
          <ac:chgData name="Louise Pezzaioli" userId="360b41a0-b242-48d2-b707-f5fa57585d53" providerId="ADAL" clId="{788CEDD7-550C-44A9-A26A-8D48DC205D1B}" dt="2019-01-03T23:34:57.386" v="2149" actId="1582"/>
          <ac:cxnSpMkLst>
            <pc:docMk/>
            <pc:sldMk cId="4028378535" sldId="372"/>
            <ac:cxnSpMk id="15" creationId="{0BBDC5AD-A438-4CC8-BE37-D8AC61DFEAD2}"/>
          </ac:cxnSpMkLst>
        </pc:cxnChg>
        <pc:cxnChg chg="add mod">
          <ac:chgData name="Louise Pezzaioli" userId="360b41a0-b242-48d2-b707-f5fa57585d53" providerId="ADAL" clId="{788CEDD7-550C-44A9-A26A-8D48DC205D1B}" dt="2019-01-02T15:15:04.594" v="581" actId="14100"/>
          <ac:cxnSpMkLst>
            <pc:docMk/>
            <pc:sldMk cId="4028378535" sldId="372"/>
            <ac:cxnSpMk id="26" creationId="{EB0A9D38-6B5B-4720-8BFF-0F823C213966}"/>
          </ac:cxnSpMkLst>
        </pc:cxnChg>
        <pc:cxnChg chg="add mod">
          <ac:chgData name="Louise Pezzaioli" userId="360b41a0-b242-48d2-b707-f5fa57585d53" providerId="ADAL" clId="{788CEDD7-550C-44A9-A26A-8D48DC205D1B}" dt="2019-01-02T15:14:58.791" v="580" actId="14100"/>
          <ac:cxnSpMkLst>
            <pc:docMk/>
            <pc:sldMk cId="4028378535" sldId="372"/>
            <ac:cxnSpMk id="28" creationId="{392E4C2B-99E0-4EA9-8931-E6812EFAD197}"/>
          </ac:cxnSpMkLst>
        </pc:cxnChg>
        <pc:cxnChg chg="add mod">
          <ac:chgData name="Louise Pezzaioli" userId="360b41a0-b242-48d2-b707-f5fa57585d53" providerId="ADAL" clId="{788CEDD7-550C-44A9-A26A-8D48DC205D1B}" dt="2019-01-02T15:15:22.815" v="586" actId="14100"/>
          <ac:cxnSpMkLst>
            <pc:docMk/>
            <pc:sldMk cId="4028378535" sldId="372"/>
            <ac:cxnSpMk id="32" creationId="{A8732D37-3D2D-4EB2-8BA3-B8E87EEB812B}"/>
          </ac:cxnSpMkLst>
        </pc:cxnChg>
      </pc:sldChg>
      <pc:sldChg chg="addSp modSp add">
        <pc:chgData name="Louise Pezzaioli" userId="360b41a0-b242-48d2-b707-f5fa57585d53" providerId="ADAL" clId="{788CEDD7-550C-44A9-A26A-8D48DC205D1B}" dt="2019-01-02T15:37:54.832" v="729" actId="14100"/>
        <pc:sldMkLst>
          <pc:docMk/>
          <pc:sldMk cId="3299147702" sldId="373"/>
        </pc:sldMkLst>
        <pc:cxnChg chg="add mod">
          <ac:chgData name="Louise Pezzaioli" userId="360b41a0-b242-48d2-b707-f5fa57585d53" providerId="ADAL" clId="{788CEDD7-550C-44A9-A26A-8D48DC205D1B}" dt="2019-01-02T15:37:54.832" v="729" actId="14100"/>
          <ac:cxnSpMkLst>
            <pc:docMk/>
            <pc:sldMk cId="3299147702" sldId="373"/>
            <ac:cxnSpMk id="23" creationId="{EFCE87BD-DAAD-489C-A99D-BE3D1F7EE296}"/>
          </ac:cxnSpMkLst>
        </pc:cxnChg>
        <pc:cxnChg chg="add mod">
          <ac:chgData name="Louise Pezzaioli" userId="360b41a0-b242-48d2-b707-f5fa57585d53" providerId="ADAL" clId="{788CEDD7-550C-44A9-A26A-8D48DC205D1B}" dt="2019-01-02T15:37:34.302" v="724" actId="14100"/>
          <ac:cxnSpMkLst>
            <pc:docMk/>
            <pc:sldMk cId="3299147702" sldId="373"/>
            <ac:cxnSpMk id="24" creationId="{6F3B0998-1493-4936-846D-80DFC326E283}"/>
          </ac:cxnSpMkLst>
        </pc:cxnChg>
        <pc:cxnChg chg="add mod">
          <ac:chgData name="Louise Pezzaioli" userId="360b41a0-b242-48d2-b707-f5fa57585d53" providerId="ADAL" clId="{788CEDD7-550C-44A9-A26A-8D48DC205D1B}" dt="2019-01-02T15:37:48.389" v="728" actId="14100"/>
          <ac:cxnSpMkLst>
            <pc:docMk/>
            <pc:sldMk cId="3299147702" sldId="373"/>
            <ac:cxnSpMk id="25" creationId="{83ADF58F-C6E4-4BDB-933E-32E17AD696F1}"/>
          </ac:cxnSpMkLst>
        </pc:cxnChg>
      </pc:sldChg>
      <pc:sldChg chg="modSp add">
        <pc:chgData name="Louise Pezzaioli" userId="360b41a0-b242-48d2-b707-f5fa57585d53" providerId="ADAL" clId="{788CEDD7-550C-44A9-A26A-8D48DC205D1B}" dt="2019-01-02T16:05:23.678" v="1042"/>
        <pc:sldMkLst>
          <pc:docMk/>
          <pc:sldMk cId="2023686347" sldId="374"/>
        </pc:sldMkLst>
        <pc:spChg chg="mod">
          <ac:chgData name="Louise Pezzaioli" userId="360b41a0-b242-48d2-b707-f5fa57585d53" providerId="ADAL" clId="{788CEDD7-550C-44A9-A26A-8D48DC205D1B}" dt="2019-01-02T16:05:23.678" v="1042"/>
          <ac:spMkLst>
            <pc:docMk/>
            <pc:sldMk cId="2023686347" sldId="374"/>
            <ac:spMk id="19" creationId="{5252A847-DE45-4FA3-A1F8-EEBEB845FF8E}"/>
          </ac:spMkLst>
        </pc:spChg>
        <pc:picChg chg="mod">
          <ac:chgData name="Louise Pezzaioli" userId="360b41a0-b242-48d2-b707-f5fa57585d53" providerId="ADAL" clId="{788CEDD7-550C-44A9-A26A-8D48DC205D1B}" dt="2019-01-02T15:42:25.900" v="868" actId="1038"/>
          <ac:picMkLst>
            <pc:docMk/>
            <pc:sldMk cId="2023686347" sldId="374"/>
            <ac:picMk id="6" creationId="{ADADCA0C-CE38-4E95-B707-7B7692AB19EB}"/>
          </ac:picMkLst>
        </pc:picChg>
      </pc:sldChg>
      <pc:sldChg chg="modSp add">
        <pc:chgData name="Louise Pezzaioli" userId="360b41a0-b242-48d2-b707-f5fa57585d53" providerId="ADAL" clId="{788CEDD7-550C-44A9-A26A-8D48DC205D1B}" dt="2019-01-02T15:47:02.475" v="1005" actId="20577"/>
        <pc:sldMkLst>
          <pc:docMk/>
          <pc:sldMk cId="4184780216" sldId="375"/>
        </pc:sldMkLst>
        <pc:graphicFrameChg chg="mod modGraphic">
          <ac:chgData name="Louise Pezzaioli" userId="360b41a0-b242-48d2-b707-f5fa57585d53" providerId="ADAL" clId="{788CEDD7-550C-44A9-A26A-8D48DC205D1B}" dt="2019-01-02T15:47:02.475" v="1005" actId="20577"/>
          <ac:graphicFrameMkLst>
            <pc:docMk/>
            <pc:sldMk cId="4184780216" sldId="375"/>
            <ac:graphicFrameMk id="10" creationId="{FE1A90C5-FF66-4E27-8D61-BB74F1E25833}"/>
          </ac:graphicFrameMkLst>
        </pc:graphicFrameChg>
        <pc:cxnChg chg="mod">
          <ac:chgData name="Louise Pezzaioli" userId="360b41a0-b242-48d2-b707-f5fa57585d53" providerId="ADAL" clId="{788CEDD7-550C-44A9-A26A-8D48DC205D1B}" dt="2019-01-02T15:46:44.144" v="999" actId="12788"/>
          <ac:cxnSpMkLst>
            <pc:docMk/>
            <pc:sldMk cId="4184780216" sldId="375"/>
            <ac:cxnSpMk id="9" creationId="{1D5C575B-E2BB-4B39-BF4B-474992CFCA3C}"/>
          </ac:cxnSpMkLst>
        </pc:cxnChg>
      </pc:sldChg>
      <pc:sldChg chg="add">
        <pc:chgData name="Louise Pezzaioli" userId="360b41a0-b242-48d2-b707-f5fa57585d53" providerId="ADAL" clId="{788CEDD7-550C-44A9-A26A-8D48DC205D1B}" dt="2019-01-02T15:46:53.378" v="1000"/>
        <pc:sldMkLst>
          <pc:docMk/>
          <pc:sldMk cId="2838694471" sldId="376"/>
        </pc:sldMkLst>
      </pc:sldChg>
      <pc:sldChg chg="modSp add">
        <pc:chgData name="Louise Pezzaioli" userId="360b41a0-b242-48d2-b707-f5fa57585d53" providerId="ADAL" clId="{788CEDD7-550C-44A9-A26A-8D48DC205D1B}" dt="2019-01-02T16:07:56.622" v="1223" actId="20577"/>
        <pc:sldMkLst>
          <pc:docMk/>
          <pc:sldMk cId="268068786" sldId="377"/>
        </pc:sldMkLst>
        <pc:spChg chg="mod">
          <ac:chgData name="Louise Pezzaioli" userId="360b41a0-b242-48d2-b707-f5fa57585d53" providerId="ADAL" clId="{788CEDD7-550C-44A9-A26A-8D48DC205D1B}" dt="2019-01-02T16:07:56.622" v="1223" actId="20577"/>
          <ac:spMkLst>
            <pc:docMk/>
            <pc:sldMk cId="268068786" sldId="377"/>
            <ac:spMk id="19" creationId="{5252A847-DE45-4FA3-A1F8-EEBEB845FF8E}"/>
          </ac:spMkLst>
        </pc:spChg>
      </pc:sldChg>
      <pc:sldChg chg="modSp add">
        <pc:chgData name="Louise Pezzaioli" userId="360b41a0-b242-48d2-b707-f5fa57585d53" providerId="ADAL" clId="{788CEDD7-550C-44A9-A26A-8D48DC205D1B}" dt="2019-01-03T09:55:41.664" v="1734" actId="20577"/>
        <pc:sldMkLst>
          <pc:docMk/>
          <pc:sldMk cId="1735350956" sldId="378"/>
        </pc:sldMkLst>
        <pc:spChg chg="mod">
          <ac:chgData name="Louise Pezzaioli" userId="360b41a0-b242-48d2-b707-f5fa57585d53" providerId="ADAL" clId="{788CEDD7-550C-44A9-A26A-8D48DC205D1B}" dt="2019-01-03T09:55:41.664" v="1734" actId="20577"/>
          <ac:spMkLst>
            <pc:docMk/>
            <pc:sldMk cId="1735350956" sldId="378"/>
            <ac:spMk id="19" creationId="{5252A847-DE45-4FA3-A1F8-EEBEB845FF8E}"/>
          </ac:spMkLst>
        </pc:spChg>
      </pc:sldChg>
      <pc:sldChg chg="modSp add del">
        <pc:chgData name="Louise Pezzaioli" userId="360b41a0-b242-48d2-b707-f5fa57585d53" providerId="ADAL" clId="{788CEDD7-550C-44A9-A26A-8D48DC205D1B}" dt="2019-01-03T10:01:54.773" v="1970" actId="2696"/>
        <pc:sldMkLst>
          <pc:docMk/>
          <pc:sldMk cId="4124608662" sldId="380"/>
        </pc:sldMkLst>
        <pc:spChg chg="mod">
          <ac:chgData name="Louise Pezzaioli" userId="360b41a0-b242-48d2-b707-f5fa57585d53" providerId="ADAL" clId="{788CEDD7-550C-44A9-A26A-8D48DC205D1B}" dt="2019-01-03T10:01:48.215" v="1968" actId="207"/>
          <ac:spMkLst>
            <pc:docMk/>
            <pc:sldMk cId="4124608662" sldId="380"/>
            <ac:spMk id="19" creationId="{5252A847-DE45-4FA3-A1F8-EEBEB845FF8E}"/>
          </ac:spMkLst>
        </pc:spChg>
      </pc:sldChg>
      <pc:sldChg chg="modSp add">
        <pc:chgData name="Louise Pezzaioli" userId="360b41a0-b242-48d2-b707-f5fa57585d53" providerId="ADAL" clId="{788CEDD7-550C-44A9-A26A-8D48DC205D1B}" dt="2019-01-03T10:02:47.216" v="2057" actId="20577"/>
        <pc:sldMkLst>
          <pc:docMk/>
          <pc:sldMk cId="1253901486" sldId="381"/>
        </pc:sldMkLst>
        <pc:spChg chg="mod">
          <ac:chgData name="Louise Pezzaioli" userId="360b41a0-b242-48d2-b707-f5fa57585d53" providerId="ADAL" clId="{788CEDD7-550C-44A9-A26A-8D48DC205D1B}" dt="2019-01-03T10:02:47.216" v="2057" actId="20577"/>
          <ac:spMkLst>
            <pc:docMk/>
            <pc:sldMk cId="1253901486" sldId="381"/>
            <ac:spMk id="19" creationId="{5252A847-DE45-4FA3-A1F8-EEBEB845FF8E}"/>
          </ac:spMkLst>
        </pc:spChg>
      </pc:sldChg>
    </pc:docChg>
  </pc:docChgLst>
  <pc:docChgLst>
    <pc:chgData name="Davina Szilvasy" userId="59fb472d-eed4-4f11-9686-c2c8db02a2cd" providerId="ADAL" clId="{C86FC254-3DC5-433E-BEB3-1F643E92AABE}"/>
    <pc:docChg chg="undo custSel addSld delSld modSld">
      <pc:chgData name="Davina Szilvasy" userId="59fb472d-eed4-4f11-9686-c2c8db02a2cd" providerId="ADAL" clId="{C86FC254-3DC5-433E-BEB3-1F643E92AABE}" dt="2019-01-08T14:19:04.470" v="320" actId="403"/>
      <pc:docMkLst>
        <pc:docMk/>
      </pc:docMkLst>
      <pc:sldChg chg="modSp">
        <pc:chgData name="Davina Szilvasy" userId="59fb472d-eed4-4f11-9686-c2c8db02a2cd" providerId="ADAL" clId="{C86FC254-3DC5-433E-BEB3-1F643E92AABE}" dt="2019-01-08T14:09:13.418" v="77" actId="20577"/>
        <pc:sldMkLst>
          <pc:docMk/>
          <pc:sldMk cId="2637481266" sldId="256"/>
        </pc:sldMkLst>
        <pc:spChg chg="mod">
          <ac:chgData name="Davina Szilvasy" userId="59fb472d-eed4-4f11-9686-c2c8db02a2cd" providerId="ADAL" clId="{C86FC254-3DC5-433E-BEB3-1F643E92AABE}" dt="2019-01-08T14:09:13.418" v="77" actId="20577"/>
          <ac:spMkLst>
            <pc:docMk/>
            <pc:sldMk cId="2637481266" sldId="256"/>
            <ac:spMk id="19" creationId="{5252A847-DE45-4FA3-A1F8-EEBEB845FF8E}"/>
          </ac:spMkLst>
        </pc:spChg>
      </pc:sldChg>
      <pc:sldChg chg="modSp">
        <pc:chgData name="Davina Szilvasy" userId="59fb472d-eed4-4f11-9686-c2c8db02a2cd" providerId="ADAL" clId="{C86FC254-3DC5-433E-BEB3-1F643E92AABE}" dt="2019-01-08T14:06:10.993" v="72" actId="1076"/>
        <pc:sldMkLst>
          <pc:docMk/>
          <pc:sldMk cId="636014570" sldId="314"/>
        </pc:sldMkLst>
        <pc:picChg chg="mod">
          <ac:chgData name="Davina Szilvasy" userId="59fb472d-eed4-4f11-9686-c2c8db02a2cd" providerId="ADAL" clId="{C86FC254-3DC5-433E-BEB3-1F643E92AABE}" dt="2019-01-08T14:06:10.993" v="72" actId="1076"/>
          <ac:picMkLst>
            <pc:docMk/>
            <pc:sldMk cId="636014570" sldId="314"/>
            <ac:picMk id="16" creationId="{EE805A5D-254C-4F20-A779-9E18DB711833}"/>
          </ac:picMkLst>
        </pc:picChg>
      </pc:sldChg>
      <pc:sldChg chg="modSp">
        <pc:chgData name="Davina Szilvasy" userId="59fb472d-eed4-4f11-9686-c2c8db02a2cd" providerId="ADAL" clId="{C86FC254-3DC5-433E-BEB3-1F643E92AABE}" dt="2019-01-08T14:06:31.843" v="73" actId="20577"/>
        <pc:sldMkLst>
          <pc:docMk/>
          <pc:sldMk cId="332354265" sldId="366"/>
        </pc:sldMkLst>
        <pc:spChg chg="mod">
          <ac:chgData name="Davina Szilvasy" userId="59fb472d-eed4-4f11-9686-c2c8db02a2cd" providerId="ADAL" clId="{C86FC254-3DC5-433E-BEB3-1F643E92AABE}" dt="2019-01-08T14:06:31.843" v="73" actId="20577"/>
          <ac:spMkLst>
            <pc:docMk/>
            <pc:sldMk cId="332354265" sldId="366"/>
            <ac:spMk id="19" creationId="{5252A847-DE45-4FA3-A1F8-EEBEB845FF8E}"/>
          </ac:spMkLst>
        </pc:spChg>
      </pc:sldChg>
      <pc:sldChg chg="addSp delSp modSp">
        <pc:chgData name="Davina Szilvasy" userId="59fb472d-eed4-4f11-9686-c2c8db02a2cd" providerId="ADAL" clId="{C86FC254-3DC5-433E-BEB3-1F643E92AABE}" dt="2019-01-08T14:14:25.866" v="164" actId="20577"/>
        <pc:sldMkLst>
          <pc:docMk/>
          <pc:sldMk cId="4028378535" sldId="372"/>
        </pc:sldMkLst>
        <pc:spChg chg="add del">
          <ac:chgData name="Davina Szilvasy" userId="59fb472d-eed4-4f11-9686-c2c8db02a2cd" providerId="ADAL" clId="{C86FC254-3DC5-433E-BEB3-1F643E92AABE}" dt="2019-01-08T14:13:02.186" v="80" actId="478"/>
          <ac:spMkLst>
            <pc:docMk/>
            <pc:sldMk cId="4028378535" sldId="372"/>
            <ac:spMk id="16" creationId="{43839D6B-FEC9-4A8F-86BA-8AD599AC1702}"/>
          </ac:spMkLst>
        </pc:spChg>
        <pc:spChg chg="add del">
          <ac:chgData name="Davina Szilvasy" userId="59fb472d-eed4-4f11-9686-c2c8db02a2cd" providerId="ADAL" clId="{C86FC254-3DC5-433E-BEB3-1F643E92AABE}" dt="2019-01-08T14:13:02.186" v="80" actId="478"/>
          <ac:spMkLst>
            <pc:docMk/>
            <pc:sldMk cId="4028378535" sldId="372"/>
            <ac:spMk id="17" creationId="{62826CC8-0C9E-4833-AB5A-08948A568C3A}"/>
          </ac:spMkLst>
        </pc:spChg>
        <pc:spChg chg="add del mod">
          <ac:chgData name="Davina Szilvasy" userId="59fb472d-eed4-4f11-9686-c2c8db02a2cd" providerId="ADAL" clId="{C86FC254-3DC5-433E-BEB3-1F643E92AABE}" dt="2019-01-08T14:14:25.866" v="164" actId="20577"/>
          <ac:spMkLst>
            <pc:docMk/>
            <pc:sldMk cId="4028378535" sldId="372"/>
            <ac:spMk id="19" creationId="{5252A847-DE45-4FA3-A1F8-EEBEB845FF8E}"/>
          </ac:spMkLst>
        </pc:spChg>
        <pc:spChg chg="add del">
          <ac:chgData name="Davina Szilvasy" userId="59fb472d-eed4-4f11-9686-c2c8db02a2cd" providerId="ADAL" clId="{C86FC254-3DC5-433E-BEB3-1F643E92AABE}" dt="2019-01-08T14:13:02.186" v="80" actId="478"/>
          <ac:spMkLst>
            <pc:docMk/>
            <pc:sldMk cId="4028378535" sldId="372"/>
            <ac:spMk id="20" creationId="{F464D509-826E-4687-917A-D9DC8460C672}"/>
          </ac:spMkLst>
        </pc:spChg>
        <pc:spChg chg="add del">
          <ac:chgData name="Davina Szilvasy" userId="59fb472d-eed4-4f11-9686-c2c8db02a2cd" providerId="ADAL" clId="{C86FC254-3DC5-433E-BEB3-1F643E92AABE}" dt="2019-01-08T14:13:02.186" v="80" actId="478"/>
          <ac:spMkLst>
            <pc:docMk/>
            <pc:sldMk cId="4028378535" sldId="372"/>
            <ac:spMk id="21" creationId="{F5D89C96-F764-4849-8ADF-ED564C608D84}"/>
          </ac:spMkLst>
        </pc:spChg>
        <pc:spChg chg="mod">
          <ac:chgData name="Davina Szilvasy" userId="59fb472d-eed4-4f11-9686-c2c8db02a2cd" providerId="ADAL" clId="{C86FC254-3DC5-433E-BEB3-1F643E92AABE}" dt="2019-01-05T08:17:30.666" v="5" actId="1076"/>
          <ac:spMkLst>
            <pc:docMk/>
            <pc:sldMk cId="4028378535" sldId="372"/>
            <ac:spMk id="22" creationId="{2A087A3E-FFE7-497F-B2AE-D233C56BEFFB}"/>
          </ac:spMkLst>
        </pc:spChg>
        <pc:spChg chg="mod">
          <ac:chgData name="Davina Szilvasy" userId="59fb472d-eed4-4f11-9686-c2c8db02a2cd" providerId="ADAL" clId="{C86FC254-3DC5-433E-BEB3-1F643E92AABE}" dt="2019-01-05T08:17:41.633" v="10" actId="1076"/>
          <ac:spMkLst>
            <pc:docMk/>
            <pc:sldMk cId="4028378535" sldId="372"/>
            <ac:spMk id="23" creationId="{FEE96EB3-E6FF-4A67-8087-8F91BD3C6126}"/>
          </ac:spMkLst>
        </pc:spChg>
        <pc:spChg chg="mod">
          <ac:chgData name="Davina Szilvasy" userId="59fb472d-eed4-4f11-9686-c2c8db02a2cd" providerId="ADAL" clId="{C86FC254-3DC5-433E-BEB3-1F643E92AABE}" dt="2019-01-05T08:18:03.254" v="15" actId="1076"/>
          <ac:spMkLst>
            <pc:docMk/>
            <pc:sldMk cId="4028378535" sldId="372"/>
            <ac:spMk id="24" creationId="{885C9F6D-87C3-45CD-B118-7AB4BF544909}"/>
          </ac:spMkLst>
        </pc:spChg>
        <pc:spChg chg="mod">
          <ac:chgData name="Davina Szilvasy" userId="59fb472d-eed4-4f11-9686-c2c8db02a2cd" providerId="ADAL" clId="{C86FC254-3DC5-433E-BEB3-1F643E92AABE}" dt="2019-01-05T08:18:12.405" v="20" actId="1076"/>
          <ac:spMkLst>
            <pc:docMk/>
            <pc:sldMk cId="4028378535" sldId="372"/>
            <ac:spMk id="25" creationId="{829BF4AE-2E3B-4C39-8D47-EC0C78F80337}"/>
          </ac:spMkLst>
        </pc:spChg>
        <pc:graphicFrameChg chg="modGraphic">
          <ac:chgData name="Davina Szilvasy" userId="59fb472d-eed4-4f11-9686-c2c8db02a2cd" providerId="ADAL" clId="{C86FC254-3DC5-433E-BEB3-1F643E92AABE}" dt="2019-01-05T08:19:05.965" v="24" actId="207"/>
          <ac:graphicFrameMkLst>
            <pc:docMk/>
            <pc:sldMk cId="4028378535" sldId="372"/>
            <ac:graphicFrameMk id="6" creationId="{4E2C9F13-43D7-4BB4-B021-20DB5C2E7DC1}"/>
          </ac:graphicFrameMkLst>
        </pc:graphicFrameChg>
        <pc:graphicFrameChg chg="modGraphic">
          <ac:chgData name="Davina Szilvasy" userId="59fb472d-eed4-4f11-9686-c2c8db02a2cd" providerId="ADAL" clId="{C86FC254-3DC5-433E-BEB3-1F643E92AABE}" dt="2019-01-05T08:18:22.581" v="21" actId="207"/>
          <ac:graphicFrameMkLst>
            <pc:docMk/>
            <pc:sldMk cId="4028378535" sldId="372"/>
            <ac:graphicFrameMk id="9" creationId="{6A37E056-331D-49B5-BDB3-A85F0B76290B}"/>
          </ac:graphicFrameMkLst>
        </pc:graphicFrameChg>
        <pc:graphicFrameChg chg="modGraphic">
          <ac:chgData name="Davina Szilvasy" userId="59fb472d-eed4-4f11-9686-c2c8db02a2cd" providerId="ADAL" clId="{C86FC254-3DC5-433E-BEB3-1F643E92AABE}" dt="2019-01-05T08:18:29.962" v="22" actId="207"/>
          <ac:graphicFrameMkLst>
            <pc:docMk/>
            <pc:sldMk cId="4028378535" sldId="372"/>
            <ac:graphicFrameMk id="10" creationId="{D9587F83-2B94-4A5D-A1EA-8D8C7904B1E8}"/>
          </ac:graphicFrameMkLst>
        </pc:graphicFrameChg>
        <pc:graphicFrameChg chg="modGraphic">
          <ac:chgData name="Davina Szilvasy" userId="59fb472d-eed4-4f11-9686-c2c8db02a2cd" providerId="ADAL" clId="{C86FC254-3DC5-433E-BEB3-1F643E92AABE}" dt="2019-01-05T08:18:38.518" v="23" actId="207"/>
          <ac:graphicFrameMkLst>
            <pc:docMk/>
            <pc:sldMk cId="4028378535" sldId="372"/>
            <ac:graphicFrameMk id="11" creationId="{95F6C080-57B9-47F0-A481-3D23D71C34EF}"/>
          </ac:graphicFrameMkLst>
        </pc:graphicFrameChg>
        <pc:cxnChg chg="del mod">
          <ac:chgData name="Davina Szilvasy" userId="59fb472d-eed4-4f11-9686-c2c8db02a2cd" providerId="ADAL" clId="{C86FC254-3DC5-433E-BEB3-1F643E92AABE}" dt="2019-01-05T08:19:22.123" v="28" actId="478"/>
          <ac:cxnSpMkLst>
            <pc:docMk/>
            <pc:sldMk cId="4028378535" sldId="372"/>
            <ac:cxnSpMk id="3" creationId="{2289CEFB-FC75-4ADC-AB48-8B9E612251C9}"/>
          </ac:cxnSpMkLst>
        </pc:cxnChg>
        <pc:cxnChg chg="del mod">
          <ac:chgData name="Davina Szilvasy" userId="59fb472d-eed4-4f11-9686-c2c8db02a2cd" providerId="ADAL" clId="{C86FC254-3DC5-433E-BEB3-1F643E92AABE}" dt="2019-01-05T08:19:21.252" v="27" actId="478"/>
          <ac:cxnSpMkLst>
            <pc:docMk/>
            <pc:sldMk cId="4028378535" sldId="372"/>
            <ac:cxnSpMk id="26" creationId="{EB0A9D38-6B5B-4720-8BFF-0F823C213966}"/>
          </ac:cxnSpMkLst>
        </pc:cxnChg>
        <pc:cxnChg chg="del mod">
          <ac:chgData name="Davina Szilvasy" userId="59fb472d-eed4-4f11-9686-c2c8db02a2cd" providerId="ADAL" clId="{C86FC254-3DC5-433E-BEB3-1F643E92AABE}" dt="2019-01-05T08:19:23.188" v="29" actId="478"/>
          <ac:cxnSpMkLst>
            <pc:docMk/>
            <pc:sldMk cId="4028378535" sldId="372"/>
            <ac:cxnSpMk id="28" creationId="{392E4C2B-99E0-4EA9-8931-E6812EFAD197}"/>
          </ac:cxnSpMkLst>
        </pc:cxnChg>
        <pc:cxnChg chg="del mod">
          <ac:chgData name="Davina Szilvasy" userId="59fb472d-eed4-4f11-9686-c2c8db02a2cd" providerId="ADAL" clId="{C86FC254-3DC5-433E-BEB3-1F643E92AABE}" dt="2019-01-05T08:19:25.149" v="30" actId="478"/>
          <ac:cxnSpMkLst>
            <pc:docMk/>
            <pc:sldMk cId="4028378535" sldId="372"/>
            <ac:cxnSpMk id="32" creationId="{A8732D37-3D2D-4EB2-8BA3-B8E87EEB812B}"/>
          </ac:cxnSpMkLst>
        </pc:cxnChg>
      </pc:sldChg>
      <pc:sldChg chg="addSp delSp modSp">
        <pc:chgData name="Davina Szilvasy" userId="59fb472d-eed4-4f11-9686-c2c8db02a2cd" providerId="ADAL" clId="{C86FC254-3DC5-433E-BEB3-1F643E92AABE}" dt="2019-01-08T14:18:47.270" v="319" actId="207"/>
        <pc:sldMkLst>
          <pc:docMk/>
          <pc:sldMk cId="2838694471" sldId="376"/>
        </pc:sldMkLst>
        <pc:spChg chg="mod">
          <ac:chgData name="Davina Szilvasy" userId="59fb472d-eed4-4f11-9686-c2c8db02a2cd" providerId="ADAL" clId="{C86FC254-3DC5-433E-BEB3-1F643E92AABE}" dt="2019-01-08T14:18:47.270" v="319" actId="207"/>
          <ac:spMkLst>
            <pc:docMk/>
            <pc:sldMk cId="2838694471" sldId="376"/>
            <ac:spMk id="19" creationId="{5252A847-DE45-4FA3-A1F8-EEBEB845FF8E}"/>
          </ac:spMkLst>
        </pc:spChg>
        <pc:graphicFrameChg chg="del mod modGraphic">
          <ac:chgData name="Davina Szilvasy" userId="59fb472d-eed4-4f11-9686-c2c8db02a2cd" providerId="ADAL" clId="{C86FC254-3DC5-433E-BEB3-1F643E92AABE}" dt="2019-01-08T14:18:09.260" v="250" actId="478"/>
          <ac:graphicFrameMkLst>
            <pc:docMk/>
            <pc:sldMk cId="2838694471" sldId="376"/>
            <ac:graphicFrameMk id="10" creationId="{FE1A90C5-FF66-4E27-8D61-BB74F1E25833}"/>
          </ac:graphicFrameMkLst>
        </pc:graphicFrameChg>
        <pc:graphicFrameChg chg="add">
          <ac:chgData name="Davina Szilvasy" userId="59fb472d-eed4-4f11-9686-c2c8db02a2cd" providerId="ADAL" clId="{C86FC254-3DC5-433E-BEB3-1F643E92AABE}" dt="2019-01-08T14:18:10.933" v="251"/>
          <ac:graphicFrameMkLst>
            <pc:docMk/>
            <pc:sldMk cId="2838694471" sldId="376"/>
            <ac:graphicFrameMk id="11" creationId="{2B60289F-4178-4994-A512-C35B67671432}"/>
          </ac:graphicFrameMkLst>
        </pc:graphicFrameChg>
      </pc:sldChg>
      <pc:sldChg chg="modSp">
        <pc:chgData name="Davina Szilvasy" userId="59fb472d-eed4-4f11-9686-c2c8db02a2cd" providerId="ADAL" clId="{C86FC254-3DC5-433E-BEB3-1F643E92AABE}" dt="2019-01-05T08:20:41.760" v="53" actId="20577"/>
        <pc:sldMkLst>
          <pc:docMk/>
          <pc:sldMk cId="268068786" sldId="377"/>
        </pc:sldMkLst>
        <pc:spChg chg="mod">
          <ac:chgData name="Davina Szilvasy" userId="59fb472d-eed4-4f11-9686-c2c8db02a2cd" providerId="ADAL" clId="{C86FC254-3DC5-433E-BEB3-1F643E92AABE}" dt="2019-01-05T08:20:41.760" v="53" actId="20577"/>
          <ac:spMkLst>
            <pc:docMk/>
            <pc:sldMk cId="268068786" sldId="377"/>
            <ac:spMk id="19" creationId="{5252A847-DE45-4FA3-A1F8-EEBEB845FF8E}"/>
          </ac:spMkLst>
        </pc:spChg>
      </pc:sldChg>
      <pc:sldChg chg="modSp">
        <pc:chgData name="Davina Szilvasy" userId="59fb472d-eed4-4f11-9686-c2c8db02a2cd" providerId="ADAL" clId="{C86FC254-3DC5-433E-BEB3-1F643E92AABE}" dt="2019-01-05T08:21:23.618" v="64" actId="20577"/>
        <pc:sldMkLst>
          <pc:docMk/>
          <pc:sldMk cId="1735350956" sldId="378"/>
        </pc:sldMkLst>
        <pc:spChg chg="mod">
          <ac:chgData name="Davina Szilvasy" userId="59fb472d-eed4-4f11-9686-c2c8db02a2cd" providerId="ADAL" clId="{C86FC254-3DC5-433E-BEB3-1F643E92AABE}" dt="2019-01-05T08:21:23.618" v="64" actId="20577"/>
          <ac:spMkLst>
            <pc:docMk/>
            <pc:sldMk cId="1735350956" sldId="378"/>
            <ac:spMk id="19" creationId="{5252A847-DE45-4FA3-A1F8-EEBEB845FF8E}"/>
          </ac:spMkLst>
        </pc:spChg>
      </pc:sldChg>
      <pc:sldChg chg="delSp modSp add del">
        <pc:chgData name="Davina Szilvasy" userId="59fb472d-eed4-4f11-9686-c2c8db02a2cd" providerId="ADAL" clId="{C86FC254-3DC5-433E-BEB3-1F643E92AABE}" dt="2019-01-08T14:15:33.036" v="185" actId="2696"/>
        <pc:sldMkLst>
          <pc:docMk/>
          <pc:sldMk cId="1564933853" sldId="382"/>
        </pc:sldMkLst>
        <pc:spChg chg="del">
          <ac:chgData name="Davina Szilvasy" userId="59fb472d-eed4-4f11-9686-c2c8db02a2cd" providerId="ADAL" clId="{C86FC254-3DC5-433E-BEB3-1F643E92AABE}" dt="2019-01-08T14:15:14.794" v="166" actId="478"/>
          <ac:spMkLst>
            <pc:docMk/>
            <pc:sldMk cId="1564933853" sldId="382"/>
            <ac:spMk id="16" creationId="{43839D6B-FEC9-4A8F-86BA-8AD599AC1702}"/>
          </ac:spMkLst>
        </pc:spChg>
        <pc:spChg chg="del">
          <ac:chgData name="Davina Szilvasy" userId="59fb472d-eed4-4f11-9686-c2c8db02a2cd" providerId="ADAL" clId="{C86FC254-3DC5-433E-BEB3-1F643E92AABE}" dt="2019-01-08T14:15:14.794" v="166" actId="478"/>
          <ac:spMkLst>
            <pc:docMk/>
            <pc:sldMk cId="1564933853" sldId="382"/>
            <ac:spMk id="17" creationId="{62826CC8-0C9E-4833-AB5A-08948A568C3A}"/>
          </ac:spMkLst>
        </pc:spChg>
        <pc:spChg chg="mod">
          <ac:chgData name="Davina Szilvasy" userId="59fb472d-eed4-4f11-9686-c2c8db02a2cd" providerId="ADAL" clId="{C86FC254-3DC5-433E-BEB3-1F643E92AABE}" dt="2019-01-08T14:15:22.449" v="184" actId="20577"/>
          <ac:spMkLst>
            <pc:docMk/>
            <pc:sldMk cId="1564933853" sldId="382"/>
            <ac:spMk id="19" creationId="{5252A847-DE45-4FA3-A1F8-EEBEB845FF8E}"/>
          </ac:spMkLst>
        </pc:spChg>
        <pc:spChg chg="del">
          <ac:chgData name="Davina Szilvasy" userId="59fb472d-eed4-4f11-9686-c2c8db02a2cd" providerId="ADAL" clId="{C86FC254-3DC5-433E-BEB3-1F643E92AABE}" dt="2019-01-08T14:15:14.794" v="166" actId="478"/>
          <ac:spMkLst>
            <pc:docMk/>
            <pc:sldMk cId="1564933853" sldId="382"/>
            <ac:spMk id="20" creationId="{F464D509-826E-4687-917A-D9DC8460C672}"/>
          </ac:spMkLst>
        </pc:spChg>
        <pc:spChg chg="del">
          <ac:chgData name="Davina Szilvasy" userId="59fb472d-eed4-4f11-9686-c2c8db02a2cd" providerId="ADAL" clId="{C86FC254-3DC5-433E-BEB3-1F643E92AABE}" dt="2019-01-08T14:15:14.794" v="166" actId="478"/>
          <ac:spMkLst>
            <pc:docMk/>
            <pc:sldMk cId="1564933853" sldId="382"/>
            <ac:spMk id="21" creationId="{F5D89C96-F764-4849-8ADF-ED564C608D84}"/>
          </ac:spMkLst>
        </pc:spChg>
        <pc:cxnChg chg="del mod">
          <ac:chgData name="Davina Szilvasy" userId="59fb472d-eed4-4f11-9686-c2c8db02a2cd" providerId="ADAL" clId="{C86FC254-3DC5-433E-BEB3-1F643E92AABE}" dt="2019-01-08T14:15:14.794" v="166" actId="478"/>
          <ac:cxnSpMkLst>
            <pc:docMk/>
            <pc:sldMk cId="1564933853" sldId="382"/>
            <ac:cxnSpMk id="3" creationId="{2289CEFB-FC75-4ADC-AB48-8B9E612251C9}"/>
          </ac:cxnSpMkLst>
        </pc:cxnChg>
        <pc:cxnChg chg="del mod">
          <ac:chgData name="Davina Szilvasy" userId="59fb472d-eed4-4f11-9686-c2c8db02a2cd" providerId="ADAL" clId="{C86FC254-3DC5-433E-BEB3-1F643E92AABE}" dt="2019-01-08T14:15:14.794" v="166" actId="478"/>
          <ac:cxnSpMkLst>
            <pc:docMk/>
            <pc:sldMk cId="1564933853" sldId="382"/>
            <ac:cxnSpMk id="26" creationId="{EB0A9D38-6B5B-4720-8BFF-0F823C213966}"/>
          </ac:cxnSpMkLst>
        </pc:cxnChg>
        <pc:cxnChg chg="del mod">
          <ac:chgData name="Davina Szilvasy" userId="59fb472d-eed4-4f11-9686-c2c8db02a2cd" providerId="ADAL" clId="{C86FC254-3DC5-433E-BEB3-1F643E92AABE}" dt="2019-01-08T14:15:14.794" v="166" actId="478"/>
          <ac:cxnSpMkLst>
            <pc:docMk/>
            <pc:sldMk cId="1564933853" sldId="382"/>
            <ac:cxnSpMk id="28" creationId="{392E4C2B-99E0-4EA9-8931-E6812EFAD197}"/>
          </ac:cxnSpMkLst>
        </pc:cxnChg>
        <pc:cxnChg chg="del mod">
          <ac:chgData name="Davina Szilvasy" userId="59fb472d-eed4-4f11-9686-c2c8db02a2cd" providerId="ADAL" clId="{C86FC254-3DC5-433E-BEB3-1F643E92AABE}" dt="2019-01-08T14:15:14.794" v="166" actId="478"/>
          <ac:cxnSpMkLst>
            <pc:docMk/>
            <pc:sldMk cId="1564933853" sldId="382"/>
            <ac:cxnSpMk id="32" creationId="{A8732D37-3D2D-4EB2-8BA3-B8E87EEB812B}"/>
          </ac:cxnSpMkLst>
        </pc:cxnChg>
      </pc:sldChg>
      <pc:sldChg chg="modSp add">
        <pc:chgData name="Davina Szilvasy" userId="59fb472d-eed4-4f11-9686-c2c8db02a2cd" providerId="ADAL" clId="{C86FC254-3DC5-433E-BEB3-1F643E92AABE}" dt="2019-01-05T08:21:45.783" v="66"/>
        <pc:sldMkLst>
          <pc:docMk/>
          <pc:sldMk cId="1808121007" sldId="383"/>
        </pc:sldMkLst>
        <pc:spChg chg="mod">
          <ac:chgData name="Davina Szilvasy" userId="59fb472d-eed4-4f11-9686-c2c8db02a2cd" providerId="ADAL" clId="{C86FC254-3DC5-433E-BEB3-1F643E92AABE}" dt="2019-01-05T08:21:45.783" v="66"/>
          <ac:spMkLst>
            <pc:docMk/>
            <pc:sldMk cId="1808121007" sldId="383"/>
            <ac:spMk id="19" creationId="{5252A847-DE45-4FA3-A1F8-EEBEB845FF8E}"/>
          </ac:spMkLst>
        </pc:spChg>
      </pc:sldChg>
      <pc:sldChg chg="addSp modSp add">
        <pc:chgData name="Davina Szilvasy" userId="59fb472d-eed4-4f11-9686-c2c8db02a2cd" providerId="ADAL" clId="{C86FC254-3DC5-433E-BEB3-1F643E92AABE}" dt="2019-01-08T14:19:04.470" v="320" actId="403"/>
        <pc:sldMkLst>
          <pc:docMk/>
          <pc:sldMk cId="2164048341" sldId="384"/>
        </pc:sldMkLst>
        <pc:spChg chg="add mod">
          <ac:chgData name="Davina Szilvasy" userId="59fb472d-eed4-4f11-9686-c2c8db02a2cd" providerId="ADAL" clId="{C86FC254-3DC5-433E-BEB3-1F643E92AABE}" dt="2019-01-08T14:19:04.470" v="320" actId="403"/>
          <ac:spMkLst>
            <pc:docMk/>
            <pc:sldMk cId="2164048341" sldId="384"/>
            <ac:spMk id="2" creationId="{C0DED2AC-08EA-4077-965E-9C31F3C73C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06/02/2020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measure-length-year-3-length-and-perimeter-step-1-free-resource-pack" TargetMode="External"/><Relationship Id="rId5" Type="http://schemas.openxmlformats.org/officeDocument/2006/relationships/hyperlink" Target="https://classroomsecrets.co.uk/category/maths/year-3/spring-block-4-length-and-perimeter/" TargetMode="External"/><Relationship Id="rId4" Type="http://schemas.openxmlformats.org/officeDocument/2006/relationships/hyperlink" Target="https://classroomsecrets.co.uk/content-domain-filter/?fwp_contentdomain=3m2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BF0DBD14-94A9-413E-BD4D-7E4CC7DB32EC}"/>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2" name="Rectangle 11">
            <a:extLst>
              <a:ext uri="{FF2B5EF4-FFF2-40B4-BE49-F238E27FC236}">
                <a16:creationId xmlns:a16="http://schemas.microsoft.com/office/drawing/2014/main" id="{D0390A72-EFC6-4EA0-9D6F-3DC23A2C5E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length of the sweet.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1600" b="1" i="1" dirty="0">
                <a:solidFill>
                  <a:schemeClr val="bg1">
                    <a:lumMod val="50000"/>
                  </a:schemeClr>
                </a:solidFill>
                <a:latin typeface="Century Gothic" panose="020B0502020202020204" pitchFamily="34" charset="0"/>
              </a:rPr>
              <a:t>Not drawn to scale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4" name="Table 16">
            <a:extLst>
              <a:ext uri="{FF2B5EF4-FFF2-40B4-BE49-F238E27FC236}">
                <a16:creationId xmlns:a16="http://schemas.microsoft.com/office/drawing/2014/main" id="{5C5CDFD3-9B44-490D-A1AB-CCA996937880}"/>
              </a:ext>
            </a:extLst>
          </p:cNvPr>
          <p:cNvGraphicFramePr>
            <a:graphicFrameLocks noGrp="1"/>
          </p:cNvGraphicFramePr>
          <p:nvPr>
            <p:extLst>
              <p:ext uri="{D42A27DB-BD31-4B8C-83A1-F6EECF244321}">
                <p14:modId xmlns:p14="http://schemas.microsoft.com/office/powerpoint/2010/main" val="2295611658"/>
              </p:ext>
            </p:extLst>
          </p:nvPr>
        </p:nvGraphicFramePr>
        <p:xfrm>
          <a:off x="2303621" y="4404490"/>
          <a:ext cx="4134087" cy="720000"/>
        </p:xfrm>
        <a:graphic>
          <a:graphicData uri="http://schemas.openxmlformats.org/drawingml/2006/table">
            <a:tbl>
              <a:tblPr firstRow="1" bandRow="1">
                <a:tableStyleId>{5940675A-B579-460E-94D1-54222C63F5DA}</a:tableStyleId>
              </a:tblPr>
              <a:tblGrid>
                <a:gridCol w="1928823">
                  <a:extLst>
                    <a:ext uri="{9D8B030D-6E8A-4147-A177-3AD203B41FA5}">
                      <a16:colId xmlns:a16="http://schemas.microsoft.com/office/drawing/2014/main" val="971295945"/>
                    </a:ext>
                  </a:extLst>
                </a:gridCol>
                <a:gridCol w="720000">
                  <a:extLst>
                    <a:ext uri="{9D8B030D-6E8A-4147-A177-3AD203B41FA5}">
                      <a16:colId xmlns:a16="http://schemas.microsoft.com/office/drawing/2014/main" val="1157293593"/>
                    </a:ext>
                  </a:extLst>
                </a:gridCol>
                <a:gridCol w="100153">
                  <a:extLst>
                    <a:ext uri="{9D8B030D-6E8A-4147-A177-3AD203B41FA5}">
                      <a16:colId xmlns:a16="http://schemas.microsoft.com/office/drawing/2014/main" val="3969440442"/>
                    </a:ext>
                  </a:extLst>
                </a:gridCol>
                <a:gridCol w="665111">
                  <a:extLst>
                    <a:ext uri="{9D8B030D-6E8A-4147-A177-3AD203B41FA5}">
                      <a16:colId xmlns:a16="http://schemas.microsoft.com/office/drawing/2014/main" val="2631693083"/>
                    </a:ext>
                  </a:extLst>
                </a:gridCol>
                <a:gridCol w="720000">
                  <a:extLst>
                    <a:ext uri="{9D8B030D-6E8A-4147-A177-3AD203B41FA5}">
                      <a16:colId xmlns:a16="http://schemas.microsoft.com/office/drawing/2014/main" val="1865697617"/>
                    </a:ext>
                  </a:extLst>
                </a:gridCol>
              </a:tblGrid>
              <a:tr h="720000">
                <a:tc>
                  <a:txBody>
                    <a:bodyPr/>
                    <a:lstStyle/>
                    <a:p>
                      <a:pPr algn="ctr"/>
                      <a:r>
                        <a:rPr lang="en-GB" sz="2000" b="1" dirty="0">
                          <a:solidFill>
                            <a:schemeClr val="tx1"/>
                          </a:solidFill>
                          <a:latin typeface="Century Gothic" panose="020B0502020202020204" pitchFamily="34" charset="0"/>
                        </a:rPr>
                        <a:t>3cm and 5mm </a:t>
                      </a:r>
                    </a:p>
                  </a:txBody>
                  <a:tcPr marL="0" marR="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5cm </a:t>
                      </a:r>
                    </a:p>
                  </a:txBody>
                  <a:tcPr marL="0" marR="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339134"/>
                  </a:ext>
                </a:extLst>
              </a:tr>
            </a:tbl>
          </a:graphicData>
        </a:graphic>
      </p:graphicFrame>
      <p:graphicFrame>
        <p:nvGraphicFramePr>
          <p:cNvPr id="15" name="Table 14">
            <a:extLst>
              <a:ext uri="{FF2B5EF4-FFF2-40B4-BE49-F238E27FC236}">
                <a16:creationId xmlns:a16="http://schemas.microsoft.com/office/drawing/2014/main" id="{EFC63486-54C4-40D0-8033-E8B3F90CA1DD}"/>
              </a:ext>
            </a:extLst>
          </p:cNvPr>
          <p:cNvGraphicFramePr>
            <a:graphicFrameLocks noGrp="1"/>
          </p:cNvGraphicFramePr>
          <p:nvPr>
            <p:extLst>
              <p:ext uri="{D42A27DB-BD31-4B8C-83A1-F6EECF244321}">
                <p14:modId xmlns:p14="http://schemas.microsoft.com/office/powerpoint/2010/main" val="339847573"/>
              </p:ext>
            </p:extLst>
          </p:nvPr>
        </p:nvGraphicFramePr>
        <p:xfrm>
          <a:off x="662272" y="3481647"/>
          <a:ext cx="8098399" cy="358995"/>
        </p:xfrm>
        <a:graphic>
          <a:graphicData uri="http://schemas.openxmlformats.org/drawingml/2006/table">
            <a:tbl>
              <a:tblPr firstRow="1" bandRow="1">
                <a:tableStyleId>{5C22544A-7EE6-4342-B048-85BDC9FD1C3A}</a:tableStyleId>
              </a:tblPr>
              <a:tblGrid>
                <a:gridCol w="802057">
                  <a:extLst>
                    <a:ext uri="{9D8B030D-6E8A-4147-A177-3AD203B41FA5}">
                      <a16:colId xmlns:a16="http://schemas.microsoft.com/office/drawing/2014/main" val="4227834447"/>
                    </a:ext>
                  </a:extLst>
                </a:gridCol>
                <a:gridCol w="828000">
                  <a:extLst>
                    <a:ext uri="{9D8B030D-6E8A-4147-A177-3AD203B41FA5}">
                      <a16:colId xmlns:a16="http://schemas.microsoft.com/office/drawing/2014/main" val="1636023203"/>
                    </a:ext>
                  </a:extLst>
                </a:gridCol>
                <a:gridCol w="828000">
                  <a:extLst>
                    <a:ext uri="{9D8B030D-6E8A-4147-A177-3AD203B41FA5}">
                      <a16:colId xmlns:a16="http://schemas.microsoft.com/office/drawing/2014/main" val="832927072"/>
                    </a:ext>
                  </a:extLst>
                </a:gridCol>
                <a:gridCol w="802057">
                  <a:extLst>
                    <a:ext uri="{9D8B030D-6E8A-4147-A177-3AD203B41FA5}">
                      <a16:colId xmlns:a16="http://schemas.microsoft.com/office/drawing/2014/main" val="2130593023"/>
                    </a:ext>
                  </a:extLst>
                </a:gridCol>
                <a:gridCol w="802057">
                  <a:extLst>
                    <a:ext uri="{9D8B030D-6E8A-4147-A177-3AD203B41FA5}">
                      <a16:colId xmlns:a16="http://schemas.microsoft.com/office/drawing/2014/main" val="2288824425"/>
                    </a:ext>
                  </a:extLst>
                </a:gridCol>
                <a:gridCol w="802057">
                  <a:extLst>
                    <a:ext uri="{9D8B030D-6E8A-4147-A177-3AD203B41FA5}">
                      <a16:colId xmlns:a16="http://schemas.microsoft.com/office/drawing/2014/main" val="89981015"/>
                    </a:ext>
                  </a:extLst>
                </a:gridCol>
                <a:gridCol w="802057">
                  <a:extLst>
                    <a:ext uri="{9D8B030D-6E8A-4147-A177-3AD203B41FA5}">
                      <a16:colId xmlns:a16="http://schemas.microsoft.com/office/drawing/2014/main" val="3092078291"/>
                    </a:ext>
                  </a:extLst>
                </a:gridCol>
                <a:gridCol w="828000">
                  <a:extLst>
                    <a:ext uri="{9D8B030D-6E8A-4147-A177-3AD203B41FA5}">
                      <a16:colId xmlns:a16="http://schemas.microsoft.com/office/drawing/2014/main" val="3530767437"/>
                    </a:ext>
                  </a:extLst>
                </a:gridCol>
                <a:gridCol w="802057">
                  <a:extLst>
                    <a:ext uri="{9D8B030D-6E8A-4147-A177-3AD203B41FA5}">
                      <a16:colId xmlns:a16="http://schemas.microsoft.com/office/drawing/2014/main" val="992333287"/>
                    </a:ext>
                  </a:extLst>
                </a:gridCol>
                <a:gridCol w="802057">
                  <a:extLst>
                    <a:ext uri="{9D8B030D-6E8A-4147-A177-3AD203B41FA5}">
                      <a16:colId xmlns:a16="http://schemas.microsoft.com/office/drawing/2014/main" val="498283761"/>
                    </a:ext>
                  </a:extLst>
                </a:gridCol>
              </a:tblGrid>
              <a:tr h="358995">
                <a:tc>
                  <a:txBody>
                    <a:bodyPr/>
                    <a:lstStyle/>
                    <a:p>
                      <a:r>
                        <a:rPr lang="en-GB" sz="2000" i="0" dirty="0">
                          <a:solidFill>
                            <a:schemeClr val="tx1"/>
                          </a:solidFill>
                          <a:latin typeface="Century Gothic" panose="020B0502020202020204" pitchFamily="34" charset="0"/>
                        </a:rPr>
                        <a:t>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9465576"/>
                  </a:ext>
                </a:extLst>
              </a:tr>
            </a:tbl>
          </a:graphicData>
        </a:graphic>
      </p:graphicFrame>
    </p:spTree>
    <p:extLst>
      <p:ext uri="{BB962C8B-B14F-4D97-AF65-F5344CB8AC3E}">
        <p14:creationId xmlns:p14="http://schemas.microsoft.com/office/powerpoint/2010/main" val="162076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BF0DBD14-94A9-413E-BD4D-7E4CC7DB32EC}"/>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2" name="Rectangle 11">
            <a:extLst>
              <a:ext uri="{FF2B5EF4-FFF2-40B4-BE49-F238E27FC236}">
                <a16:creationId xmlns:a16="http://schemas.microsoft.com/office/drawing/2014/main" id="{D0390A72-EFC6-4EA0-9D6F-3DC23A2C5E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length of the sweet.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1600" b="1" i="1" dirty="0">
                <a:solidFill>
                  <a:schemeClr val="bg1">
                    <a:lumMod val="50000"/>
                  </a:schemeClr>
                </a:solidFill>
                <a:latin typeface="Century Gothic" panose="020B0502020202020204" pitchFamily="34" charset="0"/>
              </a:rPr>
              <a:t>Not drawn to scale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4" name="Table 16">
            <a:extLst>
              <a:ext uri="{FF2B5EF4-FFF2-40B4-BE49-F238E27FC236}">
                <a16:creationId xmlns:a16="http://schemas.microsoft.com/office/drawing/2014/main" id="{5C5CDFD3-9B44-490D-A1AB-CCA996937880}"/>
              </a:ext>
            </a:extLst>
          </p:cNvPr>
          <p:cNvGraphicFramePr>
            <a:graphicFrameLocks noGrp="1"/>
          </p:cNvGraphicFramePr>
          <p:nvPr>
            <p:extLst>
              <p:ext uri="{D42A27DB-BD31-4B8C-83A1-F6EECF244321}">
                <p14:modId xmlns:p14="http://schemas.microsoft.com/office/powerpoint/2010/main" val="2299266770"/>
              </p:ext>
            </p:extLst>
          </p:nvPr>
        </p:nvGraphicFramePr>
        <p:xfrm>
          <a:off x="2303621" y="4404490"/>
          <a:ext cx="4134087" cy="720000"/>
        </p:xfrm>
        <a:graphic>
          <a:graphicData uri="http://schemas.openxmlformats.org/drawingml/2006/table">
            <a:tbl>
              <a:tblPr firstRow="1" bandRow="1">
                <a:tableStyleId>{5940675A-B579-460E-94D1-54222C63F5DA}</a:tableStyleId>
              </a:tblPr>
              <a:tblGrid>
                <a:gridCol w="1928823">
                  <a:extLst>
                    <a:ext uri="{9D8B030D-6E8A-4147-A177-3AD203B41FA5}">
                      <a16:colId xmlns:a16="http://schemas.microsoft.com/office/drawing/2014/main" val="971295945"/>
                    </a:ext>
                  </a:extLst>
                </a:gridCol>
                <a:gridCol w="720000">
                  <a:extLst>
                    <a:ext uri="{9D8B030D-6E8A-4147-A177-3AD203B41FA5}">
                      <a16:colId xmlns:a16="http://schemas.microsoft.com/office/drawing/2014/main" val="1157293593"/>
                    </a:ext>
                  </a:extLst>
                </a:gridCol>
                <a:gridCol w="100153">
                  <a:extLst>
                    <a:ext uri="{9D8B030D-6E8A-4147-A177-3AD203B41FA5}">
                      <a16:colId xmlns:a16="http://schemas.microsoft.com/office/drawing/2014/main" val="3969440442"/>
                    </a:ext>
                  </a:extLst>
                </a:gridCol>
                <a:gridCol w="665111">
                  <a:extLst>
                    <a:ext uri="{9D8B030D-6E8A-4147-A177-3AD203B41FA5}">
                      <a16:colId xmlns:a16="http://schemas.microsoft.com/office/drawing/2014/main" val="2631693083"/>
                    </a:ext>
                  </a:extLst>
                </a:gridCol>
                <a:gridCol w="720000">
                  <a:extLst>
                    <a:ext uri="{9D8B030D-6E8A-4147-A177-3AD203B41FA5}">
                      <a16:colId xmlns:a16="http://schemas.microsoft.com/office/drawing/2014/main" val="1865697617"/>
                    </a:ext>
                  </a:extLst>
                </a:gridCol>
              </a:tblGrid>
              <a:tr h="720000">
                <a:tc>
                  <a:txBody>
                    <a:bodyPr/>
                    <a:lstStyle/>
                    <a:p>
                      <a:pPr algn="ctr"/>
                      <a:r>
                        <a:rPr lang="en-GB" sz="2000" b="1" dirty="0">
                          <a:solidFill>
                            <a:schemeClr val="tx1"/>
                          </a:solidFill>
                          <a:latin typeface="Century Gothic" panose="020B0502020202020204" pitchFamily="34" charset="0"/>
                        </a:rPr>
                        <a:t>3cm and 5mm </a:t>
                      </a:r>
                    </a:p>
                  </a:txBody>
                  <a:tcPr marL="0" marR="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FF0000"/>
                          </a:solidFill>
                          <a:latin typeface="Century Gothic" panose="020B0502020202020204" pitchFamily="34" charset="0"/>
                          <a:sym typeface="Wingdings" panose="05000000000000000000" pitchFamily="2" charset="2"/>
                        </a:rPr>
                        <a:t></a:t>
                      </a:r>
                      <a:endParaRPr lang="en-GB" sz="44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5cm </a:t>
                      </a:r>
                    </a:p>
                  </a:txBody>
                  <a:tcPr marL="0" marR="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339134"/>
                  </a:ext>
                </a:extLst>
              </a:tr>
            </a:tbl>
          </a:graphicData>
        </a:graphic>
      </p:graphicFrame>
      <p:graphicFrame>
        <p:nvGraphicFramePr>
          <p:cNvPr id="15" name="Table 14">
            <a:extLst>
              <a:ext uri="{FF2B5EF4-FFF2-40B4-BE49-F238E27FC236}">
                <a16:creationId xmlns:a16="http://schemas.microsoft.com/office/drawing/2014/main" id="{EFC63486-54C4-40D0-8033-E8B3F90CA1DD}"/>
              </a:ext>
            </a:extLst>
          </p:cNvPr>
          <p:cNvGraphicFramePr>
            <a:graphicFrameLocks noGrp="1"/>
          </p:cNvGraphicFramePr>
          <p:nvPr/>
        </p:nvGraphicFramePr>
        <p:xfrm>
          <a:off x="662272" y="3481647"/>
          <a:ext cx="8098399" cy="358995"/>
        </p:xfrm>
        <a:graphic>
          <a:graphicData uri="http://schemas.openxmlformats.org/drawingml/2006/table">
            <a:tbl>
              <a:tblPr firstRow="1" bandRow="1">
                <a:tableStyleId>{5C22544A-7EE6-4342-B048-85BDC9FD1C3A}</a:tableStyleId>
              </a:tblPr>
              <a:tblGrid>
                <a:gridCol w="802057">
                  <a:extLst>
                    <a:ext uri="{9D8B030D-6E8A-4147-A177-3AD203B41FA5}">
                      <a16:colId xmlns:a16="http://schemas.microsoft.com/office/drawing/2014/main" val="4227834447"/>
                    </a:ext>
                  </a:extLst>
                </a:gridCol>
                <a:gridCol w="828000">
                  <a:extLst>
                    <a:ext uri="{9D8B030D-6E8A-4147-A177-3AD203B41FA5}">
                      <a16:colId xmlns:a16="http://schemas.microsoft.com/office/drawing/2014/main" val="1636023203"/>
                    </a:ext>
                  </a:extLst>
                </a:gridCol>
                <a:gridCol w="828000">
                  <a:extLst>
                    <a:ext uri="{9D8B030D-6E8A-4147-A177-3AD203B41FA5}">
                      <a16:colId xmlns:a16="http://schemas.microsoft.com/office/drawing/2014/main" val="832927072"/>
                    </a:ext>
                  </a:extLst>
                </a:gridCol>
                <a:gridCol w="802057">
                  <a:extLst>
                    <a:ext uri="{9D8B030D-6E8A-4147-A177-3AD203B41FA5}">
                      <a16:colId xmlns:a16="http://schemas.microsoft.com/office/drawing/2014/main" val="2130593023"/>
                    </a:ext>
                  </a:extLst>
                </a:gridCol>
                <a:gridCol w="802057">
                  <a:extLst>
                    <a:ext uri="{9D8B030D-6E8A-4147-A177-3AD203B41FA5}">
                      <a16:colId xmlns:a16="http://schemas.microsoft.com/office/drawing/2014/main" val="2288824425"/>
                    </a:ext>
                  </a:extLst>
                </a:gridCol>
                <a:gridCol w="802057">
                  <a:extLst>
                    <a:ext uri="{9D8B030D-6E8A-4147-A177-3AD203B41FA5}">
                      <a16:colId xmlns:a16="http://schemas.microsoft.com/office/drawing/2014/main" val="89981015"/>
                    </a:ext>
                  </a:extLst>
                </a:gridCol>
                <a:gridCol w="802057">
                  <a:extLst>
                    <a:ext uri="{9D8B030D-6E8A-4147-A177-3AD203B41FA5}">
                      <a16:colId xmlns:a16="http://schemas.microsoft.com/office/drawing/2014/main" val="3092078291"/>
                    </a:ext>
                  </a:extLst>
                </a:gridCol>
                <a:gridCol w="828000">
                  <a:extLst>
                    <a:ext uri="{9D8B030D-6E8A-4147-A177-3AD203B41FA5}">
                      <a16:colId xmlns:a16="http://schemas.microsoft.com/office/drawing/2014/main" val="3530767437"/>
                    </a:ext>
                  </a:extLst>
                </a:gridCol>
                <a:gridCol w="802057">
                  <a:extLst>
                    <a:ext uri="{9D8B030D-6E8A-4147-A177-3AD203B41FA5}">
                      <a16:colId xmlns:a16="http://schemas.microsoft.com/office/drawing/2014/main" val="992333287"/>
                    </a:ext>
                  </a:extLst>
                </a:gridCol>
                <a:gridCol w="802057">
                  <a:extLst>
                    <a:ext uri="{9D8B030D-6E8A-4147-A177-3AD203B41FA5}">
                      <a16:colId xmlns:a16="http://schemas.microsoft.com/office/drawing/2014/main" val="498283761"/>
                    </a:ext>
                  </a:extLst>
                </a:gridCol>
              </a:tblGrid>
              <a:tr h="358995">
                <a:tc>
                  <a:txBody>
                    <a:bodyPr/>
                    <a:lstStyle/>
                    <a:p>
                      <a:r>
                        <a:rPr lang="en-GB" sz="2000" i="0" dirty="0">
                          <a:solidFill>
                            <a:schemeClr val="tx1"/>
                          </a:solidFill>
                          <a:latin typeface="Century Gothic" panose="020B0502020202020204" pitchFamily="34" charset="0"/>
                        </a:rPr>
                        <a:t>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9465576"/>
                  </a:ext>
                </a:extLst>
              </a:tr>
            </a:tbl>
          </a:graphicData>
        </a:graphic>
      </p:graphicFrame>
    </p:spTree>
    <p:extLst>
      <p:ext uri="{BB962C8B-B14F-4D97-AF65-F5344CB8AC3E}">
        <p14:creationId xmlns:p14="http://schemas.microsoft.com/office/powerpoint/2010/main" val="216125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sentence below.</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cxnSp>
        <p:nvCxnSpPr>
          <p:cNvPr id="9" name="Straight Connector 8">
            <a:extLst>
              <a:ext uri="{FF2B5EF4-FFF2-40B4-BE49-F238E27FC236}">
                <a16:creationId xmlns:a16="http://schemas.microsoft.com/office/drawing/2014/main" id="{1D5C575B-E2BB-4B39-BF4B-474992CFCA3C}"/>
              </a:ext>
            </a:extLst>
          </p:cNvPr>
          <p:cNvCxnSpPr>
            <a:cxnSpLocks/>
          </p:cNvCxnSpPr>
          <p:nvPr/>
        </p:nvCxnSpPr>
        <p:spPr>
          <a:xfrm>
            <a:off x="2862000" y="2387182"/>
            <a:ext cx="3420000" cy="0"/>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graphicFrame>
        <p:nvGraphicFramePr>
          <p:cNvPr id="10" name="Table 9">
            <a:extLst>
              <a:ext uri="{FF2B5EF4-FFF2-40B4-BE49-F238E27FC236}">
                <a16:creationId xmlns:a16="http://schemas.microsoft.com/office/drawing/2014/main" id="{FE1A90C5-FF66-4E27-8D61-BB74F1E25833}"/>
              </a:ext>
            </a:extLst>
          </p:cNvPr>
          <p:cNvGraphicFramePr>
            <a:graphicFrameLocks noGrp="1"/>
          </p:cNvGraphicFramePr>
          <p:nvPr>
            <p:extLst>
              <p:ext uri="{D42A27DB-BD31-4B8C-83A1-F6EECF244321}">
                <p14:modId xmlns:p14="http://schemas.microsoft.com/office/powerpoint/2010/main" val="638389225"/>
              </p:ext>
            </p:extLst>
          </p:nvPr>
        </p:nvGraphicFramePr>
        <p:xfrm>
          <a:off x="1816303" y="3657545"/>
          <a:ext cx="5511394" cy="720000"/>
        </p:xfrm>
        <a:graphic>
          <a:graphicData uri="http://schemas.openxmlformats.org/drawingml/2006/table">
            <a:tbl>
              <a:tblPr firstRow="1" bandRow="1">
                <a:tableStyleId>{5940675A-B579-460E-94D1-54222C63F5DA}</a:tableStyleId>
              </a:tblPr>
              <a:tblGrid>
                <a:gridCol w="1623394">
                  <a:extLst>
                    <a:ext uri="{9D8B030D-6E8A-4147-A177-3AD203B41FA5}">
                      <a16:colId xmlns:a16="http://schemas.microsoft.com/office/drawing/2014/main" val="3591102075"/>
                    </a:ext>
                  </a:extLst>
                </a:gridCol>
                <a:gridCol w="720000">
                  <a:extLst>
                    <a:ext uri="{9D8B030D-6E8A-4147-A177-3AD203B41FA5}">
                      <a16:colId xmlns:a16="http://schemas.microsoft.com/office/drawing/2014/main" val="2694338833"/>
                    </a:ext>
                  </a:extLst>
                </a:gridCol>
                <a:gridCol w="1116000">
                  <a:extLst>
                    <a:ext uri="{9D8B030D-6E8A-4147-A177-3AD203B41FA5}">
                      <a16:colId xmlns:a16="http://schemas.microsoft.com/office/drawing/2014/main" val="795747284"/>
                    </a:ext>
                  </a:extLst>
                </a:gridCol>
                <a:gridCol w="720000">
                  <a:extLst>
                    <a:ext uri="{9D8B030D-6E8A-4147-A177-3AD203B41FA5}">
                      <a16:colId xmlns:a16="http://schemas.microsoft.com/office/drawing/2014/main" val="2695904839"/>
                    </a:ext>
                  </a:extLst>
                </a:gridCol>
                <a:gridCol w="1332000">
                  <a:extLst>
                    <a:ext uri="{9D8B030D-6E8A-4147-A177-3AD203B41FA5}">
                      <a16:colId xmlns:a16="http://schemas.microsoft.com/office/drawing/2014/main" val="4000495321"/>
                    </a:ext>
                  </a:extLst>
                </a:gridCol>
              </a:tblGrid>
              <a:tr h="720000">
                <a:tc>
                  <a:txBody>
                    <a:bodyPr/>
                    <a:lstStyle/>
                    <a:p>
                      <a:pPr algn="r"/>
                      <a:r>
                        <a:rPr lang="en-US" sz="2000" b="1" dirty="0">
                          <a:latin typeface="Century Gothic" panose="020B0502020202020204" pitchFamily="34" charset="0"/>
                        </a:rPr>
                        <a:t>The line is</a:t>
                      </a:r>
                    </a:p>
                  </a:txBody>
                  <a:tcPr marL="73632" marR="73632" marT="73632" marB="73632"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b="1" dirty="0">
                        <a:solidFill>
                          <a:srgbClr val="FF0000"/>
                        </a:solidFill>
                        <a:latin typeface="Century Gothic" panose="020B0502020202020204" pitchFamily="34" charset="0"/>
                      </a:endParaRP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latin typeface="Century Gothic" panose="020B0502020202020204" pitchFamily="34" charset="0"/>
                        </a:rPr>
                        <a:t>cm and</a:t>
                      </a: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1" dirty="0">
                        <a:solidFill>
                          <a:srgbClr val="FF0000"/>
                        </a:solidFill>
                        <a:latin typeface="Century Gothic" panose="020B0502020202020204" pitchFamily="34" charset="0"/>
                      </a:endParaRP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latin typeface="Century Gothic" panose="020B0502020202020204" pitchFamily="34" charset="0"/>
                        </a:rPr>
                        <a:t>mm long.</a:t>
                      </a:r>
                    </a:p>
                  </a:txBody>
                  <a:tcPr marL="73632" marR="73632" marT="73632" marB="73632"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3671080"/>
                  </a:ext>
                </a:extLst>
              </a:tr>
            </a:tbl>
          </a:graphicData>
        </a:graphic>
      </p:graphicFrame>
    </p:spTree>
    <p:extLst>
      <p:ext uri="{BB962C8B-B14F-4D97-AF65-F5344CB8AC3E}">
        <p14:creationId xmlns:p14="http://schemas.microsoft.com/office/powerpoint/2010/main" val="418478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a:t>
            </a:r>
            <a:r>
              <a:rPr lang="en-GB" sz="2000" b="1">
                <a:solidFill>
                  <a:schemeClr val="tx1"/>
                </a:solidFill>
                <a:latin typeface="Century Gothic" panose="020B0502020202020204" pitchFamily="34" charset="0"/>
              </a:rPr>
              <a:t>the sentence </a:t>
            </a:r>
            <a:r>
              <a:rPr lang="en-GB" sz="2000" b="1" dirty="0">
                <a:solidFill>
                  <a:schemeClr val="tx1"/>
                </a:solidFill>
                <a:latin typeface="Century Gothic" panose="020B0502020202020204" pitchFamily="34" charset="0"/>
              </a:rPr>
              <a:t>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Answers will vary depending on equipment used.</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cxnSp>
        <p:nvCxnSpPr>
          <p:cNvPr id="9" name="Straight Connector 8">
            <a:extLst>
              <a:ext uri="{FF2B5EF4-FFF2-40B4-BE49-F238E27FC236}">
                <a16:creationId xmlns:a16="http://schemas.microsoft.com/office/drawing/2014/main" id="{1D5C575B-E2BB-4B39-BF4B-474992CFCA3C}"/>
              </a:ext>
            </a:extLst>
          </p:cNvPr>
          <p:cNvCxnSpPr>
            <a:cxnSpLocks/>
          </p:cNvCxnSpPr>
          <p:nvPr/>
        </p:nvCxnSpPr>
        <p:spPr>
          <a:xfrm>
            <a:off x="2862000" y="2387182"/>
            <a:ext cx="3420000" cy="0"/>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graphicFrame>
        <p:nvGraphicFramePr>
          <p:cNvPr id="10" name="Table 9">
            <a:extLst>
              <a:ext uri="{FF2B5EF4-FFF2-40B4-BE49-F238E27FC236}">
                <a16:creationId xmlns:a16="http://schemas.microsoft.com/office/drawing/2014/main" id="{2011E9E0-5062-4E89-949F-A34916431028}"/>
              </a:ext>
            </a:extLst>
          </p:cNvPr>
          <p:cNvGraphicFramePr>
            <a:graphicFrameLocks noGrp="1"/>
          </p:cNvGraphicFramePr>
          <p:nvPr>
            <p:extLst>
              <p:ext uri="{D42A27DB-BD31-4B8C-83A1-F6EECF244321}">
                <p14:modId xmlns:p14="http://schemas.microsoft.com/office/powerpoint/2010/main" val="1596083342"/>
              </p:ext>
            </p:extLst>
          </p:nvPr>
        </p:nvGraphicFramePr>
        <p:xfrm>
          <a:off x="1816303" y="3657545"/>
          <a:ext cx="5511394" cy="720000"/>
        </p:xfrm>
        <a:graphic>
          <a:graphicData uri="http://schemas.openxmlformats.org/drawingml/2006/table">
            <a:tbl>
              <a:tblPr firstRow="1" bandRow="1">
                <a:tableStyleId>{5940675A-B579-460E-94D1-54222C63F5DA}</a:tableStyleId>
              </a:tblPr>
              <a:tblGrid>
                <a:gridCol w="1623394">
                  <a:extLst>
                    <a:ext uri="{9D8B030D-6E8A-4147-A177-3AD203B41FA5}">
                      <a16:colId xmlns:a16="http://schemas.microsoft.com/office/drawing/2014/main" val="3591102075"/>
                    </a:ext>
                  </a:extLst>
                </a:gridCol>
                <a:gridCol w="720000">
                  <a:extLst>
                    <a:ext uri="{9D8B030D-6E8A-4147-A177-3AD203B41FA5}">
                      <a16:colId xmlns:a16="http://schemas.microsoft.com/office/drawing/2014/main" val="2694338833"/>
                    </a:ext>
                  </a:extLst>
                </a:gridCol>
                <a:gridCol w="1116000">
                  <a:extLst>
                    <a:ext uri="{9D8B030D-6E8A-4147-A177-3AD203B41FA5}">
                      <a16:colId xmlns:a16="http://schemas.microsoft.com/office/drawing/2014/main" val="795747284"/>
                    </a:ext>
                  </a:extLst>
                </a:gridCol>
                <a:gridCol w="720000">
                  <a:extLst>
                    <a:ext uri="{9D8B030D-6E8A-4147-A177-3AD203B41FA5}">
                      <a16:colId xmlns:a16="http://schemas.microsoft.com/office/drawing/2014/main" val="2695904839"/>
                    </a:ext>
                  </a:extLst>
                </a:gridCol>
                <a:gridCol w="1332000">
                  <a:extLst>
                    <a:ext uri="{9D8B030D-6E8A-4147-A177-3AD203B41FA5}">
                      <a16:colId xmlns:a16="http://schemas.microsoft.com/office/drawing/2014/main" val="4000495321"/>
                    </a:ext>
                  </a:extLst>
                </a:gridCol>
              </a:tblGrid>
              <a:tr h="720000">
                <a:tc>
                  <a:txBody>
                    <a:bodyPr/>
                    <a:lstStyle/>
                    <a:p>
                      <a:pPr algn="r"/>
                      <a:r>
                        <a:rPr lang="en-US" sz="2000" b="1" dirty="0">
                          <a:latin typeface="Century Gothic" panose="020B0502020202020204" pitchFamily="34" charset="0"/>
                        </a:rPr>
                        <a:t>The line is</a:t>
                      </a:r>
                    </a:p>
                  </a:txBody>
                  <a:tcPr marL="73632" marR="73632" marT="73632" marB="73632"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b="1" dirty="0">
                        <a:solidFill>
                          <a:srgbClr val="FF0000"/>
                        </a:solidFill>
                        <a:latin typeface="Century Gothic" panose="020B0502020202020204" pitchFamily="34" charset="0"/>
                      </a:endParaRP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latin typeface="Century Gothic" panose="020B0502020202020204" pitchFamily="34" charset="0"/>
                        </a:rPr>
                        <a:t>cm and</a:t>
                      </a: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1" dirty="0">
                        <a:solidFill>
                          <a:srgbClr val="FF0000"/>
                        </a:solidFill>
                        <a:latin typeface="Century Gothic" panose="020B0502020202020204" pitchFamily="34" charset="0"/>
                      </a:endParaRP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latin typeface="Century Gothic" panose="020B0502020202020204" pitchFamily="34" charset="0"/>
                        </a:rPr>
                        <a:t>mm long.</a:t>
                      </a:r>
                    </a:p>
                  </a:txBody>
                  <a:tcPr marL="73632" marR="73632" marT="73632" marB="73632"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3671080"/>
                  </a:ext>
                </a:extLst>
              </a:tr>
            </a:tbl>
          </a:graphicData>
        </a:graphic>
      </p:graphicFrame>
    </p:spTree>
    <p:extLst>
      <p:ext uri="{BB962C8B-B14F-4D97-AF65-F5344CB8AC3E}">
        <p14:creationId xmlns:p14="http://schemas.microsoft.com/office/powerpoint/2010/main" val="283869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DFAD9FCC-27A4-4875-90E4-8AD925E2C1BF}"/>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4B3E8249-7ECD-4098-A8B3-C449CC954B1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US" sz="2000" b="1" dirty="0">
                <a:solidFill>
                  <a:schemeClr val="tx1"/>
                </a:solidFill>
                <a:latin typeface="Century Gothic" panose="020B0502020202020204" pitchFamily="34" charset="0"/>
              </a:rPr>
              <a:t>This bag is 20cm and 5mm long.</a:t>
            </a:r>
          </a:p>
          <a:p>
            <a:pPr algn="ctr"/>
            <a:endParaRPr lang="en-US" sz="2000" b="1" dirty="0">
              <a:solidFill>
                <a:schemeClr val="tx1"/>
              </a:solidFill>
              <a:latin typeface="Century Gothic" panose="020B0502020202020204" pitchFamily="34" charset="0"/>
            </a:endParaRPr>
          </a:p>
          <a:p>
            <a:pPr algn="ctr"/>
            <a:r>
              <a:rPr lang="en-US" sz="2000" b="1" dirty="0">
                <a:solidFill>
                  <a:schemeClr val="tx1"/>
                </a:solidFill>
                <a:latin typeface="Century Gothic" panose="020B0502020202020204" pitchFamily="34" charset="0"/>
              </a:rPr>
              <a:t>Find 3 objects in your classroom that are shorter than the bag.</a:t>
            </a: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r>
              <a:rPr lang="en-US" sz="2000" b="1" dirty="0">
                <a:solidFill>
                  <a:schemeClr val="tx1"/>
                </a:solidFill>
                <a:latin typeface="Century Gothic" panose="020B0502020202020204" pitchFamily="34" charset="0"/>
              </a:rPr>
              <a:t>Write the measurements of the objects carefully in cm and the nearest 5mm.</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2" name="Rectangle 1">
            <a:extLst>
              <a:ext uri="{FF2B5EF4-FFF2-40B4-BE49-F238E27FC236}">
                <a16:creationId xmlns:a16="http://schemas.microsoft.com/office/drawing/2014/main" id="{6169A7AD-8C35-4705-8EAD-E2F6299616AD}"/>
              </a:ext>
            </a:extLst>
          </p:cNvPr>
          <p:cNvSpPr/>
          <p:nvPr/>
        </p:nvSpPr>
        <p:spPr>
          <a:xfrm>
            <a:off x="5271498" y="3259723"/>
            <a:ext cx="2058577" cy="338554"/>
          </a:xfrm>
          <a:prstGeom prst="rect">
            <a:avLst/>
          </a:prstGeom>
        </p:spPr>
        <p:txBody>
          <a:bodyPr wrap="none">
            <a:spAutoFit/>
          </a:bodyPr>
          <a:lstStyle/>
          <a:p>
            <a:pPr lvl="0" algn="ctr" defTabSz="514350">
              <a:defRPr/>
            </a:pPr>
            <a:r>
              <a:rPr lang="en-US" sz="1600" b="1" i="1" dirty="0">
                <a:solidFill>
                  <a:schemeClr val="bg1">
                    <a:lumMod val="50000"/>
                  </a:schemeClr>
                </a:solidFill>
                <a:latin typeface="Century Gothic" panose="020B0502020202020204" pitchFamily="34" charset="0"/>
              </a:rPr>
              <a:t>Not drawn to scale</a:t>
            </a: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DFAD9FCC-27A4-4875-90E4-8AD925E2C1BF}"/>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4B3E8249-7ECD-4098-A8B3-C449CC954B1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US" sz="2000" b="1" dirty="0">
                <a:solidFill>
                  <a:schemeClr val="tx1"/>
                </a:solidFill>
                <a:latin typeface="Century Gothic" panose="020B0502020202020204" pitchFamily="34" charset="0"/>
              </a:rPr>
              <a:t>This bag is 20cm and 5mm long.</a:t>
            </a:r>
          </a:p>
          <a:p>
            <a:pPr algn="ctr"/>
            <a:endParaRPr lang="en-US" sz="2000" b="1" dirty="0">
              <a:solidFill>
                <a:schemeClr val="tx1"/>
              </a:solidFill>
              <a:latin typeface="Century Gothic" panose="020B0502020202020204" pitchFamily="34" charset="0"/>
            </a:endParaRPr>
          </a:p>
          <a:p>
            <a:pPr algn="ctr"/>
            <a:r>
              <a:rPr lang="en-US" sz="2000" b="1" dirty="0">
                <a:solidFill>
                  <a:schemeClr val="tx1"/>
                </a:solidFill>
                <a:latin typeface="Century Gothic" panose="020B0502020202020204" pitchFamily="34" charset="0"/>
              </a:rPr>
              <a:t>Find 3 objects in your classroom that are shorter than the bag.</a:t>
            </a: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endParaRPr lang="en-US" sz="2000" b="1" dirty="0">
              <a:solidFill>
                <a:schemeClr val="tx1"/>
              </a:solidFill>
              <a:latin typeface="Century Gothic" panose="020B0502020202020204" pitchFamily="34" charset="0"/>
            </a:endParaRPr>
          </a:p>
          <a:p>
            <a:pPr algn="ctr"/>
            <a:r>
              <a:rPr lang="en-US" sz="2000" b="1" dirty="0">
                <a:solidFill>
                  <a:schemeClr val="tx1"/>
                </a:solidFill>
                <a:latin typeface="Century Gothic" panose="020B0502020202020204" pitchFamily="34" charset="0"/>
              </a:rPr>
              <a:t>Write the measurements of the objects carefully in cm and the nearest 5mm.</a:t>
            </a:r>
          </a:p>
          <a:p>
            <a:pPr algn="ctr"/>
            <a:endParaRPr lang="en-US" sz="2000" b="1" dirty="0">
              <a:latin typeface="Century Gothic" panose="020B0502020202020204" pitchFamily="34" charset="0"/>
            </a:endParaRPr>
          </a:p>
          <a:p>
            <a:pPr algn="ctr"/>
            <a:r>
              <a:rPr lang="en-US" sz="2000" b="1" dirty="0">
                <a:solidFill>
                  <a:srgbClr val="FF0000"/>
                </a:solidFill>
                <a:latin typeface="Century Gothic" panose="020B0502020202020204" pitchFamily="34" charset="0"/>
              </a:rPr>
              <a:t>Various answers, for example: Pen; pencil; scissors. Ensure measurements are recorded accurately.</a:t>
            </a:r>
            <a:endParaRPr lang="en-US" sz="2000" b="1" dirty="0">
              <a:latin typeface="Century Gothic" panose="020B0502020202020204" pitchFamily="34" charset="0"/>
            </a:endParaRPr>
          </a:p>
          <a:p>
            <a:endParaRPr lang="en-US" sz="2000" b="1" dirty="0">
              <a:latin typeface="Century Gothic" panose="020B0502020202020204" pitchFamily="34" charset="0"/>
            </a:endParaRPr>
          </a:p>
        </p:txBody>
      </p:sp>
      <p:sp>
        <p:nvSpPr>
          <p:cNvPr id="11" name="Rectangle 10">
            <a:extLst>
              <a:ext uri="{FF2B5EF4-FFF2-40B4-BE49-F238E27FC236}">
                <a16:creationId xmlns:a16="http://schemas.microsoft.com/office/drawing/2014/main" id="{35A6AD93-22B1-4A22-9434-9ED9670CA4E7}"/>
              </a:ext>
            </a:extLst>
          </p:cNvPr>
          <p:cNvSpPr/>
          <p:nvPr/>
        </p:nvSpPr>
        <p:spPr>
          <a:xfrm>
            <a:off x="5271498" y="3259723"/>
            <a:ext cx="2058577" cy="338554"/>
          </a:xfrm>
          <a:prstGeom prst="rect">
            <a:avLst/>
          </a:prstGeom>
        </p:spPr>
        <p:txBody>
          <a:bodyPr wrap="none">
            <a:spAutoFit/>
          </a:bodyPr>
          <a:lstStyle/>
          <a:p>
            <a:pPr lvl="0" algn="ctr" defTabSz="514350">
              <a:defRPr/>
            </a:pPr>
            <a:r>
              <a:rPr lang="en-US" sz="1600" b="1" i="1" dirty="0">
                <a:solidFill>
                  <a:schemeClr val="bg1">
                    <a:lumMod val="50000"/>
                  </a:schemeClr>
                </a:solidFill>
                <a:latin typeface="Century Gothic" panose="020B0502020202020204" pitchFamily="34" charset="0"/>
              </a:rPr>
              <a:t>Not drawn to scale</a:t>
            </a:r>
          </a:p>
        </p:txBody>
      </p:sp>
    </p:spTree>
    <p:extLst>
      <p:ext uri="{BB962C8B-B14F-4D97-AF65-F5344CB8AC3E}">
        <p14:creationId xmlns:p14="http://schemas.microsoft.com/office/powerpoint/2010/main" val="16386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7E05EAB8-19CE-4519-904D-E513DA02ACD3}"/>
              </a:ext>
            </a:extLst>
          </p:cNvPr>
          <p:cNvPicPr>
            <a:picLocks noChangeAspect="1"/>
          </p:cNvPicPr>
          <p:nvPr/>
        </p:nvPicPr>
        <p:blipFill>
          <a:blip r:embed="rId4"/>
          <a:stretch>
            <a:fillRect/>
          </a:stretch>
        </p:blipFill>
        <p:spPr>
          <a:xfrm>
            <a:off x="115438" y="153638"/>
            <a:ext cx="8913124" cy="6322100"/>
          </a:xfrm>
          <a:prstGeom prst="rect">
            <a:avLst/>
          </a:prstGeom>
        </p:spPr>
      </p:pic>
      <p:sp>
        <p:nvSpPr>
          <p:cNvPr id="17" name="Rectangle 16">
            <a:extLst>
              <a:ext uri="{FF2B5EF4-FFF2-40B4-BE49-F238E27FC236}">
                <a16:creationId xmlns:a16="http://schemas.microsoft.com/office/drawing/2014/main" id="{4CD66F70-DAA3-401A-BFC3-FAF68789FC6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Stephanie and Danny are discussing the measurement of a tree.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Explain why.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5DFE4C94-C367-4417-9D59-489D2605CDE2}"/>
              </a:ext>
            </a:extLst>
          </p:cNvPr>
          <p:cNvSpPr txBox="1"/>
          <p:nvPr/>
        </p:nvSpPr>
        <p:spPr>
          <a:xfrm>
            <a:off x="2252217" y="2810798"/>
            <a:ext cx="1245534" cy="307777"/>
          </a:xfrm>
          <a:prstGeom prst="rect">
            <a:avLst/>
          </a:prstGeom>
          <a:noFill/>
        </p:spPr>
        <p:txBody>
          <a:bodyPr wrap="none" lIns="0" tIns="0" rIns="0" bIns="0" rtlCol="0">
            <a:spAutoFit/>
          </a:bodyPr>
          <a:lstStyle/>
          <a:p>
            <a:r>
              <a:rPr lang="en-GB" sz="2000" b="1" dirty="0">
                <a:latin typeface="Century Gothic" panose="020B0502020202020204" pitchFamily="34" charset="0"/>
              </a:rPr>
              <a:t>Stephanie</a:t>
            </a:r>
          </a:p>
        </p:txBody>
      </p:sp>
      <p:sp>
        <p:nvSpPr>
          <p:cNvPr id="21" name="TextBox 20">
            <a:extLst>
              <a:ext uri="{FF2B5EF4-FFF2-40B4-BE49-F238E27FC236}">
                <a16:creationId xmlns:a16="http://schemas.microsoft.com/office/drawing/2014/main" id="{B4E270D5-7A20-4474-A34D-651CFB7FBCF5}"/>
              </a:ext>
            </a:extLst>
          </p:cNvPr>
          <p:cNvSpPr txBox="1"/>
          <p:nvPr/>
        </p:nvSpPr>
        <p:spPr>
          <a:xfrm>
            <a:off x="2471829" y="4371442"/>
            <a:ext cx="806311" cy="307777"/>
          </a:xfrm>
          <a:prstGeom prst="rect">
            <a:avLst/>
          </a:prstGeom>
          <a:noFill/>
        </p:spPr>
        <p:txBody>
          <a:bodyPr wrap="none" lIns="0" tIns="0" rIns="0" bIns="0" rtlCol="0">
            <a:spAutoFit/>
          </a:bodyPr>
          <a:lstStyle/>
          <a:p>
            <a:r>
              <a:rPr lang="en-GB" sz="2000" b="1" dirty="0">
                <a:latin typeface="Century Gothic" panose="020B0502020202020204" pitchFamily="34" charset="0"/>
              </a:rPr>
              <a:t>Danny</a:t>
            </a:r>
          </a:p>
        </p:txBody>
      </p:sp>
      <p:sp>
        <p:nvSpPr>
          <p:cNvPr id="22" name="Speech Bubble: Rectangle with Corners Rounded 21">
            <a:extLst>
              <a:ext uri="{FF2B5EF4-FFF2-40B4-BE49-F238E27FC236}">
                <a16:creationId xmlns:a16="http://schemas.microsoft.com/office/drawing/2014/main" id="{E7255D5A-392E-428D-A489-58A3CADE5238}"/>
              </a:ext>
            </a:extLst>
          </p:cNvPr>
          <p:cNvSpPr/>
          <p:nvPr/>
        </p:nvSpPr>
        <p:spPr>
          <a:xfrm>
            <a:off x="3764437" y="3527448"/>
            <a:ext cx="2880000" cy="828000"/>
          </a:xfrm>
          <a:prstGeom prst="wedgeRoundRectCallout">
            <a:avLst>
              <a:gd name="adj1" fmla="val -63790"/>
              <a:gd name="adj2" fmla="val 294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a tree would measure 38cm. </a:t>
            </a:r>
          </a:p>
        </p:txBody>
      </p:sp>
      <p:sp>
        <p:nvSpPr>
          <p:cNvPr id="23" name="Speech Bubble: Rectangle with Corners Rounded 22">
            <a:extLst>
              <a:ext uri="{FF2B5EF4-FFF2-40B4-BE49-F238E27FC236}">
                <a16:creationId xmlns:a16="http://schemas.microsoft.com/office/drawing/2014/main" id="{6AF27350-8499-4C3A-B9DF-C8E67C7C7EE1}"/>
              </a:ext>
            </a:extLst>
          </p:cNvPr>
          <p:cNvSpPr/>
          <p:nvPr/>
        </p:nvSpPr>
        <p:spPr>
          <a:xfrm>
            <a:off x="3764437" y="1858061"/>
            <a:ext cx="2880000" cy="828000"/>
          </a:xfrm>
          <a:prstGeom prst="wedgeRoundRectCallout">
            <a:avLst>
              <a:gd name="adj1" fmla="val -63790"/>
              <a:gd name="adj2" fmla="val 294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a tree would measure 4m. </a:t>
            </a:r>
          </a:p>
        </p:txBody>
      </p:sp>
    </p:spTree>
    <p:extLst>
      <p:ext uri="{BB962C8B-B14F-4D97-AF65-F5344CB8AC3E}">
        <p14:creationId xmlns:p14="http://schemas.microsoft.com/office/powerpoint/2010/main" val="16362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7E05EAB8-19CE-4519-904D-E513DA02ACD3}"/>
              </a:ext>
            </a:extLst>
          </p:cNvPr>
          <p:cNvPicPr>
            <a:picLocks noChangeAspect="1"/>
          </p:cNvPicPr>
          <p:nvPr/>
        </p:nvPicPr>
        <p:blipFill>
          <a:blip r:embed="rId4"/>
          <a:stretch>
            <a:fillRect/>
          </a:stretch>
        </p:blipFill>
        <p:spPr>
          <a:xfrm>
            <a:off x="115438" y="153638"/>
            <a:ext cx="8913124" cy="6322100"/>
          </a:xfrm>
          <a:prstGeom prst="rect">
            <a:avLst/>
          </a:prstGeom>
        </p:spPr>
      </p:pic>
      <p:sp>
        <p:nvSpPr>
          <p:cNvPr id="17" name="Rectangle 16">
            <a:extLst>
              <a:ext uri="{FF2B5EF4-FFF2-40B4-BE49-F238E27FC236}">
                <a16:creationId xmlns:a16="http://schemas.microsoft.com/office/drawing/2014/main" id="{4CD66F70-DAA3-401A-BFC3-FAF68789FC6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Stephanie and Danny are discussing the measurement of a tree.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Explain why.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 would agree with Stephanie because…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5DFE4C94-C367-4417-9D59-489D2605CDE2}"/>
              </a:ext>
            </a:extLst>
          </p:cNvPr>
          <p:cNvSpPr txBox="1"/>
          <p:nvPr/>
        </p:nvSpPr>
        <p:spPr>
          <a:xfrm>
            <a:off x="2252217" y="2810798"/>
            <a:ext cx="1245534" cy="307777"/>
          </a:xfrm>
          <a:prstGeom prst="rect">
            <a:avLst/>
          </a:prstGeom>
          <a:noFill/>
        </p:spPr>
        <p:txBody>
          <a:bodyPr wrap="none" lIns="0" tIns="0" rIns="0" bIns="0" rtlCol="0">
            <a:spAutoFit/>
          </a:bodyPr>
          <a:lstStyle/>
          <a:p>
            <a:r>
              <a:rPr lang="en-GB" sz="2000" b="1" dirty="0">
                <a:latin typeface="Century Gothic" panose="020B0502020202020204" pitchFamily="34" charset="0"/>
              </a:rPr>
              <a:t>Stephanie</a:t>
            </a:r>
          </a:p>
        </p:txBody>
      </p:sp>
      <p:sp>
        <p:nvSpPr>
          <p:cNvPr id="21" name="TextBox 20">
            <a:extLst>
              <a:ext uri="{FF2B5EF4-FFF2-40B4-BE49-F238E27FC236}">
                <a16:creationId xmlns:a16="http://schemas.microsoft.com/office/drawing/2014/main" id="{B4E270D5-7A20-4474-A34D-651CFB7FBCF5}"/>
              </a:ext>
            </a:extLst>
          </p:cNvPr>
          <p:cNvSpPr txBox="1"/>
          <p:nvPr/>
        </p:nvSpPr>
        <p:spPr>
          <a:xfrm>
            <a:off x="2471829" y="4371442"/>
            <a:ext cx="806311" cy="307777"/>
          </a:xfrm>
          <a:prstGeom prst="rect">
            <a:avLst/>
          </a:prstGeom>
          <a:noFill/>
        </p:spPr>
        <p:txBody>
          <a:bodyPr wrap="none" lIns="0" tIns="0" rIns="0" bIns="0" rtlCol="0">
            <a:spAutoFit/>
          </a:bodyPr>
          <a:lstStyle/>
          <a:p>
            <a:r>
              <a:rPr lang="en-GB" sz="2000" b="1" dirty="0">
                <a:latin typeface="Century Gothic" panose="020B0502020202020204" pitchFamily="34" charset="0"/>
              </a:rPr>
              <a:t>Danny</a:t>
            </a:r>
          </a:p>
        </p:txBody>
      </p:sp>
      <p:sp>
        <p:nvSpPr>
          <p:cNvPr id="22" name="Speech Bubble: Rectangle with Corners Rounded 21">
            <a:extLst>
              <a:ext uri="{FF2B5EF4-FFF2-40B4-BE49-F238E27FC236}">
                <a16:creationId xmlns:a16="http://schemas.microsoft.com/office/drawing/2014/main" id="{E7255D5A-392E-428D-A489-58A3CADE5238}"/>
              </a:ext>
            </a:extLst>
          </p:cNvPr>
          <p:cNvSpPr/>
          <p:nvPr/>
        </p:nvSpPr>
        <p:spPr>
          <a:xfrm>
            <a:off x="3764437" y="3527448"/>
            <a:ext cx="2880000" cy="828000"/>
          </a:xfrm>
          <a:prstGeom prst="wedgeRoundRectCallout">
            <a:avLst>
              <a:gd name="adj1" fmla="val -63790"/>
              <a:gd name="adj2" fmla="val 294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a tree would measure 38cm. </a:t>
            </a:r>
          </a:p>
        </p:txBody>
      </p:sp>
      <p:sp>
        <p:nvSpPr>
          <p:cNvPr id="23" name="Speech Bubble: Rectangle with Corners Rounded 22">
            <a:extLst>
              <a:ext uri="{FF2B5EF4-FFF2-40B4-BE49-F238E27FC236}">
                <a16:creationId xmlns:a16="http://schemas.microsoft.com/office/drawing/2014/main" id="{6AF27350-8499-4C3A-B9DF-C8E67C7C7EE1}"/>
              </a:ext>
            </a:extLst>
          </p:cNvPr>
          <p:cNvSpPr/>
          <p:nvPr/>
        </p:nvSpPr>
        <p:spPr>
          <a:xfrm>
            <a:off x="3764437" y="1858061"/>
            <a:ext cx="2880000" cy="828000"/>
          </a:xfrm>
          <a:prstGeom prst="wedgeRoundRectCallout">
            <a:avLst>
              <a:gd name="adj1" fmla="val -63790"/>
              <a:gd name="adj2" fmla="val 294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a tree would measure 4m. </a:t>
            </a:r>
          </a:p>
        </p:txBody>
      </p:sp>
    </p:spTree>
    <p:extLst>
      <p:ext uri="{BB962C8B-B14F-4D97-AF65-F5344CB8AC3E}">
        <p14:creationId xmlns:p14="http://schemas.microsoft.com/office/powerpoint/2010/main" val="377913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7E05EAB8-19CE-4519-904D-E513DA02ACD3}"/>
              </a:ext>
            </a:extLst>
          </p:cNvPr>
          <p:cNvPicPr>
            <a:picLocks noChangeAspect="1"/>
          </p:cNvPicPr>
          <p:nvPr/>
        </p:nvPicPr>
        <p:blipFill>
          <a:blip r:embed="rId4"/>
          <a:stretch>
            <a:fillRect/>
          </a:stretch>
        </p:blipFill>
        <p:spPr>
          <a:xfrm>
            <a:off x="115438" y="153638"/>
            <a:ext cx="8913124" cy="6322100"/>
          </a:xfrm>
          <a:prstGeom prst="rect">
            <a:avLst/>
          </a:prstGeom>
        </p:spPr>
      </p:pic>
      <p:sp>
        <p:nvSpPr>
          <p:cNvPr id="17" name="Rectangle 16">
            <a:extLst>
              <a:ext uri="{FF2B5EF4-FFF2-40B4-BE49-F238E27FC236}">
                <a16:creationId xmlns:a16="http://schemas.microsoft.com/office/drawing/2014/main" id="{4CD66F70-DAA3-401A-BFC3-FAF68789FC6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Stephanie and Danny are discussing the measurement of a tree.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Explain why.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I would agree with Stephanie because a tree would most likely measure 4m not 38cm.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5DFE4C94-C367-4417-9D59-489D2605CDE2}"/>
              </a:ext>
            </a:extLst>
          </p:cNvPr>
          <p:cNvSpPr txBox="1"/>
          <p:nvPr/>
        </p:nvSpPr>
        <p:spPr>
          <a:xfrm>
            <a:off x="2252217" y="2810798"/>
            <a:ext cx="1245534" cy="307777"/>
          </a:xfrm>
          <a:prstGeom prst="rect">
            <a:avLst/>
          </a:prstGeom>
          <a:noFill/>
        </p:spPr>
        <p:txBody>
          <a:bodyPr wrap="none" lIns="0" tIns="0" rIns="0" bIns="0" rtlCol="0">
            <a:spAutoFit/>
          </a:bodyPr>
          <a:lstStyle/>
          <a:p>
            <a:r>
              <a:rPr lang="en-GB" sz="2000" b="1" dirty="0">
                <a:latin typeface="Century Gothic" panose="020B0502020202020204" pitchFamily="34" charset="0"/>
              </a:rPr>
              <a:t>Stephanie</a:t>
            </a:r>
          </a:p>
        </p:txBody>
      </p:sp>
      <p:sp>
        <p:nvSpPr>
          <p:cNvPr id="21" name="TextBox 20">
            <a:extLst>
              <a:ext uri="{FF2B5EF4-FFF2-40B4-BE49-F238E27FC236}">
                <a16:creationId xmlns:a16="http://schemas.microsoft.com/office/drawing/2014/main" id="{B4E270D5-7A20-4474-A34D-651CFB7FBCF5}"/>
              </a:ext>
            </a:extLst>
          </p:cNvPr>
          <p:cNvSpPr txBox="1"/>
          <p:nvPr/>
        </p:nvSpPr>
        <p:spPr>
          <a:xfrm>
            <a:off x="2471829" y="4371442"/>
            <a:ext cx="806311" cy="307777"/>
          </a:xfrm>
          <a:prstGeom prst="rect">
            <a:avLst/>
          </a:prstGeom>
          <a:noFill/>
        </p:spPr>
        <p:txBody>
          <a:bodyPr wrap="none" lIns="0" tIns="0" rIns="0" bIns="0" rtlCol="0">
            <a:spAutoFit/>
          </a:bodyPr>
          <a:lstStyle/>
          <a:p>
            <a:r>
              <a:rPr lang="en-GB" sz="2000" b="1" dirty="0">
                <a:latin typeface="Century Gothic" panose="020B0502020202020204" pitchFamily="34" charset="0"/>
              </a:rPr>
              <a:t>Danny</a:t>
            </a:r>
          </a:p>
        </p:txBody>
      </p:sp>
      <p:sp>
        <p:nvSpPr>
          <p:cNvPr id="22" name="Speech Bubble: Rectangle with Corners Rounded 21">
            <a:extLst>
              <a:ext uri="{FF2B5EF4-FFF2-40B4-BE49-F238E27FC236}">
                <a16:creationId xmlns:a16="http://schemas.microsoft.com/office/drawing/2014/main" id="{E7255D5A-392E-428D-A489-58A3CADE5238}"/>
              </a:ext>
            </a:extLst>
          </p:cNvPr>
          <p:cNvSpPr/>
          <p:nvPr/>
        </p:nvSpPr>
        <p:spPr>
          <a:xfrm>
            <a:off x="3764437" y="3527448"/>
            <a:ext cx="2880000" cy="828000"/>
          </a:xfrm>
          <a:prstGeom prst="wedgeRoundRectCallout">
            <a:avLst>
              <a:gd name="adj1" fmla="val -63790"/>
              <a:gd name="adj2" fmla="val 294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a tree would measure 38cm. </a:t>
            </a:r>
          </a:p>
        </p:txBody>
      </p:sp>
      <p:sp>
        <p:nvSpPr>
          <p:cNvPr id="23" name="Speech Bubble: Rectangle with Corners Rounded 22">
            <a:extLst>
              <a:ext uri="{FF2B5EF4-FFF2-40B4-BE49-F238E27FC236}">
                <a16:creationId xmlns:a16="http://schemas.microsoft.com/office/drawing/2014/main" id="{6AF27350-8499-4C3A-B9DF-C8E67C7C7EE1}"/>
              </a:ext>
            </a:extLst>
          </p:cNvPr>
          <p:cNvSpPr/>
          <p:nvPr/>
        </p:nvSpPr>
        <p:spPr>
          <a:xfrm>
            <a:off x="3764437" y="1858061"/>
            <a:ext cx="2880000" cy="828000"/>
          </a:xfrm>
          <a:prstGeom prst="wedgeRoundRectCallout">
            <a:avLst>
              <a:gd name="adj1" fmla="val -63790"/>
              <a:gd name="adj2" fmla="val 294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a tree would measure 4m. </a:t>
            </a:r>
          </a:p>
        </p:txBody>
      </p:sp>
    </p:spTree>
    <p:extLst>
      <p:ext uri="{BB962C8B-B14F-4D97-AF65-F5344CB8AC3E}">
        <p14:creationId xmlns:p14="http://schemas.microsoft.com/office/powerpoint/2010/main" val="305870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FF2F2BE4-0A1B-4A0E-B8A8-3BD4820C3607}"/>
              </a:ext>
            </a:extLst>
          </p:cNvPr>
          <p:cNvPicPr>
            <a:picLocks noChangeAspect="1"/>
          </p:cNvPicPr>
          <p:nvPr/>
        </p:nvPicPr>
        <p:blipFill>
          <a:blip r:embed="rId4"/>
          <a:stretch>
            <a:fillRect/>
          </a:stretch>
        </p:blipFill>
        <p:spPr>
          <a:xfrm>
            <a:off x="115438" y="148875"/>
            <a:ext cx="8913124" cy="6322100"/>
          </a:xfrm>
          <a:prstGeom prst="rect">
            <a:avLst/>
          </a:prstGeom>
        </p:spPr>
      </p:pic>
      <p:sp>
        <p:nvSpPr>
          <p:cNvPr id="14" name="Rectangle 13">
            <a:extLst>
              <a:ext uri="{FF2B5EF4-FFF2-40B4-BE49-F238E27FC236}">
                <a16:creationId xmlns:a16="http://schemas.microsoft.com/office/drawing/2014/main" id="{B8CD94AA-0B5A-4873-954E-20E790D8051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Rahil has measured the gift box.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pPr algn="ctr"/>
            <a:r>
              <a:rPr lang="en-GB" sz="1600" b="1" i="1" dirty="0">
                <a:solidFill>
                  <a:schemeClr val="bg1">
                    <a:lumMod val="50000"/>
                  </a:schemeClr>
                </a:solidFill>
                <a:latin typeface="Century Gothic" panose="020B0502020202020204" pitchFamily="34" charset="0"/>
              </a:rPr>
              <a:t>Not drawn to scale</a:t>
            </a: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Convince me.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453C0F15-D083-49CC-9610-041D3DF6626F}"/>
              </a:ext>
            </a:extLst>
          </p:cNvPr>
          <p:cNvSpPr/>
          <p:nvPr/>
        </p:nvSpPr>
        <p:spPr>
          <a:xfrm>
            <a:off x="1672961" y="1460255"/>
            <a:ext cx="2899040" cy="794897"/>
          </a:xfrm>
          <a:prstGeom prst="wedgeRoundRectCallout">
            <a:avLst>
              <a:gd name="adj1" fmla="val -60697"/>
              <a:gd name="adj2" fmla="val 331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the gift box is 3cm and 2mm long. </a:t>
            </a:r>
          </a:p>
        </p:txBody>
      </p:sp>
      <p:graphicFrame>
        <p:nvGraphicFramePr>
          <p:cNvPr id="16" name="Table 15">
            <a:extLst>
              <a:ext uri="{FF2B5EF4-FFF2-40B4-BE49-F238E27FC236}">
                <a16:creationId xmlns:a16="http://schemas.microsoft.com/office/drawing/2014/main" id="{B3701F1C-BA70-456A-91B1-A7CA5C6CFF22}"/>
              </a:ext>
            </a:extLst>
          </p:cNvPr>
          <p:cNvGraphicFramePr>
            <a:graphicFrameLocks noGrp="1"/>
          </p:cNvGraphicFramePr>
          <p:nvPr>
            <p:extLst>
              <p:ext uri="{D42A27DB-BD31-4B8C-83A1-F6EECF244321}">
                <p14:modId xmlns:p14="http://schemas.microsoft.com/office/powerpoint/2010/main" val="335417974"/>
              </p:ext>
            </p:extLst>
          </p:nvPr>
        </p:nvGraphicFramePr>
        <p:xfrm>
          <a:off x="662272" y="4419990"/>
          <a:ext cx="8120114" cy="358995"/>
        </p:xfrm>
        <a:graphic>
          <a:graphicData uri="http://schemas.openxmlformats.org/drawingml/2006/table">
            <a:tbl>
              <a:tblPr firstRow="1" bandRow="1">
                <a:tableStyleId>{5C22544A-7EE6-4342-B048-85BDC9FD1C3A}</a:tableStyleId>
              </a:tblPr>
              <a:tblGrid>
                <a:gridCol w="802057">
                  <a:extLst>
                    <a:ext uri="{9D8B030D-6E8A-4147-A177-3AD203B41FA5}">
                      <a16:colId xmlns:a16="http://schemas.microsoft.com/office/drawing/2014/main" val="4227834447"/>
                    </a:ext>
                  </a:extLst>
                </a:gridCol>
                <a:gridCol w="828000">
                  <a:extLst>
                    <a:ext uri="{9D8B030D-6E8A-4147-A177-3AD203B41FA5}">
                      <a16:colId xmlns:a16="http://schemas.microsoft.com/office/drawing/2014/main" val="1636023203"/>
                    </a:ext>
                  </a:extLst>
                </a:gridCol>
                <a:gridCol w="828000">
                  <a:extLst>
                    <a:ext uri="{9D8B030D-6E8A-4147-A177-3AD203B41FA5}">
                      <a16:colId xmlns:a16="http://schemas.microsoft.com/office/drawing/2014/main" val="832927072"/>
                    </a:ext>
                  </a:extLst>
                </a:gridCol>
                <a:gridCol w="828000">
                  <a:extLst>
                    <a:ext uri="{9D8B030D-6E8A-4147-A177-3AD203B41FA5}">
                      <a16:colId xmlns:a16="http://schemas.microsoft.com/office/drawing/2014/main" val="2130593023"/>
                    </a:ext>
                  </a:extLst>
                </a:gridCol>
                <a:gridCol w="828000">
                  <a:extLst>
                    <a:ext uri="{9D8B030D-6E8A-4147-A177-3AD203B41FA5}">
                      <a16:colId xmlns:a16="http://schemas.microsoft.com/office/drawing/2014/main" val="2288824425"/>
                    </a:ext>
                  </a:extLst>
                </a:gridCol>
                <a:gridCol w="828000">
                  <a:extLst>
                    <a:ext uri="{9D8B030D-6E8A-4147-A177-3AD203B41FA5}">
                      <a16:colId xmlns:a16="http://schemas.microsoft.com/office/drawing/2014/main" val="89981015"/>
                    </a:ext>
                  </a:extLst>
                </a:gridCol>
                <a:gridCol w="720000">
                  <a:extLst>
                    <a:ext uri="{9D8B030D-6E8A-4147-A177-3AD203B41FA5}">
                      <a16:colId xmlns:a16="http://schemas.microsoft.com/office/drawing/2014/main" val="3092078291"/>
                    </a:ext>
                  </a:extLst>
                </a:gridCol>
                <a:gridCol w="828000">
                  <a:extLst>
                    <a:ext uri="{9D8B030D-6E8A-4147-A177-3AD203B41FA5}">
                      <a16:colId xmlns:a16="http://schemas.microsoft.com/office/drawing/2014/main" val="3530767437"/>
                    </a:ext>
                  </a:extLst>
                </a:gridCol>
                <a:gridCol w="828000">
                  <a:extLst>
                    <a:ext uri="{9D8B030D-6E8A-4147-A177-3AD203B41FA5}">
                      <a16:colId xmlns:a16="http://schemas.microsoft.com/office/drawing/2014/main" val="992333287"/>
                    </a:ext>
                  </a:extLst>
                </a:gridCol>
                <a:gridCol w="802057">
                  <a:extLst>
                    <a:ext uri="{9D8B030D-6E8A-4147-A177-3AD203B41FA5}">
                      <a16:colId xmlns:a16="http://schemas.microsoft.com/office/drawing/2014/main" val="498283761"/>
                    </a:ext>
                  </a:extLst>
                </a:gridCol>
              </a:tblGrid>
              <a:tr h="358995">
                <a:tc>
                  <a:txBody>
                    <a:bodyPr/>
                    <a:lstStyle/>
                    <a:p>
                      <a:r>
                        <a:rPr lang="en-GB" sz="2000" i="0" dirty="0">
                          <a:solidFill>
                            <a:schemeClr val="tx1"/>
                          </a:solidFill>
                          <a:latin typeface="Century Gothic" panose="020B0502020202020204" pitchFamily="34" charset="0"/>
                        </a:rPr>
                        <a:t>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9465576"/>
                  </a:ext>
                </a:extLst>
              </a:tr>
            </a:tbl>
          </a:graphicData>
        </a:graphic>
      </p:graphicFrame>
    </p:spTree>
    <p:extLst>
      <p:ext uri="{BB962C8B-B14F-4D97-AF65-F5344CB8AC3E}">
        <p14:creationId xmlns:p14="http://schemas.microsoft.com/office/powerpoint/2010/main" val="205639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4 – Length and Perimeter – Measure Length</a:t>
            </a:r>
            <a:endParaRPr lang="en-GB" sz="1600" b="1" dirty="0">
              <a:solidFill>
                <a:srgbClr val="E7E6E6">
                  <a:lumMod val="25000"/>
                </a:srgbClr>
              </a:solidFill>
              <a:latin typeface="Century Gothic" panose="020B0502020202020204" pitchFamily="34" charset="0"/>
            </a:endParaRPr>
          </a:p>
          <a:p>
            <a:pPr lvl="0" algn="ctr"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200" b="1" dirty="0">
              <a:solidFill>
                <a:prstClr val="black"/>
              </a:solidFill>
              <a:latin typeface="Century Gothic" panose="020B0502020202020204" pitchFamily="34" charset="0"/>
            </a:endParaRPr>
          </a:p>
          <a:p>
            <a:pPr fontAlgn="base">
              <a:defRPr/>
            </a:pPr>
            <a:endParaRPr lang="en-GB" sz="1200" b="1" dirty="0">
              <a:solidFill>
                <a:prstClr val="black"/>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3: </a:t>
            </a:r>
            <a:r>
              <a:rPr lang="en-GB" sz="1200" b="1" dirty="0">
                <a:solidFill>
                  <a:schemeClr val="tx1"/>
                </a:solidFill>
                <a:latin typeface="Century Gothic" panose="020B0502020202020204" pitchFamily="34" charset="0"/>
              </a:rPr>
              <a:t>(3M2a)</a:t>
            </a:r>
            <a:r>
              <a:rPr lang="en-GB" sz="1200" b="1" dirty="0">
                <a:latin typeface="Century Gothic" panose="020B0502020202020204" pitchFamily="34" charset="0"/>
              </a:rPr>
              <a:t> </a:t>
            </a:r>
            <a:r>
              <a:rPr lang="en-GB" sz="1200" b="1" dirty="0">
                <a:latin typeface="Century Gothic" panose="020B0502020202020204" pitchFamily="34" charset="0"/>
                <a:hlinkClick r:id="rId4"/>
              </a:rPr>
              <a:t>Measure lengths (m/cm/mm)</a:t>
            </a:r>
            <a:endParaRPr lang="en-GB"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Length and Perimeter</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FF2F2BE4-0A1B-4A0E-B8A8-3BD4820C3607}"/>
              </a:ext>
            </a:extLst>
          </p:cNvPr>
          <p:cNvPicPr>
            <a:picLocks noChangeAspect="1"/>
          </p:cNvPicPr>
          <p:nvPr/>
        </p:nvPicPr>
        <p:blipFill>
          <a:blip r:embed="rId4"/>
          <a:stretch>
            <a:fillRect/>
          </a:stretch>
        </p:blipFill>
        <p:spPr>
          <a:xfrm>
            <a:off x="115438" y="148875"/>
            <a:ext cx="8913124" cy="6322100"/>
          </a:xfrm>
          <a:prstGeom prst="rect">
            <a:avLst/>
          </a:prstGeom>
        </p:spPr>
      </p:pic>
      <p:sp>
        <p:nvSpPr>
          <p:cNvPr id="14" name="Rectangle 13">
            <a:extLst>
              <a:ext uri="{FF2B5EF4-FFF2-40B4-BE49-F238E27FC236}">
                <a16:creationId xmlns:a16="http://schemas.microsoft.com/office/drawing/2014/main" id="{B8CD94AA-0B5A-4873-954E-20E790D8051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Rahil has measured the gift box.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pPr algn="ctr"/>
            <a:r>
              <a:rPr lang="en-GB" sz="1600" b="1" i="1" dirty="0">
                <a:solidFill>
                  <a:schemeClr val="bg1">
                    <a:lumMod val="50000"/>
                  </a:schemeClr>
                </a:solidFill>
                <a:latin typeface="Century Gothic" panose="020B0502020202020204" pitchFamily="34" charset="0"/>
              </a:rPr>
              <a:t>Not drawn to scale</a:t>
            </a: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Convince me.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Rahil is incorrect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453C0F15-D083-49CC-9610-041D3DF6626F}"/>
              </a:ext>
            </a:extLst>
          </p:cNvPr>
          <p:cNvSpPr/>
          <p:nvPr/>
        </p:nvSpPr>
        <p:spPr>
          <a:xfrm>
            <a:off x="1672961" y="1460255"/>
            <a:ext cx="2899040" cy="794897"/>
          </a:xfrm>
          <a:prstGeom prst="wedgeRoundRectCallout">
            <a:avLst>
              <a:gd name="adj1" fmla="val -60697"/>
              <a:gd name="adj2" fmla="val 331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the gift box is 3cm and 2mm long. </a:t>
            </a:r>
          </a:p>
        </p:txBody>
      </p:sp>
      <p:graphicFrame>
        <p:nvGraphicFramePr>
          <p:cNvPr id="16" name="Table 15">
            <a:extLst>
              <a:ext uri="{FF2B5EF4-FFF2-40B4-BE49-F238E27FC236}">
                <a16:creationId xmlns:a16="http://schemas.microsoft.com/office/drawing/2014/main" id="{B3701F1C-BA70-456A-91B1-A7CA5C6CFF22}"/>
              </a:ext>
            </a:extLst>
          </p:cNvPr>
          <p:cNvGraphicFramePr>
            <a:graphicFrameLocks noGrp="1"/>
          </p:cNvGraphicFramePr>
          <p:nvPr/>
        </p:nvGraphicFramePr>
        <p:xfrm>
          <a:off x="662272" y="4419990"/>
          <a:ext cx="8120114" cy="358995"/>
        </p:xfrm>
        <a:graphic>
          <a:graphicData uri="http://schemas.openxmlformats.org/drawingml/2006/table">
            <a:tbl>
              <a:tblPr firstRow="1" bandRow="1">
                <a:tableStyleId>{5C22544A-7EE6-4342-B048-85BDC9FD1C3A}</a:tableStyleId>
              </a:tblPr>
              <a:tblGrid>
                <a:gridCol w="802057">
                  <a:extLst>
                    <a:ext uri="{9D8B030D-6E8A-4147-A177-3AD203B41FA5}">
                      <a16:colId xmlns:a16="http://schemas.microsoft.com/office/drawing/2014/main" val="4227834447"/>
                    </a:ext>
                  </a:extLst>
                </a:gridCol>
                <a:gridCol w="828000">
                  <a:extLst>
                    <a:ext uri="{9D8B030D-6E8A-4147-A177-3AD203B41FA5}">
                      <a16:colId xmlns:a16="http://schemas.microsoft.com/office/drawing/2014/main" val="1636023203"/>
                    </a:ext>
                  </a:extLst>
                </a:gridCol>
                <a:gridCol w="828000">
                  <a:extLst>
                    <a:ext uri="{9D8B030D-6E8A-4147-A177-3AD203B41FA5}">
                      <a16:colId xmlns:a16="http://schemas.microsoft.com/office/drawing/2014/main" val="832927072"/>
                    </a:ext>
                  </a:extLst>
                </a:gridCol>
                <a:gridCol w="828000">
                  <a:extLst>
                    <a:ext uri="{9D8B030D-6E8A-4147-A177-3AD203B41FA5}">
                      <a16:colId xmlns:a16="http://schemas.microsoft.com/office/drawing/2014/main" val="2130593023"/>
                    </a:ext>
                  </a:extLst>
                </a:gridCol>
                <a:gridCol w="828000">
                  <a:extLst>
                    <a:ext uri="{9D8B030D-6E8A-4147-A177-3AD203B41FA5}">
                      <a16:colId xmlns:a16="http://schemas.microsoft.com/office/drawing/2014/main" val="2288824425"/>
                    </a:ext>
                  </a:extLst>
                </a:gridCol>
                <a:gridCol w="828000">
                  <a:extLst>
                    <a:ext uri="{9D8B030D-6E8A-4147-A177-3AD203B41FA5}">
                      <a16:colId xmlns:a16="http://schemas.microsoft.com/office/drawing/2014/main" val="89981015"/>
                    </a:ext>
                  </a:extLst>
                </a:gridCol>
                <a:gridCol w="720000">
                  <a:extLst>
                    <a:ext uri="{9D8B030D-6E8A-4147-A177-3AD203B41FA5}">
                      <a16:colId xmlns:a16="http://schemas.microsoft.com/office/drawing/2014/main" val="3092078291"/>
                    </a:ext>
                  </a:extLst>
                </a:gridCol>
                <a:gridCol w="828000">
                  <a:extLst>
                    <a:ext uri="{9D8B030D-6E8A-4147-A177-3AD203B41FA5}">
                      <a16:colId xmlns:a16="http://schemas.microsoft.com/office/drawing/2014/main" val="3530767437"/>
                    </a:ext>
                  </a:extLst>
                </a:gridCol>
                <a:gridCol w="828000">
                  <a:extLst>
                    <a:ext uri="{9D8B030D-6E8A-4147-A177-3AD203B41FA5}">
                      <a16:colId xmlns:a16="http://schemas.microsoft.com/office/drawing/2014/main" val="992333287"/>
                    </a:ext>
                  </a:extLst>
                </a:gridCol>
                <a:gridCol w="802057">
                  <a:extLst>
                    <a:ext uri="{9D8B030D-6E8A-4147-A177-3AD203B41FA5}">
                      <a16:colId xmlns:a16="http://schemas.microsoft.com/office/drawing/2014/main" val="498283761"/>
                    </a:ext>
                  </a:extLst>
                </a:gridCol>
              </a:tblGrid>
              <a:tr h="358995">
                <a:tc>
                  <a:txBody>
                    <a:bodyPr/>
                    <a:lstStyle/>
                    <a:p>
                      <a:r>
                        <a:rPr lang="en-GB" sz="2000" i="0" dirty="0">
                          <a:solidFill>
                            <a:schemeClr val="tx1"/>
                          </a:solidFill>
                          <a:latin typeface="Century Gothic" panose="020B0502020202020204" pitchFamily="34" charset="0"/>
                        </a:rPr>
                        <a:t>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9465576"/>
                  </a:ext>
                </a:extLst>
              </a:tr>
            </a:tbl>
          </a:graphicData>
        </a:graphic>
      </p:graphicFrame>
    </p:spTree>
    <p:extLst>
      <p:ext uri="{BB962C8B-B14F-4D97-AF65-F5344CB8AC3E}">
        <p14:creationId xmlns:p14="http://schemas.microsoft.com/office/powerpoint/2010/main" val="3508805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FF2F2BE4-0A1B-4A0E-B8A8-3BD4820C3607}"/>
              </a:ext>
            </a:extLst>
          </p:cNvPr>
          <p:cNvPicPr>
            <a:picLocks noChangeAspect="1"/>
          </p:cNvPicPr>
          <p:nvPr/>
        </p:nvPicPr>
        <p:blipFill>
          <a:blip r:embed="rId4"/>
          <a:stretch>
            <a:fillRect/>
          </a:stretch>
        </p:blipFill>
        <p:spPr>
          <a:xfrm>
            <a:off x="115438" y="148875"/>
            <a:ext cx="8913124" cy="6322100"/>
          </a:xfrm>
          <a:prstGeom prst="rect">
            <a:avLst/>
          </a:prstGeom>
        </p:spPr>
      </p:pic>
      <p:sp>
        <p:nvSpPr>
          <p:cNvPr id="14" name="Rectangle 13">
            <a:extLst>
              <a:ext uri="{FF2B5EF4-FFF2-40B4-BE49-F238E27FC236}">
                <a16:creationId xmlns:a16="http://schemas.microsoft.com/office/drawing/2014/main" id="{B8CD94AA-0B5A-4873-954E-20E790D8051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Rahil has measured the gift box.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pPr algn="ctr"/>
            <a:r>
              <a:rPr lang="en-GB" sz="1600" b="1" i="1" dirty="0">
                <a:solidFill>
                  <a:schemeClr val="bg1">
                    <a:lumMod val="50000"/>
                  </a:schemeClr>
                </a:solidFill>
                <a:latin typeface="Century Gothic" panose="020B0502020202020204" pitchFamily="34" charset="0"/>
              </a:rPr>
              <a:t>Not drawn to scale</a:t>
            </a: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Convince me.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Rahil is incorrect because the gift box measures approximately 2cm and 9mm or 29mm.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453C0F15-D083-49CC-9610-041D3DF6626F}"/>
              </a:ext>
            </a:extLst>
          </p:cNvPr>
          <p:cNvSpPr/>
          <p:nvPr/>
        </p:nvSpPr>
        <p:spPr>
          <a:xfrm>
            <a:off x="1672961" y="1460255"/>
            <a:ext cx="2899040" cy="794897"/>
          </a:xfrm>
          <a:prstGeom prst="wedgeRoundRectCallout">
            <a:avLst>
              <a:gd name="adj1" fmla="val -60697"/>
              <a:gd name="adj2" fmla="val 331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the gift box is 3cm and 2mm long. </a:t>
            </a:r>
          </a:p>
        </p:txBody>
      </p:sp>
      <p:graphicFrame>
        <p:nvGraphicFramePr>
          <p:cNvPr id="16" name="Table 15">
            <a:extLst>
              <a:ext uri="{FF2B5EF4-FFF2-40B4-BE49-F238E27FC236}">
                <a16:creationId xmlns:a16="http://schemas.microsoft.com/office/drawing/2014/main" id="{B3701F1C-BA70-456A-91B1-A7CA5C6CFF22}"/>
              </a:ext>
            </a:extLst>
          </p:cNvPr>
          <p:cNvGraphicFramePr>
            <a:graphicFrameLocks noGrp="1"/>
          </p:cNvGraphicFramePr>
          <p:nvPr/>
        </p:nvGraphicFramePr>
        <p:xfrm>
          <a:off x="662272" y="4419990"/>
          <a:ext cx="8120114" cy="358995"/>
        </p:xfrm>
        <a:graphic>
          <a:graphicData uri="http://schemas.openxmlformats.org/drawingml/2006/table">
            <a:tbl>
              <a:tblPr firstRow="1" bandRow="1">
                <a:tableStyleId>{5C22544A-7EE6-4342-B048-85BDC9FD1C3A}</a:tableStyleId>
              </a:tblPr>
              <a:tblGrid>
                <a:gridCol w="802057">
                  <a:extLst>
                    <a:ext uri="{9D8B030D-6E8A-4147-A177-3AD203B41FA5}">
                      <a16:colId xmlns:a16="http://schemas.microsoft.com/office/drawing/2014/main" val="4227834447"/>
                    </a:ext>
                  </a:extLst>
                </a:gridCol>
                <a:gridCol w="828000">
                  <a:extLst>
                    <a:ext uri="{9D8B030D-6E8A-4147-A177-3AD203B41FA5}">
                      <a16:colId xmlns:a16="http://schemas.microsoft.com/office/drawing/2014/main" val="1636023203"/>
                    </a:ext>
                  </a:extLst>
                </a:gridCol>
                <a:gridCol w="828000">
                  <a:extLst>
                    <a:ext uri="{9D8B030D-6E8A-4147-A177-3AD203B41FA5}">
                      <a16:colId xmlns:a16="http://schemas.microsoft.com/office/drawing/2014/main" val="832927072"/>
                    </a:ext>
                  </a:extLst>
                </a:gridCol>
                <a:gridCol w="828000">
                  <a:extLst>
                    <a:ext uri="{9D8B030D-6E8A-4147-A177-3AD203B41FA5}">
                      <a16:colId xmlns:a16="http://schemas.microsoft.com/office/drawing/2014/main" val="2130593023"/>
                    </a:ext>
                  </a:extLst>
                </a:gridCol>
                <a:gridCol w="828000">
                  <a:extLst>
                    <a:ext uri="{9D8B030D-6E8A-4147-A177-3AD203B41FA5}">
                      <a16:colId xmlns:a16="http://schemas.microsoft.com/office/drawing/2014/main" val="2288824425"/>
                    </a:ext>
                  </a:extLst>
                </a:gridCol>
                <a:gridCol w="828000">
                  <a:extLst>
                    <a:ext uri="{9D8B030D-6E8A-4147-A177-3AD203B41FA5}">
                      <a16:colId xmlns:a16="http://schemas.microsoft.com/office/drawing/2014/main" val="89981015"/>
                    </a:ext>
                  </a:extLst>
                </a:gridCol>
                <a:gridCol w="720000">
                  <a:extLst>
                    <a:ext uri="{9D8B030D-6E8A-4147-A177-3AD203B41FA5}">
                      <a16:colId xmlns:a16="http://schemas.microsoft.com/office/drawing/2014/main" val="3092078291"/>
                    </a:ext>
                  </a:extLst>
                </a:gridCol>
                <a:gridCol w="828000">
                  <a:extLst>
                    <a:ext uri="{9D8B030D-6E8A-4147-A177-3AD203B41FA5}">
                      <a16:colId xmlns:a16="http://schemas.microsoft.com/office/drawing/2014/main" val="3530767437"/>
                    </a:ext>
                  </a:extLst>
                </a:gridCol>
                <a:gridCol w="828000">
                  <a:extLst>
                    <a:ext uri="{9D8B030D-6E8A-4147-A177-3AD203B41FA5}">
                      <a16:colId xmlns:a16="http://schemas.microsoft.com/office/drawing/2014/main" val="992333287"/>
                    </a:ext>
                  </a:extLst>
                </a:gridCol>
                <a:gridCol w="802057">
                  <a:extLst>
                    <a:ext uri="{9D8B030D-6E8A-4147-A177-3AD203B41FA5}">
                      <a16:colId xmlns:a16="http://schemas.microsoft.com/office/drawing/2014/main" val="498283761"/>
                    </a:ext>
                  </a:extLst>
                </a:gridCol>
              </a:tblGrid>
              <a:tr h="358995">
                <a:tc>
                  <a:txBody>
                    <a:bodyPr/>
                    <a:lstStyle/>
                    <a:p>
                      <a:r>
                        <a:rPr lang="en-GB" sz="2000" i="0" dirty="0">
                          <a:solidFill>
                            <a:schemeClr val="tx1"/>
                          </a:solidFill>
                          <a:latin typeface="Century Gothic" panose="020B0502020202020204" pitchFamily="34" charset="0"/>
                        </a:rPr>
                        <a:t>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000" i="0"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9465576"/>
                  </a:ext>
                </a:extLst>
              </a:tr>
            </a:tbl>
          </a:graphicData>
        </a:graphic>
      </p:graphicFrame>
    </p:spTree>
    <p:extLst>
      <p:ext uri="{BB962C8B-B14F-4D97-AF65-F5344CB8AC3E}">
        <p14:creationId xmlns:p14="http://schemas.microsoft.com/office/powerpoint/2010/main" val="81818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Spring Block 4 – Length and Perimeter</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Measure Length</a:t>
            </a: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Put these measurements in order of length, shortest to longest. </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5DCB1407-F45B-4A4B-B8C9-A7DAECB00B11}"/>
              </a:ext>
            </a:extLst>
          </p:cNvPr>
          <p:cNvGrpSpPr/>
          <p:nvPr/>
        </p:nvGrpSpPr>
        <p:grpSpPr>
          <a:xfrm>
            <a:off x="2917810" y="1740279"/>
            <a:ext cx="3308379" cy="3588892"/>
            <a:chOff x="2186183" y="959594"/>
            <a:chExt cx="2485634" cy="2696387"/>
          </a:xfrm>
        </p:grpSpPr>
        <p:sp>
          <p:nvSpPr>
            <p:cNvPr id="9" name="Rectangle: Rounded Corners 8">
              <a:extLst>
                <a:ext uri="{FF2B5EF4-FFF2-40B4-BE49-F238E27FC236}">
                  <a16:creationId xmlns:a16="http://schemas.microsoft.com/office/drawing/2014/main" id="{22CB7ECD-9081-418C-942E-1C7424537584}"/>
                </a:ext>
              </a:extLst>
            </p:cNvPr>
            <p:cNvSpPr/>
            <p:nvPr/>
          </p:nvSpPr>
          <p:spPr>
            <a:xfrm>
              <a:off x="2186183" y="959594"/>
              <a:ext cx="2485634" cy="4791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15 metres</a:t>
              </a:r>
            </a:p>
          </p:txBody>
        </p:sp>
        <p:sp>
          <p:nvSpPr>
            <p:cNvPr id="10" name="Rectangle: Rounded Corners 9">
              <a:extLst>
                <a:ext uri="{FF2B5EF4-FFF2-40B4-BE49-F238E27FC236}">
                  <a16:creationId xmlns:a16="http://schemas.microsoft.com/office/drawing/2014/main" id="{1F4EC267-410F-4292-B75F-9B64A02E747F}"/>
                </a:ext>
              </a:extLst>
            </p:cNvPr>
            <p:cNvSpPr/>
            <p:nvPr/>
          </p:nvSpPr>
          <p:spPr>
            <a:xfrm>
              <a:off x="2186183" y="1698670"/>
              <a:ext cx="2485634" cy="4791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60 centimetres</a:t>
              </a:r>
            </a:p>
          </p:txBody>
        </p:sp>
        <p:sp>
          <p:nvSpPr>
            <p:cNvPr id="11" name="Rectangle: Rounded Corners 10">
              <a:extLst>
                <a:ext uri="{FF2B5EF4-FFF2-40B4-BE49-F238E27FC236}">
                  <a16:creationId xmlns:a16="http://schemas.microsoft.com/office/drawing/2014/main" id="{F59E7301-771B-4846-9B79-2A9FDFFD18AD}"/>
                </a:ext>
              </a:extLst>
            </p:cNvPr>
            <p:cNvSpPr/>
            <p:nvPr/>
          </p:nvSpPr>
          <p:spPr>
            <a:xfrm>
              <a:off x="2186183" y="2437746"/>
              <a:ext cx="2485634" cy="4791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100 millimetres</a:t>
              </a:r>
            </a:p>
          </p:txBody>
        </p:sp>
        <p:sp>
          <p:nvSpPr>
            <p:cNvPr id="12" name="Rectangle: Rounded Corners 11">
              <a:extLst>
                <a:ext uri="{FF2B5EF4-FFF2-40B4-BE49-F238E27FC236}">
                  <a16:creationId xmlns:a16="http://schemas.microsoft.com/office/drawing/2014/main" id="{EB58B0B6-3BBC-498F-9007-13B7E7F5A044}"/>
                </a:ext>
              </a:extLst>
            </p:cNvPr>
            <p:cNvSpPr/>
            <p:nvPr/>
          </p:nvSpPr>
          <p:spPr>
            <a:xfrm>
              <a:off x="2186183" y="3176821"/>
              <a:ext cx="2485634" cy="4791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3 metres</a:t>
              </a:r>
            </a:p>
          </p:txBody>
        </p:sp>
      </p:gr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Put these measurements in order of length, shortest to longest. </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5DCB1407-F45B-4A4B-B8C9-A7DAECB00B11}"/>
              </a:ext>
            </a:extLst>
          </p:cNvPr>
          <p:cNvGrpSpPr/>
          <p:nvPr/>
        </p:nvGrpSpPr>
        <p:grpSpPr>
          <a:xfrm>
            <a:off x="2917810" y="1740279"/>
            <a:ext cx="3308379" cy="3588892"/>
            <a:chOff x="2186183" y="959594"/>
            <a:chExt cx="2485634" cy="2696387"/>
          </a:xfrm>
        </p:grpSpPr>
        <p:sp>
          <p:nvSpPr>
            <p:cNvPr id="9" name="Rectangle: Rounded Corners 8">
              <a:extLst>
                <a:ext uri="{FF2B5EF4-FFF2-40B4-BE49-F238E27FC236}">
                  <a16:creationId xmlns:a16="http://schemas.microsoft.com/office/drawing/2014/main" id="{22CB7ECD-9081-418C-942E-1C7424537584}"/>
                </a:ext>
              </a:extLst>
            </p:cNvPr>
            <p:cNvSpPr/>
            <p:nvPr/>
          </p:nvSpPr>
          <p:spPr>
            <a:xfrm>
              <a:off x="2186183" y="959594"/>
              <a:ext cx="2485634" cy="4791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100 millimetres</a:t>
              </a:r>
            </a:p>
          </p:txBody>
        </p:sp>
        <p:sp>
          <p:nvSpPr>
            <p:cNvPr id="10" name="Rectangle: Rounded Corners 9">
              <a:extLst>
                <a:ext uri="{FF2B5EF4-FFF2-40B4-BE49-F238E27FC236}">
                  <a16:creationId xmlns:a16="http://schemas.microsoft.com/office/drawing/2014/main" id="{1F4EC267-410F-4292-B75F-9B64A02E747F}"/>
                </a:ext>
              </a:extLst>
            </p:cNvPr>
            <p:cNvSpPr/>
            <p:nvPr/>
          </p:nvSpPr>
          <p:spPr>
            <a:xfrm>
              <a:off x="2186183" y="1698670"/>
              <a:ext cx="2485634" cy="4791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60 centimetres</a:t>
              </a:r>
            </a:p>
          </p:txBody>
        </p:sp>
        <p:sp>
          <p:nvSpPr>
            <p:cNvPr id="11" name="Rectangle: Rounded Corners 10">
              <a:extLst>
                <a:ext uri="{FF2B5EF4-FFF2-40B4-BE49-F238E27FC236}">
                  <a16:creationId xmlns:a16="http://schemas.microsoft.com/office/drawing/2014/main" id="{F59E7301-771B-4846-9B79-2A9FDFFD18AD}"/>
                </a:ext>
              </a:extLst>
            </p:cNvPr>
            <p:cNvSpPr/>
            <p:nvPr/>
          </p:nvSpPr>
          <p:spPr>
            <a:xfrm>
              <a:off x="2186183" y="2437746"/>
              <a:ext cx="2485634" cy="4791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3 metres</a:t>
              </a:r>
            </a:p>
          </p:txBody>
        </p:sp>
        <p:sp>
          <p:nvSpPr>
            <p:cNvPr id="12" name="Rectangle: Rounded Corners 11">
              <a:extLst>
                <a:ext uri="{FF2B5EF4-FFF2-40B4-BE49-F238E27FC236}">
                  <a16:creationId xmlns:a16="http://schemas.microsoft.com/office/drawing/2014/main" id="{EB58B0B6-3BBC-498F-9007-13B7E7F5A044}"/>
                </a:ext>
              </a:extLst>
            </p:cNvPr>
            <p:cNvSpPr/>
            <p:nvPr/>
          </p:nvSpPr>
          <p:spPr>
            <a:xfrm>
              <a:off x="2186183" y="3176821"/>
              <a:ext cx="2485634" cy="47916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15 metres</a:t>
              </a:r>
            </a:p>
          </p:txBody>
        </p:sp>
      </p:grpSp>
    </p:spTree>
    <p:extLst>
      <p:ext uri="{BB962C8B-B14F-4D97-AF65-F5344CB8AC3E}">
        <p14:creationId xmlns:p14="http://schemas.microsoft.com/office/powerpoint/2010/main" val="275742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Measure each line.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4E2C9F13-43D7-4BB4-B021-20DB5C2E7DC1}"/>
              </a:ext>
            </a:extLst>
          </p:cNvPr>
          <p:cNvGraphicFramePr>
            <a:graphicFrameLocks noGrp="1"/>
          </p:cNvGraphicFramePr>
          <p:nvPr>
            <p:extLst>
              <p:ext uri="{D42A27DB-BD31-4B8C-83A1-F6EECF244321}">
                <p14:modId xmlns:p14="http://schemas.microsoft.com/office/powerpoint/2010/main" val="3834369490"/>
              </p:ext>
            </p:extLst>
          </p:nvPr>
        </p:nvGraphicFramePr>
        <p:xfrm>
          <a:off x="2008324" y="5545518"/>
          <a:ext cx="108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205179672"/>
                    </a:ext>
                  </a:extLst>
                </a:gridCol>
                <a:gridCol w="360000">
                  <a:extLst>
                    <a:ext uri="{9D8B030D-6E8A-4147-A177-3AD203B41FA5}">
                      <a16:colId xmlns:a16="http://schemas.microsoft.com/office/drawing/2014/main" val="916248505"/>
                    </a:ext>
                  </a:extLst>
                </a:gridCol>
                <a:gridCol w="360000">
                  <a:extLst>
                    <a:ext uri="{9D8B030D-6E8A-4147-A177-3AD203B41FA5}">
                      <a16:colId xmlns:a16="http://schemas.microsoft.com/office/drawing/2014/main" val="1420555897"/>
                    </a:ext>
                  </a:extLst>
                </a:gridCol>
              </a:tblGrid>
              <a:tr h="288000">
                <a:tc>
                  <a:txBody>
                    <a:bodyPr/>
                    <a:lstStyle/>
                    <a:p>
                      <a:endParaRPr lang="en-GB"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5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690118363"/>
                  </a:ext>
                </a:extLst>
              </a:tr>
            </a:tbl>
          </a:graphicData>
        </a:graphic>
      </p:graphicFrame>
      <p:graphicFrame>
        <p:nvGraphicFramePr>
          <p:cNvPr id="9" name="Table 8">
            <a:extLst>
              <a:ext uri="{FF2B5EF4-FFF2-40B4-BE49-F238E27FC236}">
                <a16:creationId xmlns:a16="http://schemas.microsoft.com/office/drawing/2014/main" id="{6A37E056-331D-49B5-BDB3-A85F0B76290B}"/>
              </a:ext>
            </a:extLst>
          </p:cNvPr>
          <p:cNvGraphicFramePr>
            <a:graphicFrameLocks noGrp="1"/>
          </p:cNvGraphicFramePr>
          <p:nvPr>
            <p:extLst>
              <p:ext uri="{D42A27DB-BD31-4B8C-83A1-F6EECF244321}">
                <p14:modId xmlns:p14="http://schemas.microsoft.com/office/powerpoint/2010/main" val="3830831180"/>
              </p:ext>
            </p:extLst>
          </p:nvPr>
        </p:nvGraphicFramePr>
        <p:xfrm>
          <a:off x="1835742" y="1375578"/>
          <a:ext cx="1440000" cy="36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296511460"/>
                    </a:ext>
                  </a:extLst>
                </a:gridCol>
                <a:gridCol w="360000">
                  <a:extLst>
                    <a:ext uri="{9D8B030D-6E8A-4147-A177-3AD203B41FA5}">
                      <a16:colId xmlns:a16="http://schemas.microsoft.com/office/drawing/2014/main" val="475967780"/>
                    </a:ext>
                  </a:extLst>
                </a:gridCol>
                <a:gridCol w="360000">
                  <a:extLst>
                    <a:ext uri="{9D8B030D-6E8A-4147-A177-3AD203B41FA5}">
                      <a16:colId xmlns:a16="http://schemas.microsoft.com/office/drawing/2014/main" val="381337938"/>
                    </a:ext>
                  </a:extLst>
                </a:gridCol>
                <a:gridCol w="360000">
                  <a:extLst>
                    <a:ext uri="{9D8B030D-6E8A-4147-A177-3AD203B41FA5}">
                      <a16:colId xmlns:a16="http://schemas.microsoft.com/office/drawing/2014/main" val="714365812"/>
                    </a:ext>
                  </a:extLst>
                </a:gridCol>
              </a:tblGrid>
              <a:tr h="360000">
                <a:tc>
                  <a:txBody>
                    <a:bodyPr/>
                    <a:lstStyle/>
                    <a:p>
                      <a:endParaRPr lang="en-GB" sz="500" dirty="0"/>
                    </a:p>
                  </a:txBody>
                  <a:tcPr marL="42657" marR="4265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GB" sz="500" dirty="0"/>
                    </a:p>
                  </a:txBody>
                  <a:tcPr marL="42657" marR="4265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GB" sz="500" dirty="0"/>
                    </a:p>
                  </a:txBody>
                  <a:tcPr marL="42657" marR="4265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GB" sz="500" dirty="0"/>
                    </a:p>
                  </a:txBody>
                  <a:tcPr marL="42657" marR="4265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689799425"/>
                  </a:ext>
                </a:extLst>
              </a:tr>
            </a:tbl>
          </a:graphicData>
        </a:graphic>
      </p:graphicFrame>
      <p:graphicFrame>
        <p:nvGraphicFramePr>
          <p:cNvPr id="10" name="Table 9">
            <a:extLst>
              <a:ext uri="{FF2B5EF4-FFF2-40B4-BE49-F238E27FC236}">
                <a16:creationId xmlns:a16="http://schemas.microsoft.com/office/drawing/2014/main" id="{D9587F83-2B94-4A5D-A1EA-8D8C7904B1E8}"/>
              </a:ext>
            </a:extLst>
          </p:cNvPr>
          <p:cNvGraphicFramePr>
            <a:graphicFrameLocks noGrp="1"/>
          </p:cNvGraphicFramePr>
          <p:nvPr>
            <p:extLst>
              <p:ext uri="{D42A27DB-BD31-4B8C-83A1-F6EECF244321}">
                <p14:modId xmlns:p14="http://schemas.microsoft.com/office/powerpoint/2010/main" val="1575174567"/>
              </p:ext>
            </p:extLst>
          </p:nvPr>
        </p:nvGraphicFramePr>
        <p:xfrm>
          <a:off x="2421570" y="2108422"/>
          <a:ext cx="223532" cy="720000"/>
        </p:xfrm>
        <a:graphic>
          <a:graphicData uri="http://schemas.openxmlformats.org/drawingml/2006/table">
            <a:tbl>
              <a:tblPr firstRow="1" bandRow="1">
                <a:tableStyleId>{5C22544A-7EE6-4342-B048-85BDC9FD1C3A}</a:tableStyleId>
              </a:tblPr>
              <a:tblGrid>
                <a:gridCol w="223532">
                  <a:extLst>
                    <a:ext uri="{9D8B030D-6E8A-4147-A177-3AD203B41FA5}">
                      <a16:colId xmlns:a16="http://schemas.microsoft.com/office/drawing/2014/main" val="2296511460"/>
                    </a:ext>
                  </a:extLst>
                </a:gridCol>
              </a:tblGrid>
              <a:tr h="360000">
                <a:tc>
                  <a:txBody>
                    <a:bodyPr/>
                    <a:lstStyle/>
                    <a:p>
                      <a:endParaRPr lang="en-GB" sz="500" dirty="0"/>
                    </a:p>
                  </a:txBody>
                  <a:tcPr marL="26486" marR="2648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99FF"/>
                    </a:solidFill>
                  </a:tcPr>
                </a:tc>
                <a:extLst>
                  <a:ext uri="{0D108BD9-81ED-4DB2-BD59-A6C34878D82A}">
                    <a16:rowId xmlns:a16="http://schemas.microsoft.com/office/drawing/2014/main" val="3798669218"/>
                  </a:ext>
                </a:extLst>
              </a:tr>
              <a:tr h="360000">
                <a:tc>
                  <a:txBody>
                    <a:bodyPr/>
                    <a:lstStyle/>
                    <a:p>
                      <a:endParaRPr lang="en-GB" sz="500" dirty="0"/>
                    </a:p>
                  </a:txBody>
                  <a:tcPr marL="26486" marR="2648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99FF"/>
                    </a:solidFill>
                  </a:tcPr>
                </a:tc>
                <a:extLst>
                  <a:ext uri="{0D108BD9-81ED-4DB2-BD59-A6C34878D82A}">
                    <a16:rowId xmlns:a16="http://schemas.microsoft.com/office/drawing/2014/main" val="1689799425"/>
                  </a:ext>
                </a:extLst>
              </a:tr>
            </a:tbl>
          </a:graphicData>
        </a:graphic>
      </p:graphicFrame>
      <p:graphicFrame>
        <p:nvGraphicFramePr>
          <p:cNvPr id="11" name="Table 10">
            <a:extLst>
              <a:ext uri="{FF2B5EF4-FFF2-40B4-BE49-F238E27FC236}">
                <a16:creationId xmlns:a16="http://schemas.microsoft.com/office/drawing/2014/main" id="{95F6C080-57B9-47F0-A481-3D23D71C34EF}"/>
              </a:ext>
            </a:extLst>
          </p:cNvPr>
          <p:cNvGraphicFramePr>
            <a:graphicFrameLocks noGrp="1"/>
          </p:cNvGraphicFramePr>
          <p:nvPr>
            <p:extLst>
              <p:ext uri="{D42A27DB-BD31-4B8C-83A1-F6EECF244321}">
                <p14:modId xmlns:p14="http://schemas.microsoft.com/office/powerpoint/2010/main" val="1160793702"/>
              </p:ext>
            </p:extLst>
          </p:nvPr>
        </p:nvGraphicFramePr>
        <p:xfrm>
          <a:off x="2436495" y="3140290"/>
          <a:ext cx="252000" cy="2160000"/>
        </p:xfrm>
        <a:graphic>
          <a:graphicData uri="http://schemas.openxmlformats.org/drawingml/2006/table">
            <a:tbl>
              <a:tblPr firstRow="1" bandRow="1">
                <a:tableStyleId>{5C22544A-7EE6-4342-B048-85BDC9FD1C3A}</a:tableStyleId>
              </a:tblPr>
              <a:tblGrid>
                <a:gridCol w="252000">
                  <a:extLst>
                    <a:ext uri="{9D8B030D-6E8A-4147-A177-3AD203B41FA5}">
                      <a16:colId xmlns:a16="http://schemas.microsoft.com/office/drawing/2014/main" val="3205179672"/>
                    </a:ext>
                  </a:extLst>
                </a:gridCol>
              </a:tblGrid>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690118363"/>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416519271"/>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295754706"/>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227380733"/>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637238385"/>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316785522"/>
                  </a:ext>
                </a:extLst>
              </a:tr>
            </a:tbl>
          </a:graphicData>
        </a:graphic>
      </p:graphicFrame>
      <p:cxnSp>
        <p:nvCxnSpPr>
          <p:cNvPr id="12" name="Straight Connector 11">
            <a:extLst>
              <a:ext uri="{FF2B5EF4-FFF2-40B4-BE49-F238E27FC236}">
                <a16:creationId xmlns:a16="http://schemas.microsoft.com/office/drawing/2014/main" id="{527B94DC-3AEA-461A-8E35-1C5A489DB554}"/>
              </a:ext>
            </a:extLst>
          </p:cNvPr>
          <p:cNvCxnSpPr>
            <a:cxnSpLocks/>
          </p:cNvCxnSpPr>
          <p:nvPr/>
        </p:nvCxnSpPr>
        <p:spPr>
          <a:xfrm>
            <a:off x="1835742" y="1821694"/>
            <a:ext cx="1440000" cy="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246A6ED-F287-4C39-8145-FB721D41FB27}"/>
              </a:ext>
            </a:extLst>
          </p:cNvPr>
          <p:cNvCxnSpPr>
            <a:cxnSpLocks/>
          </p:cNvCxnSpPr>
          <p:nvPr/>
        </p:nvCxnSpPr>
        <p:spPr>
          <a:xfrm>
            <a:off x="2020215" y="5998777"/>
            <a:ext cx="1080000" cy="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E7E965C-D4D4-499A-9956-4FA13FA139C9}"/>
              </a:ext>
            </a:extLst>
          </p:cNvPr>
          <p:cNvCxnSpPr>
            <a:cxnSpLocks/>
          </p:cNvCxnSpPr>
          <p:nvPr/>
        </p:nvCxnSpPr>
        <p:spPr>
          <a:xfrm>
            <a:off x="2737396" y="2113400"/>
            <a:ext cx="0" cy="72000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BBDC5AD-A438-4CC8-BE37-D8AC61DFEAD2}"/>
              </a:ext>
            </a:extLst>
          </p:cNvPr>
          <p:cNvCxnSpPr>
            <a:cxnSpLocks/>
          </p:cNvCxnSpPr>
          <p:nvPr/>
        </p:nvCxnSpPr>
        <p:spPr>
          <a:xfrm>
            <a:off x="2787107" y="3140290"/>
            <a:ext cx="0" cy="216000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A087A3E-FFE7-497F-B2AE-D233C56BEFFB}"/>
              </a:ext>
            </a:extLst>
          </p:cNvPr>
          <p:cNvSpPr txBox="1"/>
          <p:nvPr/>
        </p:nvSpPr>
        <p:spPr>
          <a:xfrm>
            <a:off x="1251281" y="1366246"/>
            <a:ext cx="510139" cy="369332"/>
          </a:xfrm>
          <a:prstGeom prst="rect">
            <a:avLst/>
          </a:prstGeom>
          <a:noFill/>
        </p:spPr>
        <p:txBody>
          <a:bodyPr wrap="square" rtlCol="0">
            <a:spAutoFit/>
          </a:bodyPr>
          <a:lstStyle/>
          <a:p>
            <a:pPr algn="ctr"/>
            <a:r>
              <a:rPr lang="en-US" b="1" dirty="0">
                <a:latin typeface="Century Gothic" panose="020B0502020202020204" pitchFamily="34" charset="0"/>
              </a:rPr>
              <a:t>A.</a:t>
            </a:r>
          </a:p>
        </p:txBody>
      </p:sp>
      <p:sp>
        <p:nvSpPr>
          <p:cNvPr id="23" name="TextBox 22">
            <a:extLst>
              <a:ext uri="{FF2B5EF4-FFF2-40B4-BE49-F238E27FC236}">
                <a16:creationId xmlns:a16="http://schemas.microsoft.com/office/drawing/2014/main" id="{FEE96EB3-E6FF-4A67-8087-8F91BD3C6126}"/>
              </a:ext>
            </a:extLst>
          </p:cNvPr>
          <p:cNvSpPr txBox="1"/>
          <p:nvPr/>
        </p:nvSpPr>
        <p:spPr>
          <a:xfrm>
            <a:off x="1867723" y="2218828"/>
            <a:ext cx="510139" cy="400110"/>
          </a:xfrm>
          <a:prstGeom prst="rect">
            <a:avLst/>
          </a:prstGeom>
          <a:noFill/>
        </p:spPr>
        <p:txBody>
          <a:bodyPr wrap="square" rtlCol="0">
            <a:spAutoFit/>
          </a:bodyPr>
          <a:lstStyle/>
          <a:p>
            <a:pPr algn="ctr"/>
            <a:r>
              <a:rPr lang="en-US" sz="2000" b="1" dirty="0">
                <a:latin typeface="Century Gothic" panose="020B0502020202020204" pitchFamily="34" charset="0"/>
              </a:rPr>
              <a:t>B.</a:t>
            </a:r>
          </a:p>
        </p:txBody>
      </p:sp>
      <p:sp>
        <p:nvSpPr>
          <p:cNvPr id="24" name="TextBox 23">
            <a:extLst>
              <a:ext uri="{FF2B5EF4-FFF2-40B4-BE49-F238E27FC236}">
                <a16:creationId xmlns:a16="http://schemas.microsoft.com/office/drawing/2014/main" id="{885C9F6D-87C3-45CD-B118-7AB4BF544909}"/>
              </a:ext>
            </a:extLst>
          </p:cNvPr>
          <p:cNvSpPr txBox="1"/>
          <p:nvPr/>
        </p:nvSpPr>
        <p:spPr>
          <a:xfrm>
            <a:off x="1890270" y="3483551"/>
            <a:ext cx="510139" cy="400110"/>
          </a:xfrm>
          <a:prstGeom prst="rect">
            <a:avLst/>
          </a:prstGeom>
          <a:noFill/>
        </p:spPr>
        <p:txBody>
          <a:bodyPr wrap="square" rtlCol="0">
            <a:spAutoFit/>
          </a:bodyPr>
          <a:lstStyle/>
          <a:p>
            <a:pPr algn="ctr"/>
            <a:r>
              <a:rPr lang="en-US" sz="2000" b="1" dirty="0">
                <a:latin typeface="Century Gothic" panose="020B0502020202020204" pitchFamily="34" charset="0"/>
              </a:rPr>
              <a:t>C.</a:t>
            </a:r>
          </a:p>
        </p:txBody>
      </p:sp>
      <p:sp>
        <p:nvSpPr>
          <p:cNvPr id="25" name="TextBox 24">
            <a:extLst>
              <a:ext uri="{FF2B5EF4-FFF2-40B4-BE49-F238E27FC236}">
                <a16:creationId xmlns:a16="http://schemas.microsoft.com/office/drawing/2014/main" id="{829BF4AE-2E3B-4C39-8D47-EC0C78F80337}"/>
              </a:ext>
            </a:extLst>
          </p:cNvPr>
          <p:cNvSpPr txBox="1"/>
          <p:nvPr/>
        </p:nvSpPr>
        <p:spPr>
          <a:xfrm>
            <a:off x="1510524" y="5511168"/>
            <a:ext cx="510139" cy="400110"/>
          </a:xfrm>
          <a:prstGeom prst="rect">
            <a:avLst/>
          </a:prstGeom>
          <a:noFill/>
        </p:spPr>
        <p:txBody>
          <a:bodyPr wrap="square" rtlCol="0">
            <a:spAutoFit/>
          </a:bodyPr>
          <a:lstStyle/>
          <a:p>
            <a:pPr algn="ctr"/>
            <a:r>
              <a:rPr lang="en-US" sz="2000" b="1" dirty="0">
                <a:latin typeface="Century Gothic" panose="020B0502020202020204" pitchFamily="34" charset="0"/>
              </a:rPr>
              <a:t>D.</a:t>
            </a:r>
          </a:p>
        </p:txBody>
      </p:sp>
    </p:spTree>
    <p:extLst>
      <p:ext uri="{BB962C8B-B14F-4D97-AF65-F5344CB8AC3E}">
        <p14:creationId xmlns:p14="http://schemas.microsoft.com/office/powerpoint/2010/main" val="402837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Measure each line.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4E2C9F13-43D7-4BB4-B021-20DB5C2E7DC1}"/>
              </a:ext>
            </a:extLst>
          </p:cNvPr>
          <p:cNvGraphicFramePr>
            <a:graphicFrameLocks noGrp="1"/>
          </p:cNvGraphicFramePr>
          <p:nvPr/>
        </p:nvGraphicFramePr>
        <p:xfrm>
          <a:off x="2008324" y="5545518"/>
          <a:ext cx="108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205179672"/>
                    </a:ext>
                  </a:extLst>
                </a:gridCol>
                <a:gridCol w="360000">
                  <a:extLst>
                    <a:ext uri="{9D8B030D-6E8A-4147-A177-3AD203B41FA5}">
                      <a16:colId xmlns:a16="http://schemas.microsoft.com/office/drawing/2014/main" val="916248505"/>
                    </a:ext>
                  </a:extLst>
                </a:gridCol>
                <a:gridCol w="360000">
                  <a:extLst>
                    <a:ext uri="{9D8B030D-6E8A-4147-A177-3AD203B41FA5}">
                      <a16:colId xmlns:a16="http://schemas.microsoft.com/office/drawing/2014/main" val="1420555897"/>
                    </a:ext>
                  </a:extLst>
                </a:gridCol>
              </a:tblGrid>
              <a:tr h="288000">
                <a:tc>
                  <a:txBody>
                    <a:bodyPr/>
                    <a:lstStyle/>
                    <a:p>
                      <a:endParaRPr lang="en-GB"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5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690118363"/>
                  </a:ext>
                </a:extLst>
              </a:tr>
            </a:tbl>
          </a:graphicData>
        </a:graphic>
      </p:graphicFrame>
      <p:graphicFrame>
        <p:nvGraphicFramePr>
          <p:cNvPr id="9" name="Table 8">
            <a:extLst>
              <a:ext uri="{FF2B5EF4-FFF2-40B4-BE49-F238E27FC236}">
                <a16:creationId xmlns:a16="http://schemas.microsoft.com/office/drawing/2014/main" id="{6A37E056-331D-49B5-BDB3-A85F0B76290B}"/>
              </a:ext>
            </a:extLst>
          </p:cNvPr>
          <p:cNvGraphicFramePr>
            <a:graphicFrameLocks noGrp="1"/>
          </p:cNvGraphicFramePr>
          <p:nvPr/>
        </p:nvGraphicFramePr>
        <p:xfrm>
          <a:off x="1835742" y="1375578"/>
          <a:ext cx="1440000" cy="36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296511460"/>
                    </a:ext>
                  </a:extLst>
                </a:gridCol>
                <a:gridCol w="360000">
                  <a:extLst>
                    <a:ext uri="{9D8B030D-6E8A-4147-A177-3AD203B41FA5}">
                      <a16:colId xmlns:a16="http://schemas.microsoft.com/office/drawing/2014/main" val="475967780"/>
                    </a:ext>
                  </a:extLst>
                </a:gridCol>
                <a:gridCol w="360000">
                  <a:extLst>
                    <a:ext uri="{9D8B030D-6E8A-4147-A177-3AD203B41FA5}">
                      <a16:colId xmlns:a16="http://schemas.microsoft.com/office/drawing/2014/main" val="381337938"/>
                    </a:ext>
                  </a:extLst>
                </a:gridCol>
                <a:gridCol w="360000">
                  <a:extLst>
                    <a:ext uri="{9D8B030D-6E8A-4147-A177-3AD203B41FA5}">
                      <a16:colId xmlns:a16="http://schemas.microsoft.com/office/drawing/2014/main" val="714365812"/>
                    </a:ext>
                  </a:extLst>
                </a:gridCol>
              </a:tblGrid>
              <a:tr h="360000">
                <a:tc>
                  <a:txBody>
                    <a:bodyPr/>
                    <a:lstStyle/>
                    <a:p>
                      <a:endParaRPr lang="en-GB" sz="500" dirty="0"/>
                    </a:p>
                  </a:txBody>
                  <a:tcPr marL="42657" marR="4265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GB" sz="500" dirty="0"/>
                    </a:p>
                  </a:txBody>
                  <a:tcPr marL="42657" marR="4265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GB" sz="500" dirty="0"/>
                    </a:p>
                  </a:txBody>
                  <a:tcPr marL="42657" marR="4265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GB" sz="500" dirty="0"/>
                    </a:p>
                  </a:txBody>
                  <a:tcPr marL="42657" marR="4265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689799425"/>
                  </a:ext>
                </a:extLst>
              </a:tr>
            </a:tbl>
          </a:graphicData>
        </a:graphic>
      </p:graphicFrame>
      <p:graphicFrame>
        <p:nvGraphicFramePr>
          <p:cNvPr id="10" name="Table 9">
            <a:extLst>
              <a:ext uri="{FF2B5EF4-FFF2-40B4-BE49-F238E27FC236}">
                <a16:creationId xmlns:a16="http://schemas.microsoft.com/office/drawing/2014/main" id="{D9587F83-2B94-4A5D-A1EA-8D8C7904B1E8}"/>
              </a:ext>
            </a:extLst>
          </p:cNvPr>
          <p:cNvGraphicFramePr>
            <a:graphicFrameLocks noGrp="1"/>
          </p:cNvGraphicFramePr>
          <p:nvPr>
            <p:extLst>
              <p:ext uri="{D42A27DB-BD31-4B8C-83A1-F6EECF244321}">
                <p14:modId xmlns:p14="http://schemas.microsoft.com/office/powerpoint/2010/main" val="2678871203"/>
              </p:ext>
            </p:extLst>
          </p:nvPr>
        </p:nvGraphicFramePr>
        <p:xfrm>
          <a:off x="2421570" y="2108422"/>
          <a:ext cx="223532" cy="720000"/>
        </p:xfrm>
        <a:graphic>
          <a:graphicData uri="http://schemas.openxmlformats.org/drawingml/2006/table">
            <a:tbl>
              <a:tblPr firstRow="1" bandRow="1">
                <a:tableStyleId>{5C22544A-7EE6-4342-B048-85BDC9FD1C3A}</a:tableStyleId>
              </a:tblPr>
              <a:tblGrid>
                <a:gridCol w="223532">
                  <a:extLst>
                    <a:ext uri="{9D8B030D-6E8A-4147-A177-3AD203B41FA5}">
                      <a16:colId xmlns:a16="http://schemas.microsoft.com/office/drawing/2014/main" val="2296511460"/>
                    </a:ext>
                  </a:extLst>
                </a:gridCol>
              </a:tblGrid>
              <a:tr h="360000">
                <a:tc>
                  <a:txBody>
                    <a:bodyPr/>
                    <a:lstStyle/>
                    <a:p>
                      <a:endParaRPr lang="en-GB" sz="500" dirty="0"/>
                    </a:p>
                  </a:txBody>
                  <a:tcPr marL="26486" marR="2648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99FF"/>
                    </a:solidFill>
                  </a:tcPr>
                </a:tc>
                <a:extLst>
                  <a:ext uri="{0D108BD9-81ED-4DB2-BD59-A6C34878D82A}">
                    <a16:rowId xmlns:a16="http://schemas.microsoft.com/office/drawing/2014/main" val="3798669218"/>
                  </a:ext>
                </a:extLst>
              </a:tr>
              <a:tr h="360000">
                <a:tc>
                  <a:txBody>
                    <a:bodyPr/>
                    <a:lstStyle/>
                    <a:p>
                      <a:endParaRPr lang="en-GB" sz="500" dirty="0"/>
                    </a:p>
                  </a:txBody>
                  <a:tcPr marL="26486" marR="2648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99FF"/>
                    </a:solidFill>
                  </a:tcPr>
                </a:tc>
                <a:extLst>
                  <a:ext uri="{0D108BD9-81ED-4DB2-BD59-A6C34878D82A}">
                    <a16:rowId xmlns:a16="http://schemas.microsoft.com/office/drawing/2014/main" val="1689799425"/>
                  </a:ext>
                </a:extLst>
              </a:tr>
            </a:tbl>
          </a:graphicData>
        </a:graphic>
      </p:graphicFrame>
      <p:graphicFrame>
        <p:nvGraphicFramePr>
          <p:cNvPr id="11" name="Table 10">
            <a:extLst>
              <a:ext uri="{FF2B5EF4-FFF2-40B4-BE49-F238E27FC236}">
                <a16:creationId xmlns:a16="http://schemas.microsoft.com/office/drawing/2014/main" id="{95F6C080-57B9-47F0-A481-3D23D71C34EF}"/>
              </a:ext>
            </a:extLst>
          </p:cNvPr>
          <p:cNvGraphicFramePr>
            <a:graphicFrameLocks noGrp="1"/>
          </p:cNvGraphicFramePr>
          <p:nvPr/>
        </p:nvGraphicFramePr>
        <p:xfrm>
          <a:off x="2436495" y="3140290"/>
          <a:ext cx="252000" cy="2160000"/>
        </p:xfrm>
        <a:graphic>
          <a:graphicData uri="http://schemas.openxmlformats.org/drawingml/2006/table">
            <a:tbl>
              <a:tblPr firstRow="1" bandRow="1">
                <a:tableStyleId>{5C22544A-7EE6-4342-B048-85BDC9FD1C3A}</a:tableStyleId>
              </a:tblPr>
              <a:tblGrid>
                <a:gridCol w="252000">
                  <a:extLst>
                    <a:ext uri="{9D8B030D-6E8A-4147-A177-3AD203B41FA5}">
                      <a16:colId xmlns:a16="http://schemas.microsoft.com/office/drawing/2014/main" val="3205179672"/>
                    </a:ext>
                  </a:extLst>
                </a:gridCol>
              </a:tblGrid>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690118363"/>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416519271"/>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295754706"/>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227380733"/>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637238385"/>
                  </a:ext>
                </a:extLst>
              </a:tr>
              <a:tr h="360000">
                <a:tc>
                  <a:txBody>
                    <a:bodyPr/>
                    <a:lstStyle/>
                    <a:p>
                      <a:endParaRPr lang="en-GB" sz="500" dirty="0"/>
                    </a:p>
                  </a:txBody>
                  <a:tcPr marT="31227" marB="3122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316785522"/>
                  </a:ext>
                </a:extLst>
              </a:tr>
            </a:tbl>
          </a:graphicData>
        </a:graphic>
      </p:graphicFrame>
      <p:cxnSp>
        <p:nvCxnSpPr>
          <p:cNvPr id="12" name="Straight Connector 11">
            <a:extLst>
              <a:ext uri="{FF2B5EF4-FFF2-40B4-BE49-F238E27FC236}">
                <a16:creationId xmlns:a16="http://schemas.microsoft.com/office/drawing/2014/main" id="{527B94DC-3AEA-461A-8E35-1C5A489DB554}"/>
              </a:ext>
            </a:extLst>
          </p:cNvPr>
          <p:cNvCxnSpPr>
            <a:cxnSpLocks/>
          </p:cNvCxnSpPr>
          <p:nvPr/>
        </p:nvCxnSpPr>
        <p:spPr>
          <a:xfrm>
            <a:off x="1835742" y="1821694"/>
            <a:ext cx="1440000" cy="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246A6ED-F287-4C39-8145-FB721D41FB27}"/>
              </a:ext>
            </a:extLst>
          </p:cNvPr>
          <p:cNvCxnSpPr>
            <a:cxnSpLocks/>
          </p:cNvCxnSpPr>
          <p:nvPr/>
        </p:nvCxnSpPr>
        <p:spPr>
          <a:xfrm>
            <a:off x="2020215" y="5998777"/>
            <a:ext cx="1080000" cy="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E7E965C-D4D4-499A-9956-4FA13FA139C9}"/>
              </a:ext>
            </a:extLst>
          </p:cNvPr>
          <p:cNvCxnSpPr>
            <a:cxnSpLocks/>
          </p:cNvCxnSpPr>
          <p:nvPr/>
        </p:nvCxnSpPr>
        <p:spPr>
          <a:xfrm>
            <a:off x="2737396" y="2113400"/>
            <a:ext cx="0" cy="72000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BBDC5AD-A438-4CC8-BE37-D8AC61DFEAD2}"/>
              </a:ext>
            </a:extLst>
          </p:cNvPr>
          <p:cNvCxnSpPr>
            <a:cxnSpLocks/>
          </p:cNvCxnSpPr>
          <p:nvPr/>
        </p:nvCxnSpPr>
        <p:spPr>
          <a:xfrm>
            <a:off x="2787107" y="3140290"/>
            <a:ext cx="0" cy="216000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A087A3E-FFE7-497F-B2AE-D233C56BEFFB}"/>
              </a:ext>
            </a:extLst>
          </p:cNvPr>
          <p:cNvSpPr txBox="1"/>
          <p:nvPr/>
        </p:nvSpPr>
        <p:spPr>
          <a:xfrm>
            <a:off x="1251281" y="1366246"/>
            <a:ext cx="510139" cy="369332"/>
          </a:xfrm>
          <a:prstGeom prst="rect">
            <a:avLst/>
          </a:prstGeom>
          <a:noFill/>
        </p:spPr>
        <p:txBody>
          <a:bodyPr wrap="square" rtlCol="0">
            <a:spAutoFit/>
          </a:bodyPr>
          <a:lstStyle/>
          <a:p>
            <a:pPr algn="ctr"/>
            <a:r>
              <a:rPr lang="en-US" b="1" dirty="0">
                <a:latin typeface="Century Gothic" panose="020B0502020202020204" pitchFamily="34" charset="0"/>
              </a:rPr>
              <a:t>A.</a:t>
            </a:r>
          </a:p>
        </p:txBody>
      </p:sp>
      <p:sp>
        <p:nvSpPr>
          <p:cNvPr id="23" name="TextBox 22">
            <a:extLst>
              <a:ext uri="{FF2B5EF4-FFF2-40B4-BE49-F238E27FC236}">
                <a16:creationId xmlns:a16="http://schemas.microsoft.com/office/drawing/2014/main" id="{FEE96EB3-E6FF-4A67-8087-8F91BD3C6126}"/>
              </a:ext>
            </a:extLst>
          </p:cNvPr>
          <p:cNvSpPr txBox="1"/>
          <p:nvPr/>
        </p:nvSpPr>
        <p:spPr>
          <a:xfrm>
            <a:off x="1867723" y="2218828"/>
            <a:ext cx="510139" cy="400110"/>
          </a:xfrm>
          <a:prstGeom prst="rect">
            <a:avLst/>
          </a:prstGeom>
          <a:noFill/>
        </p:spPr>
        <p:txBody>
          <a:bodyPr wrap="square" rtlCol="0">
            <a:spAutoFit/>
          </a:bodyPr>
          <a:lstStyle/>
          <a:p>
            <a:pPr algn="ctr"/>
            <a:r>
              <a:rPr lang="en-US" sz="2000" b="1" dirty="0">
                <a:latin typeface="Century Gothic" panose="020B0502020202020204" pitchFamily="34" charset="0"/>
              </a:rPr>
              <a:t>B.</a:t>
            </a:r>
          </a:p>
        </p:txBody>
      </p:sp>
      <p:sp>
        <p:nvSpPr>
          <p:cNvPr id="24" name="TextBox 23">
            <a:extLst>
              <a:ext uri="{FF2B5EF4-FFF2-40B4-BE49-F238E27FC236}">
                <a16:creationId xmlns:a16="http://schemas.microsoft.com/office/drawing/2014/main" id="{885C9F6D-87C3-45CD-B118-7AB4BF544909}"/>
              </a:ext>
            </a:extLst>
          </p:cNvPr>
          <p:cNvSpPr txBox="1"/>
          <p:nvPr/>
        </p:nvSpPr>
        <p:spPr>
          <a:xfrm>
            <a:off x="1890270" y="3483551"/>
            <a:ext cx="510139" cy="400110"/>
          </a:xfrm>
          <a:prstGeom prst="rect">
            <a:avLst/>
          </a:prstGeom>
          <a:noFill/>
        </p:spPr>
        <p:txBody>
          <a:bodyPr wrap="square" rtlCol="0">
            <a:spAutoFit/>
          </a:bodyPr>
          <a:lstStyle/>
          <a:p>
            <a:pPr algn="ctr"/>
            <a:r>
              <a:rPr lang="en-US" sz="2000" b="1" dirty="0">
                <a:latin typeface="Century Gothic" panose="020B0502020202020204" pitchFamily="34" charset="0"/>
              </a:rPr>
              <a:t>C.</a:t>
            </a:r>
          </a:p>
        </p:txBody>
      </p:sp>
      <p:sp>
        <p:nvSpPr>
          <p:cNvPr id="25" name="TextBox 24">
            <a:extLst>
              <a:ext uri="{FF2B5EF4-FFF2-40B4-BE49-F238E27FC236}">
                <a16:creationId xmlns:a16="http://schemas.microsoft.com/office/drawing/2014/main" id="{829BF4AE-2E3B-4C39-8D47-EC0C78F80337}"/>
              </a:ext>
            </a:extLst>
          </p:cNvPr>
          <p:cNvSpPr txBox="1"/>
          <p:nvPr/>
        </p:nvSpPr>
        <p:spPr>
          <a:xfrm>
            <a:off x="1510524" y="5511168"/>
            <a:ext cx="510139" cy="400110"/>
          </a:xfrm>
          <a:prstGeom prst="rect">
            <a:avLst/>
          </a:prstGeom>
          <a:noFill/>
        </p:spPr>
        <p:txBody>
          <a:bodyPr wrap="square" rtlCol="0">
            <a:spAutoFit/>
          </a:bodyPr>
          <a:lstStyle/>
          <a:p>
            <a:pPr algn="ctr"/>
            <a:r>
              <a:rPr lang="en-US" sz="2000" b="1" dirty="0">
                <a:latin typeface="Century Gothic" panose="020B0502020202020204" pitchFamily="34" charset="0"/>
              </a:rPr>
              <a:t>D.</a:t>
            </a:r>
          </a:p>
        </p:txBody>
      </p:sp>
      <p:sp>
        <p:nvSpPr>
          <p:cNvPr id="2" name="TextBox 1">
            <a:extLst>
              <a:ext uri="{FF2B5EF4-FFF2-40B4-BE49-F238E27FC236}">
                <a16:creationId xmlns:a16="http://schemas.microsoft.com/office/drawing/2014/main" id="{C0DED2AC-08EA-4077-965E-9C31F3C73C8E}"/>
              </a:ext>
            </a:extLst>
          </p:cNvPr>
          <p:cNvSpPr txBox="1"/>
          <p:nvPr/>
        </p:nvSpPr>
        <p:spPr>
          <a:xfrm>
            <a:off x="4288221" y="2990138"/>
            <a:ext cx="3689125" cy="615553"/>
          </a:xfrm>
          <a:prstGeom prst="rect">
            <a:avLst/>
          </a:prstGeom>
          <a:noFill/>
        </p:spPr>
        <p:txBody>
          <a:bodyPr wrap="square" lIns="0" tIns="0" rIns="0" bIns="0" rtlCol="0">
            <a:spAutoFit/>
          </a:bodyPr>
          <a:lstStyle/>
          <a:p>
            <a:pPr algn="ctr"/>
            <a:r>
              <a:rPr lang="en-GB" sz="2000" b="1" dirty="0">
                <a:solidFill>
                  <a:srgbClr val="FF0000"/>
                </a:solidFill>
                <a:latin typeface="Century Gothic" panose="020B0502020202020204" pitchFamily="34" charset="0"/>
              </a:rPr>
              <a:t>Answers will vary depending on equipment used.</a:t>
            </a:r>
          </a:p>
        </p:txBody>
      </p:sp>
    </p:spTree>
    <p:extLst>
      <p:ext uri="{BB962C8B-B14F-4D97-AF65-F5344CB8AC3E}">
        <p14:creationId xmlns:p14="http://schemas.microsoft.com/office/powerpoint/2010/main" val="216404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3264F43D-AE26-4E25-842A-15E02D5333D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7" name="Rectangle 16">
            <a:extLst>
              <a:ext uri="{FF2B5EF4-FFF2-40B4-BE49-F238E27FC236}">
                <a16:creationId xmlns:a16="http://schemas.microsoft.com/office/drawing/2014/main" id="{3F63D75E-A1D2-4B6C-B23C-F4CDB746B3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Imagine these objects are their usual size and match them to the most suitable length measurement.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2" name="Table 21">
            <a:extLst>
              <a:ext uri="{FF2B5EF4-FFF2-40B4-BE49-F238E27FC236}">
                <a16:creationId xmlns:a16="http://schemas.microsoft.com/office/drawing/2014/main" id="{5032AB64-D9F4-4ABC-87F7-EC9FA1B78851}"/>
              </a:ext>
            </a:extLst>
          </p:cNvPr>
          <p:cNvGraphicFramePr>
            <a:graphicFrameLocks noGrp="1"/>
          </p:cNvGraphicFramePr>
          <p:nvPr>
            <p:extLst>
              <p:ext uri="{D42A27DB-BD31-4B8C-83A1-F6EECF244321}">
                <p14:modId xmlns:p14="http://schemas.microsoft.com/office/powerpoint/2010/main" val="183690305"/>
              </p:ext>
            </p:extLst>
          </p:nvPr>
        </p:nvGraphicFramePr>
        <p:xfrm>
          <a:off x="3825875" y="3252634"/>
          <a:ext cx="1520637" cy="463827"/>
        </p:xfrm>
        <a:graphic>
          <a:graphicData uri="http://schemas.openxmlformats.org/drawingml/2006/table">
            <a:tbl>
              <a:tblPr firstRow="1" bandRow="1">
                <a:tableStyleId>{5940675A-B579-460E-94D1-54222C63F5DA}</a:tableStyleId>
              </a:tblPr>
              <a:tblGrid>
                <a:gridCol w="1520637">
                  <a:extLst>
                    <a:ext uri="{9D8B030D-6E8A-4147-A177-3AD203B41FA5}">
                      <a16:colId xmlns:a16="http://schemas.microsoft.com/office/drawing/2014/main" val="1010437225"/>
                    </a:ext>
                  </a:extLst>
                </a:gridCol>
              </a:tblGrid>
              <a:tr h="463827">
                <a:tc>
                  <a:txBody>
                    <a:bodyPr/>
                    <a:lstStyle/>
                    <a:p>
                      <a:pPr algn="ctr"/>
                      <a:r>
                        <a:rPr lang="en-US" sz="2000" b="1" dirty="0">
                          <a:latin typeface="Century Gothic" panose="020B0502020202020204" pitchFamily="34" charset="0"/>
                        </a:rPr>
                        <a:t>cruise ship</a:t>
                      </a:r>
                    </a:p>
                  </a:txBody>
                  <a:tcPr marL="73632" marR="7363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75937"/>
                  </a:ext>
                </a:extLst>
              </a:tr>
            </a:tbl>
          </a:graphicData>
        </a:graphic>
      </p:graphicFrame>
      <p:graphicFrame>
        <p:nvGraphicFramePr>
          <p:cNvPr id="23" name="Table 22">
            <a:extLst>
              <a:ext uri="{FF2B5EF4-FFF2-40B4-BE49-F238E27FC236}">
                <a16:creationId xmlns:a16="http://schemas.microsoft.com/office/drawing/2014/main" id="{5C284820-7CD4-47E2-BA6F-F58E4659F124}"/>
              </a:ext>
            </a:extLst>
          </p:cNvPr>
          <p:cNvGraphicFramePr>
            <a:graphicFrameLocks noGrp="1"/>
          </p:cNvGraphicFramePr>
          <p:nvPr/>
        </p:nvGraphicFramePr>
        <p:xfrm>
          <a:off x="1228043" y="3252634"/>
          <a:ext cx="1143376" cy="463827"/>
        </p:xfrm>
        <a:graphic>
          <a:graphicData uri="http://schemas.openxmlformats.org/drawingml/2006/table">
            <a:tbl>
              <a:tblPr firstRow="1" bandRow="1">
                <a:tableStyleId>{5940675A-B579-460E-94D1-54222C63F5DA}</a:tableStyleId>
              </a:tblPr>
              <a:tblGrid>
                <a:gridCol w="1143376">
                  <a:extLst>
                    <a:ext uri="{9D8B030D-6E8A-4147-A177-3AD203B41FA5}">
                      <a16:colId xmlns:a16="http://schemas.microsoft.com/office/drawing/2014/main" val="1010437225"/>
                    </a:ext>
                  </a:extLst>
                </a:gridCol>
              </a:tblGrid>
              <a:tr h="463827">
                <a:tc>
                  <a:txBody>
                    <a:bodyPr/>
                    <a:lstStyle/>
                    <a:p>
                      <a:pPr algn="ctr"/>
                      <a:r>
                        <a:rPr lang="en-US" sz="2000" b="1" dirty="0">
                          <a:latin typeface="Century Gothic" panose="020B0502020202020204" pitchFamily="34" charset="0"/>
                        </a:rPr>
                        <a:t>scissors</a:t>
                      </a:r>
                    </a:p>
                  </a:txBody>
                  <a:tcPr marL="73632" marR="7363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75937"/>
                  </a:ext>
                </a:extLst>
              </a:tr>
            </a:tbl>
          </a:graphicData>
        </a:graphic>
      </p:graphicFrame>
      <p:graphicFrame>
        <p:nvGraphicFramePr>
          <p:cNvPr id="24" name="Table 23">
            <a:extLst>
              <a:ext uri="{FF2B5EF4-FFF2-40B4-BE49-F238E27FC236}">
                <a16:creationId xmlns:a16="http://schemas.microsoft.com/office/drawing/2014/main" id="{8301B7F4-9A0A-43A7-9BFE-B681AB92ADD9}"/>
              </a:ext>
            </a:extLst>
          </p:cNvPr>
          <p:cNvGraphicFramePr>
            <a:graphicFrameLocks noGrp="1"/>
          </p:cNvGraphicFramePr>
          <p:nvPr/>
        </p:nvGraphicFramePr>
        <p:xfrm>
          <a:off x="6517894" y="3252634"/>
          <a:ext cx="1143376" cy="463827"/>
        </p:xfrm>
        <a:graphic>
          <a:graphicData uri="http://schemas.openxmlformats.org/drawingml/2006/table">
            <a:tbl>
              <a:tblPr firstRow="1" bandRow="1">
                <a:tableStyleId>{5940675A-B579-460E-94D1-54222C63F5DA}</a:tableStyleId>
              </a:tblPr>
              <a:tblGrid>
                <a:gridCol w="1143376">
                  <a:extLst>
                    <a:ext uri="{9D8B030D-6E8A-4147-A177-3AD203B41FA5}">
                      <a16:colId xmlns:a16="http://schemas.microsoft.com/office/drawing/2014/main" val="1010437225"/>
                    </a:ext>
                  </a:extLst>
                </a:gridCol>
              </a:tblGrid>
              <a:tr h="463827">
                <a:tc>
                  <a:txBody>
                    <a:bodyPr/>
                    <a:lstStyle/>
                    <a:p>
                      <a:pPr algn="ctr"/>
                      <a:r>
                        <a:rPr lang="en-US" sz="2000" b="1" dirty="0">
                          <a:latin typeface="Century Gothic" panose="020B0502020202020204" pitchFamily="34" charset="0"/>
                        </a:rPr>
                        <a:t>bee</a:t>
                      </a:r>
                    </a:p>
                  </a:txBody>
                  <a:tcPr marL="73632" marR="7363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75937"/>
                  </a:ext>
                </a:extLst>
              </a:tr>
            </a:tbl>
          </a:graphicData>
        </a:graphic>
      </p:graphicFrame>
      <p:graphicFrame>
        <p:nvGraphicFramePr>
          <p:cNvPr id="25" name="Table 24">
            <a:extLst>
              <a:ext uri="{FF2B5EF4-FFF2-40B4-BE49-F238E27FC236}">
                <a16:creationId xmlns:a16="http://schemas.microsoft.com/office/drawing/2014/main" id="{E4E679A3-5465-49DC-8C07-912A97E8DD67}"/>
              </a:ext>
            </a:extLst>
          </p:cNvPr>
          <p:cNvGraphicFramePr>
            <a:graphicFrameLocks noGrp="1"/>
          </p:cNvGraphicFramePr>
          <p:nvPr/>
        </p:nvGraphicFramePr>
        <p:xfrm>
          <a:off x="1219947" y="4907803"/>
          <a:ext cx="1159567" cy="463827"/>
        </p:xfrm>
        <a:graphic>
          <a:graphicData uri="http://schemas.openxmlformats.org/drawingml/2006/table">
            <a:tbl>
              <a:tblPr firstRow="1" bandRow="1">
                <a:tableStyleId>{5940675A-B579-460E-94D1-54222C63F5DA}</a:tableStyleId>
              </a:tblPr>
              <a:tblGrid>
                <a:gridCol w="1159567">
                  <a:extLst>
                    <a:ext uri="{9D8B030D-6E8A-4147-A177-3AD203B41FA5}">
                      <a16:colId xmlns:a16="http://schemas.microsoft.com/office/drawing/2014/main" val="1010437225"/>
                    </a:ext>
                  </a:extLst>
                </a:gridCol>
              </a:tblGrid>
              <a:tr h="463827">
                <a:tc>
                  <a:txBody>
                    <a:bodyPr/>
                    <a:lstStyle/>
                    <a:p>
                      <a:pPr algn="ctr"/>
                      <a:r>
                        <a:rPr lang="en-US" sz="2000" b="1" dirty="0">
                          <a:latin typeface="Century Gothic" panose="020B0502020202020204" pitchFamily="34" charset="0"/>
                        </a:rPr>
                        <a:t>15cm</a:t>
                      </a: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175937"/>
                  </a:ext>
                </a:extLst>
              </a:tr>
            </a:tbl>
          </a:graphicData>
        </a:graphic>
      </p:graphicFrame>
      <p:graphicFrame>
        <p:nvGraphicFramePr>
          <p:cNvPr id="33" name="Table 32">
            <a:extLst>
              <a:ext uri="{FF2B5EF4-FFF2-40B4-BE49-F238E27FC236}">
                <a16:creationId xmlns:a16="http://schemas.microsoft.com/office/drawing/2014/main" id="{78F36E64-AB73-4C62-BA2D-809BE79BB804}"/>
              </a:ext>
            </a:extLst>
          </p:cNvPr>
          <p:cNvGraphicFramePr>
            <a:graphicFrameLocks noGrp="1"/>
          </p:cNvGraphicFramePr>
          <p:nvPr>
            <p:extLst>
              <p:ext uri="{D42A27DB-BD31-4B8C-83A1-F6EECF244321}">
                <p14:modId xmlns:p14="http://schemas.microsoft.com/office/powerpoint/2010/main" val="221023203"/>
              </p:ext>
            </p:extLst>
          </p:nvPr>
        </p:nvGraphicFramePr>
        <p:xfrm>
          <a:off x="3893224" y="4907803"/>
          <a:ext cx="1159567" cy="463827"/>
        </p:xfrm>
        <a:graphic>
          <a:graphicData uri="http://schemas.openxmlformats.org/drawingml/2006/table">
            <a:tbl>
              <a:tblPr firstRow="1" bandRow="1">
                <a:tableStyleId>{5940675A-B579-460E-94D1-54222C63F5DA}</a:tableStyleId>
              </a:tblPr>
              <a:tblGrid>
                <a:gridCol w="1159567">
                  <a:extLst>
                    <a:ext uri="{9D8B030D-6E8A-4147-A177-3AD203B41FA5}">
                      <a16:colId xmlns:a16="http://schemas.microsoft.com/office/drawing/2014/main" val="1010437225"/>
                    </a:ext>
                  </a:extLst>
                </a:gridCol>
              </a:tblGrid>
              <a:tr h="463827">
                <a:tc>
                  <a:txBody>
                    <a:bodyPr/>
                    <a:lstStyle/>
                    <a:p>
                      <a:pPr algn="ctr"/>
                      <a:r>
                        <a:rPr lang="en-US" sz="1900" b="1" dirty="0">
                          <a:latin typeface="Century Gothic" panose="020B0502020202020204" pitchFamily="34" charset="0"/>
                        </a:rPr>
                        <a:t>9mm</a:t>
                      </a: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175937"/>
                  </a:ext>
                </a:extLst>
              </a:tr>
            </a:tbl>
          </a:graphicData>
        </a:graphic>
      </p:graphicFrame>
      <p:graphicFrame>
        <p:nvGraphicFramePr>
          <p:cNvPr id="34" name="Table 33">
            <a:extLst>
              <a:ext uri="{FF2B5EF4-FFF2-40B4-BE49-F238E27FC236}">
                <a16:creationId xmlns:a16="http://schemas.microsoft.com/office/drawing/2014/main" id="{DFBFA3E4-DE8D-4C18-A9ED-4616A8E7C608}"/>
              </a:ext>
            </a:extLst>
          </p:cNvPr>
          <p:cNvGraphicFramePr>
            <a:graphicFrameLocks noGrp="1"/>
          </p:cNvGraphicFramePr>
          <p:nvPr>
            <p:extLst>
              <p:ext uri="{D42A27DB-BD31-4B8C-83A1-F6EECF244321}">
                <p14:modId xmlns:p14="http://schemas.microsoft.com/office/powerpoint/2010/main" val="2640011853"/>
              </p:ext>
            </p:extLst>
          </p:nvPr>
        </p:nvGraphicFramePr>
        <p:xfrm>
          <a:off x="6566502" y="4907803"/>
          <a:ext cx="1159567" cy="463827"/>
        </p:xfrm>
        <a:graphic>
          <a:graphicData uri="http://schemas.openxmlformats.org/drawingml/2006/table">
            <a:tbl>
              <a:tblPr firstRow="1" bandRow="1">
                <a:tableStyleId>{5940675A-B579-460E-94D1-54222C63F5DA}</a:tableStyleId>
              </a:tblPr>
              <a:tblGrid>
                <a:gridCol w="1159567">
                  <a:extLst>
                    <a:ext uri="{9D8B030D-6E8A-4147-A177-3AD203B41FA5}">
                      <a16:colId xmlns:a16="http://schemas.microsoft.com/office/drawing/2014/main" val="1010437225"/>
                    </a:ext>
                  </a:extLst>
                </a:gridCol>
              </a:tblGrid>
              <a:tr h="463827">
                <a:tc>
                  <a:txBody>
                    <a:bodyPr/>
                    <a:lstStyle/>
                    <a:p>
                      <a:pPr algn="ctr"/>
                      <a:r>
                        <a:rPr lang="en-US" sz="1900" b="1" dirty="0">
                          <a:latin typeface="Century Gothic" panose="020B0502020202020204" pitchFamily="34" charset="0"/>
                        </a:rPr>
                        <a:t>250m</a:t>
                      </a: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175937"/>
                  </a:ext>
                </a:extLst>
              </a:tr>
            </a:tbl>
          </a:graphicData>
        </a:graphic>
      </p:graphicFrame>
    </p:spTree>
    <p:extLst>
      <p:ext uri="{BB962C8B-B14F-4D97-AF65-F5344CB8AC3E}">
        <p14:creationId xmlns:p14="http://schemas.microsoft.com/office/powerpoint/2010/main" val="43964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3264F43D-AE26-4E25-842A-15E02D5333D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7" name="Rectangle 16">
            <a:extLst>
              <a:ext uri="{FF2B5EF4-FFF2-40B4-BE49-F238E27FC236}">
                <a16:creationId xmlns:a16="http://schemas.microsoft.com/office/drawing/2014/main" id="{3F63D75E-A1D2-4B6C-B23C-F4CDB746B3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Imagine these objects are their usual size and match them to the most suitable length measurement.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2" name="Table 21">
            <a:extLst>
              <a:ext uri="{FF2B5EF4-FFF2-40B4-BE49-F238E27FC236}">
                <a16:creationId xmlns:a16="http://schemas.microsoft.com/office/drawing/2014/main" id="{5032AB64-D9F4-4ABC-87F7-EC9FA1B78851}"/>
              </a:ext>
            </a:extLst>
          </p:cNvPr>
          <p:cNvGraphicFramePr>
            <a:graphicFrameLocks noGrp="1"/>
          </p:cNvGraphicFramePr>
          <p:nvPr/>
        </p:nvGraphicFramePr>
        <p:xfrm>
          <a:off x="3825875" y="3252634"/>
          <a:ext cx="1520637" cy="463827"/>
        </p:xfrm>
        <a:graphic>
          <a:graphicData uri="http://schemas.openxmlformats.org/drawingml/2006/table">
            <a:tbl>
              <a:tblPr firstRow="1" bandRow="1">
                <a:tableStyleId>{5940675A-B579-460E-94D1-54222C63F5DA}</a:tableStyleId>
              </a:tblPr>
              <a:tblGrid>
                <a:gridCol w="1520637">
                  <a:extLst>
                    <a:ext uri="{9D8B030D-6E8A-4147-A177-3AD203B41FA5}">
                      <a16:colId xmlns:a16="http://schemas.microsoft.com/office/drawing/2014/main" val="1010437225"/>
                    </a:ext>
                  </a:extLst>
                </a:gridCol>
              </a:tblGrid>
              <a:tr h="463827">
                <a:tc>
                  <a:txBody>
                    <a:bodyPr/>
                    <a:lstStyle/>
                    <a:p>
                      <a:pPr algn="ctr"/>
                      <a:r>
                        <a:rPr lang="en-US" sz="2000" b="1" dirty="0">
                          <a:latin typeface="Century Gothic" panose="020B0502020202020204" pitchFamily="34" charset="0"/>
                        </a:rPr>
                        <a:t>cruise ship</a:t>
                      </a:r>
                    </a:p>
                  </a:txBody>
                  <a:tcPr marL="73632" marR="7363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75937"/>
                  </a:ext>
                </a:extLst>
              </a:tr>
            </a:tbl>
          </a:graphicData>
        </a:graphic>
      </p:graphicFrame>
      <p:graphicFrame>
        <p:nvGraphicFramePr>
          <p:cNvPr id="23" name="Table 22">
            <a:extLst>
              <a:ext uri="{FF2B5EF4-FFF2-40B4-BE49-F238E27FC236}">
                <a16:creationId xmlns:a16="http://schemas.microsoft.com/office/drawing/2014/main" id="{5C284820-7CD4-47E2-BA6F-F58E4659F124}"/>
              </a:ext>
            </a:extLst>
          </p:cNvPr>
          <p:cNvGraphicFramePr>
            <a:graphicFrameLocks noGrp="1"/>
          </p:cNvGraphicFramePr>
          <p:nvPr/>
        </p:nvGraphicFramePr>
        <p:xfrm>
          <a:off x="1228043" y="3252634"/>
          <a:ext cx="1143376" cy="463827"/>
        </p:xfrm>
        <a:graphic>
          <a:graphicData uri="http://schemas.openxmlformats.org/drawingml/2006/table">
            <a:tbl>
              <a:tblPr firstRow="1" bandRow="1">
                <a:tableStyleId>{5940675A-B579-460E-94D1-54222C63F5DA}</a:tableStyleId>
              </a:tblPr>
              <a:tblGrid>
                <a:gridCol w="1143376">
                  <a:extLst>
                    <a:ext uri="{9D8B030D-6E8A-4147-A177-3AD203B41FA5}">
                      <a16:colId xmlns:a16="http://schemas.microsoft.com/office/drawing/2014/main" val="1010437225"/>
                    </a:ext>
                  </a:extLst>
                </a:gridCol>
              </a:tblGrid>
              <a:tr h="463827">
                <a:tc>
                  <a:txBody>
                    <a:bodyPr/>
                    <a:lstStyle/>
                    <a:p>
                      <a:pPr algn="ctr"/>
                      <a:r>
                        <a:rPr lang="en-US" sz="2000" b="1" dirty="0">
                          <a:latin typeface="Century Gothic" panose="020B0502020202020204" pitchFamily="34" charset="0"/>
                        </a:rPr>
                        <a:t>scissors</a:t>
                      </a:r>
                    </a:p>
                  </a:txBody>
                  <a:tcPr marL="73632" marR="7363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75937"/>
                  </a:ext>
                </a:extLst>
              </a:tr>
            </a:tbl>
          </a:graphicData>
        </a:graphic>
      </p:graphicFrame>
      <p:graphicFrame>
        <p:nvGraphicFramePr>
          <p:cNvPr id="24" name="Table 23">
            <a:extLst>
              <a:ext uri="{FF2B5EF4-FFF2-40B4-BE49-F238E27FC236}">
                <a16:creationId xmlns:a16="http://schemas.microsoft.com/office/drawing/2014/main" id="{8301B7F4-9A0A-43A7-9BFE-B681AB92ADD9}"/>
              </a:ext>
            </a:extLst>
          </p:cNvPr>
          <p:cNvGraphicFramePr>
            <a:graphicFrameLocks noGrp="1"/>
          </p:cNvGraphicFramePr>
          <p:nvPr/>
        </p:nvGraphicFramePr>
        <p:xfrm>
          <a:off x="6517894" y="3252634"/>
          <a:ext cx="1143376" cy="463827"/>
        </p:xfrm>
        <a:graphic>
          <a:graphicData uri="http://schemas.openxmlformats.org/drawingml/2006/table">
            <a:tbl>
              <a:tblPr firstRow="1" bandRow="1">
                <a:tableStyleId>{5940675A-B579-460E-94D1-54222C63F5DA}</a:tableStyleId>
              </a:tblPr>
              <a:tblGrid>
                <a:gridCol w="1143376">
                  <a:extLst>
                    <a:ext uri="{9D8B030D-6E8A-4147-A177-3AD203B41FA5}">
                      <a16:colId xmlns:a16="http://schemas.microsoft.com/office/drawing/2014/main" val="1010437225"/>
                    </a:ext>
                  </a:extLst>
                </a:gridCol>
              </a:tblGrid>
              <a:tr h="463827">
                <a:tc>
                  <a:txBody>
                    <a:bodyPr/>
                    <a:lstStyle/>
                    <a:p>
                      <a:pPr algn="ctr"/>
                      <a:r>
                        <a:rPr lang="en-US" sz="2000" b="1" dirty="0">
                          <a:latin typeface="Century Gothic" panose="020B0502020202020204" pitchFamily="34" charset="0"/>
                        </a:rPr>
                        <a:t>bee</a:t>
                      </a:r>
                    </a:p>
                  </a:txBody>
                  <a:tcPr marL="73632" marR="7363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75937"/>
                  </a:ext>
                </a:extLst>
              </a:tr>
            </a:tbl>
          </a:graphicData>
        </a:graphic>
      </p:graphicFrame>
      <p:cxnSp>
        <p:nvCxnSpPr>
          <p:cNvPr id="13" name="Straight Connector 12">
            <a:extLst>
              <a:ext uri="{FF2B5EF4-FFF2-40B4-BE49-F238E27FC236}">
                <a16:creationId xmlns:a16="http://schemas.microsoft.com/office/drawing/2014/main" id="{F3B81321-B4A3-4217-B48A-CA15E5DC41D5}"/>
              </a:ext>
            </a:extLst>
          </p:cNvPr>
          <p:cNvCxnSpPr>
            <a:cxnSpLocks/>
          </p:cNvCxnSpPr>
          <p:nvPr/>
        </p:nvCxnSpPr>
        <p:spPr>
          <a:xfrm>
            <a:off x="1799731" y="3716461"/>
            <a:ext cx="0" cy="11913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0191AE-6E4A-4A13-AA46-F04DA1BB7A73}"/>
              </a:ext>
            </a:extLst>
          </p:cNvPr>
          <p:cNvCxnSpPr>
            <a:cxnSpLocks/>
          </p:cNvCxnSpPr>
          <p:nvPr/>
        </p:nvCxnSpPr>
        <p:spPr>
          <a:xfrm>
            <a:off x="4586193" y="3716461"/>
            <a:ext cx="2560092" cy="11913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A7E7A4-2450-46FD-8B03-F0C13569652C}"/>
              </a:ext>
            </a:extLst>
          </p:cNvPr>
          <p:cNvCxnSpPr>
            <a:cxnSpLocks/>
          </p:cNvCxnSpPr>
          <p:nvPr/>
        </p:nvCxnSpPr>
        <p:spPr>
          <a:xfrm flipH="1">
            <a:off x="4473008" y="3716461"/>
            <a:ext cx="2616574" cy="11913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E4E679A3-5465-49DC-8C07-912A97E8DD67}"/>
              </a:ext>
            </a:extLst>
          </p:cNvPr>
          <p:cNvGraphicFramePr>
            <a:graphicFrameLocks noGrp="1"/>
          </p:cNvGraphicFramePr>
          <p:nvPr/>
        </p:nvGraphicFramePr>
        <p:xfrm>
          <a:off x="1219947" y="4907803"/>
          <a:ext cx="1159567" cy="463827"/>
        </p:xfrm>
        <a:graphic>
          <a:graphicData uri="http://schemas.openxmlformats.org/drawingml/2006/table">
            <a:tbl>
              <a:tblPr firstRow="1" bandRow="1">
                <a:tableStyleId>{5940675A-B579-460E-94D1-54222C63F5DA}</a:tableStyleId>
              </a:tblPr>
              <a:tblGrid>
                <a:gridCol w="1159567">
                  <a:extLst>
                    <a:ext uri="{9D8B030D-6E8A-4147-A177-3AD203B41FA5}">
                      <a16:colId xmlns:a16="http://schemas.microsoft.com/office/drawing/2014/main" val="1010437225"/>
                    </a:ext>
                  </a:extLst>
                </a:gridCol>
              </a:tblGrid>
              <a:tr h="463827">
                <a:tc>
                  <a:txBody>
                    <a:bodyPr/>
                    <a:lstStyle/>
                    <a:p>
                      <a:pPr algn="ctr"/>
                      <a:r>
                        <a:rPr lang="en-US" sz="2000" b="1" dirty="0">
                          <a:latin typeface="Century Gothic" panose="020B0502020202020204" pitchFamily="34" charset="0"/>
                        </a:rPr>
                        <a:t>15cm</a:t>
                      </a: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175937"/>
                  </a:ext>
                </a:extLst>
              </a:tr>
            </a:tbl>
          </a:graphicData>
        </a:graphic>
      </p:graphicFrame>
      <p:graphicFrame>
        <p:nvGraphicFramePr>
          <p:cNvPr id="33" name="Table 32">
            <a:extLst>
              <a:ext uri="{FF2B5EF4-FFF2-40B4-BE49-F238E27FC236}">
                <a16:creationId xmlns:a16="http://schemas.microsoft.com/office/drawing/2014/main" id="{78F36E64-AB73-4C62-BA2D-809BE79BB804}"/>
              </a:ext>
            </a:extLst>
          </p:cNvPr>
          <p:cNvGraphicFramePr>
            <a:graphicFrameLocks noGrp="1"/>
          </p:cNvGraphicFramePr>
          <p:nvPr/>
        </p:nvGraphicFramePr>
        <p:xfrm>
          <a:off x="3893224" y="4907803"/>
          <a:ext cx="1159567" cy="463827"/>
        </p:xfrm>
        <a:graphic>
          <a:graphicData uri="http://schemas.openxmlformats.org/drawingml/2006/table">
            <a:tbl>
              <a:tblPr firstRow="1" bandRow="1">
                <a:tableStyleId>{5940675A-B579-460E-94D1-54222C63F5DA}</a:tableStyleId>
              </a:tblPr>
              <a:tblGrid>
                <a:gridCol w="1159567">
                  <a:extLst>
                    <a:ext uri="{9D8B030D-6E8A-4147-A177-3AD203B41FA5}">
                      <a16:colId xmlns:a16="http://schemas.microsoft.com/office/drawing/2014/main" val="1010437225"/>
                    </a:ext>
                  </a:extLst>
                </a:gridCol>
              </a:tblGrid>
              <a:tr h="463827">
                <a:tc>
                  <a:txBody>
                    <a:bodyPr/>
                    <a:lstStyle/>
                    <a:p>
                      <a:pPr algn="ctr"/>
                      <a:r>
                        <a:rPr lang="en-US" sz="1900" b="1" dirty="0">
                          <a:latin typeface="Century Gothic" panose="020B0502020202020204" pitchFamily="34" charset="0"/>
                        </a:rPr>
                        <a:t>9mm</a:t>
                      </a: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175937"/>
                  </a:ext>
                </a:extLst>
              </a:tr>
            </a:tbl>
          </a:graphicData>
        </a:graphic>
      </p:graphicFrame>
      <p:graphicFrame>
        <p:nvGraphicFramePr>
          <p:cNvPr id="34" name="Table 33">
            <a:extLst>
              <a:ext uri="{FF2B5EF4-FFF2-40B4-BE49-F238E27FC236}">
                <a16:creationId xmlns:a16="http://schemas.microsoft.com/office/drawing/2014/main" id="{DFBFA3E4-DE8D-4C18-A9ED-4616A8E7C608}"/>
              </a:ext>
            </a:extLst>
          </p:cNvPr>
          <p:cNvGraphicFramePr>
            <a:graphicFrameLocks noGrp="1"/>
          </p:cNvGraphicFramePr>
          <p:nvPr/>
        </p:nvGraphicFramePr>
        <p:xfrm>
          <a:off x="6566502" y="4907803"/>
          <a:ext cx="1159567" cy="463827"/>
        </p:xfrm>
        <a:graphic>
          <a:graphicData uri="http://schemas.openxmlformats.org/drawingml/2006/table">
            <a:tbl>
              <a:tblPr firstRow="1" bandRow="1">
                <a:tableStyleId>{5940675A-B579-460E-94D1-54222C63F5DA}</a:tableStyleId>
              </a:tblPr>
              <a:tblGrid>
                <a:gridCol w="1159567">
                  <a:extLst>
                    <a:ext uri="{9D8B030D-6E8A-4147-A177-3AD203B41FA5}">
                      <a16:colId xmlns:a16="http://schemas.microsoft.com/office/drawing/2014/main" val="1010437225"/>
                    </a:ext>
                  </a:extLst>
                </a:gridCol>
              </a:tblGrid>
              <a:tr h="463827">
                <a:tc>
                  <a:txBody>
                    <a:bodyPr/>
                    <a:lstStyle/>
                    <a:p>
                      <a:pPr algn="ctr"/>
                      <a:r>
                        <a:rPr lang="en-US" sz="1900" b="1" dirty="0">
                          <a:latin typeface="Century Gothic" panose="020B0502020202020204" pitchFamily="34" charset="0"/>
                        </a:rPr>
                        <a:t>250m</a:t>
                      </a:r>
                    </a:p>
                  </a:txBody>
                  <a:tcPr marL="73632" marR="73632"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175937"/>
                  </a:ext>
                </a:extLst>
              </a:tr>
            </a:tbl>
          </a:graphicData>
        </a:graphic>
      </p:graphicFrame>
    </p:spTree>
    <p:extLst>
      <p:ext uri="{BB962C8B-B14F-4D97-AF65-F5344CB8AC3E}">
        <p14:creationId xmlns:p14="http://schemas.microsoft.com/office/powerpoint/2010/main" val="218678456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customXml/itemProps3.xml><?xml version="1.0" encoding="utf-8"?>
<ds:datastoreItem xmlns:ds="http://schemas.openxmlformats.org/officeDocument/2006/customXml" ds:itemID="{127C3B45-FF29-40FF-8FA2-FE1DFACD38A8}"/>
</file>

<file path=docProps/app.xml><?xml version="1.0" encoding="utf-8"?>
<Properties xmlns="http://schemas.openxmlformats.org/officeDocument/2006/extended-properties" xmlns:vt="http://schemas.openxmlformats.org/officeDocument/2006/docPropsVTypes">
  <Template>Office Theme</Template>
  <TotalTime>3301</TotalTime>
  <Words>942</Words>
  <Application>Microsoft Office PowerPoint</Application>
  <PresentationFormat>On-screen Show (4:3)</PresentationFormat>
  <Paragraphs>423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Measure Length PowerPoint Presentation</dc:title>
  <dc:creator>Ashleigh Sobol</dc:creator>
  <cp:lastModifiedBy>Helen Woodhead</cp:lastModifiedBy>
  <cp:revision>53</cp:revision>
  <dcterms:created xsi:type="dcterms:W3CDTF">2018-03-17T10:08:43Z</dcterms:created>
  <dcterms:modified xsi:type="dcterms:W3CDTF">2020-02-06T12:29:01Z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