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4" r:id="rId5"/>
    <p:sldId id="256" r:id="rId6"/>
    <p:sldId id="366" r:id="rId7"/>
    <p:sldId id="365" r:id="rId8"/>
    <p:sldId id="367" r:id="rId9"/>
    <p:sldId id="360" r:id="rId10"/>
    <p:sldId id="387" r:id="rId11"/>
    <p:sldId id="369" r:id="rId12"/>
    <p:sldId id="388" r:id="rId13"/>
    <p:sldId id="373" r:id="rId14"/>
    <p:sldId id="389" r:id="rId15"/>
    <p:sldId id="375" r:id="rId16"/>
    <p:sldId id="376" r:id="rId17"/>
    <p:sldId id="415" r:id="rId18"/>
    <p:sldId id="416" r:id="rId19"/>
    <p:sldId id="392" r:id="rId20"/>
    <p:sldId id="314" r:id="rId21"/>
    <p:sldId id="393" r:id="rId22"/>
    <p:sldId id="417" r:id="rId23"/>
    <p:sldId id="418" r:id="rId24"/>
    <p:sldId id="41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966"/>
    <a:srgbClr val="CC99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C36D08-31B2-4B6F-8CFE-CAE343E7624D}" v="19" dt="2020-03-02T16:52:19.291"/>
    <p1510:client id="{61374DE9-D9D5-4EFB-8E1C-79C20690CE2C}" v="114" dt="2020-03-02T16:06:55.990"/>
    <p1510:client id="{DF58EC43-3F32-4EA1-964F-322C1DDE78BB}" v="2" dt="2020-03-02T11:28:41.9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2" autoAdjust="0"/>
    <p:restoredTop sz="94660"/>
  </p:normalViewPr>
  <p:slideViewPr>
    <p:cSldViewPr snapToGrid="0">
      <p:cViewPr varScale="1">
        <p:scale>
          <a:sx n="93" d="100"/>
          <a:sy n="93" d="100"/>
        </p:scale>
        <p:origin x="723"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Woodhead" userId="a20b558725e10394" providerId="LiveId" clId="{28C36D08-31B2-4B6F-8CFE-CAE343E7624D}"/>
    <pc:docChg chg="custSel addSld delSld modSld">
      <pc:chgData name="Helen Woodhead" userId="a20b558725e10394" providerId="LiveId" clId="{28C36D08-31B2-4B6F-8CFE-CAE343E7624D}" dt="2020-03-02T16:52:21.541" v="92" actId="47"/>
      <pc:docMkLst>
        <pc:docMk/>
      </pc:docMkLst>
      <pc:sldChg chg="del">
        <pc:chgData name="Helen Woodhead" userId="a20b558725e10394" providerId="LiveId" clId="{28C36D08-31B2-4B6F-8CFE-CAE343E7624D}" dt="2020-03-02T16:50:56.459" v="40" actId="47"/>
        <pc:sldMkLst>
          <pc:docMk/>
          <pc:sldMk cId="484217256" sldId="390"/>
        </pc:sldMkLst>
      </pc:sldChg>
      <pc:sldChg chg="delSp modSp del">
        <pc:chgData name="Helen Woodhead" userId="a20b558725e10394" providerId="LiveId" clId="{28C36D08-31B2-4B6F-8CFE-CAE343E7624D}" dt="2020-03-02T16:50:46.287" v="37" actId="47"/>
        <pc:sldMkLst>
          <pc:docMk/>
          <pc:sldMk cId="2248962650" sldId="391"/>
        </pc:sldMkLst>
        <pc:spChg chg="del mod">
          <ac:chgData name="Helen Woodhead" userId="a20b558725e10394" providerId="LiveId" clId="{28C36D08-31B2-4B6F-8CFE-CAE343E7624D}" dt="2020-03-02T16:50:43.627" v="35" actId="21"/>
          <ac:spMkLst>
            <pc:docMk/>
            <pc:sldMk cId="2248962650" sldId="391"/>
            <ac:spMk id="19" creationId="{5252A847-DE45-4FA3-A1F8-EEBEB845FF8E}"/>
          </ac:spMkLst>
        </pc:spChg>
        <pc:graphicFrameChg chg="del">
          <ac:chgData name="Helen Woodhead" userId="a20b558725e10394" providerId="LiveId" clId="{28C36D08-31B2-4B6F-8CFE-CAE343E7624D}" dt="2020-03-02T16:50:43.627" v="35" actId="21"/>
          <ac:graphicFrameMkLst>
            <pc:docMk/>
            <pc:sldMk cId="2248962650" sldId="391"/>
            <ac:graphicFrameMk id="15" creationId="{B4A012B5-EED5-4A82-A807-A197060F8B61}"/>
          </ac:graphicFrameMkLst>
        </pc:graphicFrameChg>
        <pc:picChg chg="del">
          <ac:chgData name="Helen Woodhead" userId="a20b558725e10394" providerId="LiveId" clId="{28C36D08-31B2-4B6F-8CFE-CAE343E7624D}" dt="2020-03-02T16:50:35.496" v="32" actId="478"/>
          <ac:picMkLst>
            <pc:docMk/>
            <pc:sldMk cId="2248962650" sldId="391"/>
            <ac:picMk id="5" creationId="{5E7F3406-AFC1-4761-90F1-11CB3A57B465}"/>
          </ac:picMkLst>
        </pc:picChg>
      </pc:sldChg>
      <pc:sldChg chg="delSp modSp del">
        <pc:chgData name="Helen Woodhead" userId="a20b558725e10394" providerId="LiveId" clId="{28C36D08-31B2-4B6F-8CFE-CAE343E7624D}" dt="2020-03-02T16:51:51.629" v="83" actId="47"/>
        <pc:sldMkLst>
          <pc:docMk/>
          <pc:sldMk cId="2427008733" sldId="394"/>
        </pc:sldMkLst>
        <pc:spChg chg="del">
          <ac:chgData name="Helen Woodhead" userId="a20b558725e10394" providerId="LiveId" clId="{28C36D08-31B2-4B6F-8CFE-CAE343E7624D}" dt="2020-03-02T16:51:43.764" v="79" actId="21"/>
          <ac:spMkLst>
            <pc:docMk/>
            <pc:sldMk cId="2427008733" sldId="394"/>
            <ac:spMk id="13" creationId="{1E0674EA-D127-4D3D-99C7-30294EC3B44F}"/>
          </ac:spMkLst>
        </pc:spChg>
        <pc:spChg chg="del mod">
          <ac:chgData name="Helen Woodhead" userId="a20b558725e10394" providerId="LiveId" clId="{28C36D08-31B2-4B6F-8CFE-CAE343E7624D}" dt="2020-03-02T16:51:39.285" v="77" actId="21"/>
          <ac:spMkLst>
            <pc:docMk/>
            <pc:sldMk cId="2427008733" sldId="394"/>
            <ac:spMk id="19" creationId="{5252A847-DE45-4FA3-A1F8-EEBEB845FF8E}"/>
          </ac:spMkLst>
        </pc:spChg>
        <pc:spChg chg="del">
          <ac:chgData name="Helen Woodhead" userId="a20b558725e10394" providerId="LiveId" clId="{28C36D08-31B2-4B6F-8CFE-CAE343E7624D}" dt="2020-03-02T16:51:39.285" v="77" actId="21"/>
          <ac:spMkLst>
            <pc:docMk/>
            <pc:sldMk cId="2427008733" sldId="394"/>
            <ac:spMk id="23" creationId="{8F45BDA1-E2E0-46F4-985C-DE2AEB052074}"/>
          </ac:spMkLst>
        </pc:spChg>
        <pc:spChg chg="del">
          <ac:chgData name="Helen Woodhead" userId="a20b558725e10394" providerId="LiveId" clId="{28C36D08-31B2-4B6F-8CFE-CAE343E7624D}" dt="2020-03-02T16:51:39.285" v="77" actId="21"/>
          <ac:spMkLst>
            <pc:docMk/>
            <pc:sldMk cId="2427008733" sldId="394"/>
            <ac:spMk id="26" creationId="{7D9B8984-4636-4047-A470-A276B0C3E9A3}"/>
          </ac:spMkLst>
        </pc:spChg>
        <pc:spChg chg="del">
          <ac:chgData name="Helen Woodhead" userId="a20b558725e10394" providerId="LiveId" clId="{28C36D08-31B2-4B6F-8CFE-CAE343E7624D}" dt="2020-03-02T16:51:39.285" v="77" actId="21"/>
          <ac:spMkLst>
            <pc:docMk/>
            <pc:sldMk cId="2427008733" sldId="394"/>
            <ac:spMk id="29" creationId="{12A6CF26-D808-441D-A102-7CC6B9E8D112}"/>
          </ac:spMkLst>
        </pc:spChg>
        <pc:spChg chg="del">
          <ac:chgData name="Helen Woodhead" userId="a20b558725e10394" providerId="LiveId" clId="{28C36D08-31B2-4B6F-8CFE-CAE343E7624D}" dt="2020-03-02T16:51:39.285" v="77" actId="21"/>
          <ac:spMkLst>
            <pc:docMk/>
            <pc:sldMk cId="2427008733" sldId="394"/>
            <ac:spMk id="30" creationId="{EBA8E7A4-3DD8-420A-903A-27774B3E69E5}"/>
          </ac:spMkLst>
        </pc:spChg>
        <pc:graphicFrameChg chg="del">
          <ac:chgData name="Helen Woodhead" userId="a20b558725e10394" providerId="LiveId" clId="{28C36D08-31B2-4B6F-8CFE-CAE343E7624D}" dt="2020-03-02T16:51:39.285" v="77" actId="21"/>
          <ac:graphicFrameMkLst>
            <pc:docMk/>
            <pc:sldMk cId="2427008733" sldId="394"/>
            <ac:graphicFrameMk id="16" creationId="{0DA7A48A-4ECD-429C-95AD-36A4CB72DA92}"/>
          </ac:graphicFrameMkLst>
        </pc:graphicFrameChg>
        <pc:graphicFrameChg chg="del">
          <ac:chgData name="Helen Woodhead" userId="a20b558725e10394" providerId="LiveId" clId="{28C36D08-31B2-4B6F-8CFE-CAE343E7624D}" dt="2020-03-02T16:51:39.285" v="77" actId="21"/>
          <ac:graphicFrameMkLst>
            <pc:docMk/>
            <pc:sldMk cId="2427008733" sldId="394"/>
            <ac:graphicFrameMk id="21" creationId="{418BE0FE-BE13-4845-8D05-22E06BCC041C}"/>
          </ac:graphicFrameMkLst>
        </pc:graphicFrameChg>
        <pc:graphicFrameChg chg="del">
          <ac:chgData name="Helen Woodhead" userId="a20b558725e10394" providerId="LiveId" clId="{28C36D08-31B2-4B6F-8CFE-CAE343E7624D}" dt="2020-03-02T16:51:39.285" v="77" actId="21"/>
          <ac:graphicFrameMkLst>
            <pc:docMk/>
            <pc:sldMk cId="2427008733" sldId="394"/>
            <ac:graphicFrameMk id="24" creationId="{924842FE-A2D8-48E0-91A1-95F1BFB4F965}"/>
          </ac:graphicFrameMkLst>
        </pc:graphicFrameChg>
        <pc:picChg chg="del">
          <ac:chgData name="Helen Woodhead" userId="a20b558725e10394" providerId="LiveId" clId="{28C36D08-31B2-4B6F-8CFE-CAE343E7624D}" dt="2020-03-02T16:51:30.024" v="74" actId="478"/>
          <ac:picMkLst>
            <pc:docMk/>
            <pc:sldMk cId="2427008733" sldId="394"/>
            <ac:picMk id="27" creationId="{F76AA634-4D6D-40A6-BD5A-584343120E81}"/>
          </ac:picMkLst>
        </pc:picChg>
        <pc:picChg chg="del">
          <ac:chgData name="Helen Woodhead" userId="a20b558725e10394" providerId="LiveId" clId="{28C36D08-31B2-4B6F-8CFE-CAE343E7624D}" dt="2020-03-02T16:51:29.098" v="73" actId="478"/>
          <ac:picMkLst>
            <pc:docMk/>
            <pc:sldMk cId="2427008733" sldId="394"/>
            <ac:picMk id="28" creationId="{D4C6BCFC-4716-46F7-8A56-2D2BB13580B4}"/>
          </ac:picMkLst>
        </pc:picChg>
      </pc:sldChg>
      <pc:sldChg chg="del">
        <pc:chgData name="Helen Woodhead" userId="a20b558725e10394" providerId="LiveId" clId="{28C36D08-31B2-4B6F-8CFE-CAE343E7624D}" dt="2020-03-02T16:52:06.037" v="87" actId="47"/>
        <pc:sldMkLst>
          <pc:docMk/>
          <pc:sldMk cId="339535851" sldId="395"/>
        </pc:sldMkLst>
      </pc:sldChg>
      <pc:sldChg chg="delSp del">
        <pc:chgData name="Helen Woodhead" userId="a20b558725e10394" providerId="LiveId" clId="{28C36D08-31B2-4B6F-8CFE-CAE343E7624D}" dt="2020-03-02T16:52:21.541" v="92" actId="47"/>
        <pc:sldMkLst>
          <pc:docMk/>
          <pc:sldMk cId="4145734043" sldId="396"/>
        </pc:sldMkLst>
        <pc:graphicFrameChg chg="del">
          <ac:chgData name="Helen Woodhead" userId="a20b558725e10394" providerId="LiveId" clId="{28C36D08-31B2-4B6F-8CFE-CAE343E7624D}" dt="2020-03-02T16:52:17.572" v="90" actId="21"/>
          <ac:graphicFrameMkLst>
            <pc:docMk/>
            <pc:sldMk cId="4145734043" sldId="396"/>
            <ac:graphicFrameMk id="16" creationId="{39C72260-F680-458B-AD83-3B31827D7319}"/>
          </ac:graphicFrameMkLst>
        </pc:graphicFrameChg>
      </pc:sldChg>
      <pc:sldChg chg="addSp delSp modSp add">
        <pc:chgData name="Helen Woodhead" userId="a20b558725e10394" providerId="LiveId" clId="{28C36D08-31B2-4B6F-8CFE-CAE343E7624D}" dt="2020-03-02T16:50:45.132" v="36"/>
        <pc:sldMkLst>
          <pc:docMk/>
          <pc:sldMk cId="2645616071" sldId="415"/>
        </pc:sldMkLst>
        <pc:spChg chg="add">
          <ac:chgData name="Helen Woodhead" userId="a20b558725e10394" providerId="LiveId" clId="{28C36D08-31B2-4B6F-8CFE-CAE343E7624D}" dt="2020-03-02T16:50:45.132" v="36"/>
          <ac:spMkLst>
            <pc:docMk/>
            <pc:sldMk cId="2645616071" sldId="415"/>
            <ac:spMk id="10" creationId="{6DF5B5F1-3BFC-4126-810B-EBB0FB35CF62}"/>
          </ac:spMkLst>
        </pc:spChg>
        <pc:spChg chg="del mod">
          <ac:chgData name="Helen Woodhead" userId="a20b558725e10394" providerId="LiveId" clId="{28C36D08-31B2-4B6F-8CFE-CAE343E7624D}" dt="2020-03-02T16:50:32.655" v="30" actId="478"/>
          <ac:spMkLst>
            <pc:docMk/>
            <pc:sldMk cId="2645616071" sldId="415"/>
            <ac:spMk id="19" creationId="{5252A847-DE45-4FA3-A1F8-EEBEB845FF8E}"/>
          </ac:spMkLst>
        </pc:spChg>
        <pc:graphicFrameChg chg="add">
          <ac:chgData name="Helen Woodhead" userId="a20b558725e10394" providerId="LiveId" clId="{28C36D08-31B2-4B6F-8CFE-CAE343E7624D}" dt="2020-03-02T16:50:45.132" v="36"/>
          <ac:graphicFrameMkLst>
            <pc:docMk/>
            <pc:sldMk cId="2645616071" sldId="415"/>
            <ac:graphicFrameMk id="11" creationId="{C45DC1EA-23BF-4EED-87B5-71B532292C18}"/>
          </ac:graphicFrameMkLst>
        </pc:graphicFrameChg>
        <pc:graphicFrameChg chg="del">
          <ac:chgData name="Helen Woodhead" userId="a20b558725e10394" providerId="LiveId" clId="{28C36D08-31B2-4B6F-8CFE-CAE343E7624D}" dt="2020-03-02T16:50:16.978" v="2" actId="478"/>
          <ac:graphicFrameMkLst>
            <pc:docMk/>
            <pc:sldMk cId="2645616071" sldId="415"/>
            <ac:graphicFrameMk id="15" creationId="{B4A012B5-EED5-4A82-A807-A197060F8B61}"/>
          </ac:graphicFrameMkLst>
        </pc:graphicFrameChg>
        <pc:picChg chg="add del mod">
          <ac:chgData name="Helen Woodhead" userId="a20b558725e10394" providerId="LiveId" clId="{28C36D08-31B2-4B6F-8CFE-CAE343E7624D}" dt="2020-03-02T16:50:31.129" v="29" actId="21"/>
          <ac:picMkLst>
            <pc:docMk/>
            <pc:sldMk cId="2645616071" sldId="415"/>
            <ac:picMk id="2" creationId="{215A12E2-9883-404A-B379-7CEA9B1E3CAB}"/>
          </ac:picMkLst>
        </pc:picChg>
        <pc:picChg chg="del">
          <ac:chgData name="Helen Woodhead" userId="a20b558725e10394" providerId="LiveId" clId="{28C36D08-31B2-4B6F-8CFE-CAE343E7624D}" dt="2020-03-02T16:50:32.655" v="30" actId="478"/>
          <ac:picMkLst>
            <pc:docMk/>
            <pc:sldMk cId="2645616071" sldId="415"/>
            <ac:picMk id="5" creationId="{5E7F3406-AFC1-4761-90F1-11CB3A57B465}"/>
          </ac:picMkLst>
        </pc:picChg>
        <pc:picChg chg="add">
          <ac:chgData name="Helen Woodhead" userId="a20b558725e10394" providerId="LiveId" clId="{28C36D08-31B2-4B6F-8CFE-CAE343E7624D}" dt="2020-03-02T16:50:32.984" v="31"/>
          <ac:picMkLst>
            <pc:docMk/>
            <pc:sldMk cId="2645616071" sldId="415"/>
            <ac:picMk id="9" creationId="{8F65A03E-77C2-43F0-9F2A-4B6FDB8FAF17}"/>
          </ac:picMkLst>
        </pc:picChg>
      </pc:sldChg>
      <pc:sldChg chg="addSp add">
        <pc:chgData name="Helen Woodhead" userId="a20b558725e10394" providerId="LiveId" clId="{28C36D08-31B2-4B6F-8CFE-CAE343E7624D}" dt="2020-03-02T16:50:54.515" v="39"/>
        <pc:sldMkLst>
          <pc:docMk/>
          <pc:sldMk cId="2022616217" sldId="416"/>
        </pc:sldMkLst>
        <pc:graphicFrameChg chg="add">
          <ac:chgData name="Helen Woodhead" userId="a20b558725e10394" providerId="LiveId" clId="{28C36D08-31B2-4B6F-8CFE-CAE343E7624D}" dt="2020-03-02T16:50:54.515" v="39"/>
          <ac:graphicFrameMkLst>
            <pc:docMk/>
            <pc:sldMk cId="2022616217" sldId="416"/>
            <ac:graphicFrameMk id="12" creationId="{DFF3ED03-07D6-4BA9-BF82-8D3AE4E614E5}"/>
          </ac:graphicFrameMkLst>
        </pc:graphicFrameChg>
      </pc:sldChg>
      <pc:sldChg chg="addSp delSp modSp add">
        <pc:chgData name="Helen Woodhead" userId="a20b558725e10394" providerId="LiveId" clId="{28C36D08-31B2-4B6F-8CFE-CAE343E7624D}" dt="2020-03-02T16:51:49.637" v="82"/>
        <pc:sldMkLst>
          <pc:docMk/>
          <pc:sldMk cId="926550706" sldId="417"/>
        </pc:sldMkLst>
        <pc:spChg chg="del">
          <ac:chgData name="Helen Woodhead" userId="a20b558725e10394" providerId="LiveId" clId="{28C36D08-31B2-4B6F-8CFE-CAE343E7624D}" dt="2020-03-02T16:51:12.220" v="43" actId="478"/>
          <ac:spMkLst>
            <pc:docMk/>
            <pc:sldMk cId="926550706" sldId="417"/>
            <ac:spMk id="13" creationId="{1E0674EA-D127-4D3D-99C7-30294EC3B44F}"/>
          </ac:spMkLst>
        </pc:spChg>
        <pc:spChg chg="del mod">
          <ac:chgData name="Helen Woodhead" userId="a20b558725e10394" providerId="LiveId" clId="{28C36D08-31B2-4B6F-8CFE-CAE343E7624D}" dt="2020-03-02T16:51:25.824" v="71" actId="478"/>
          <ac:spMkLst>
            <pc:docMk/>
            <pc:sldMk cId="926550706" sldId="417"/>
            <ac:spMk id="19" creationId="{5252A847-DE45-4FA3-A1F8-EEBEB845FF8E}"/>
          </ac:spMkLst>
        </pc:spChg>
        <pc:spChg chg="add">
          <ac:chgData name="Helen Woodhead" userId="a20b558725e10394" providerId="LiveId" clId="{28C36D08-31B2-4B6F-8CFE-CAE343E7624D}" dt="2020-03-02T16:51:41.287" v="78"/>
          <ac:spMkLst>
            <pc:docMk/>
            <pc:sldMk cId="926550706" sldId="417"/>
            <ac:spMk id="20" creationId="{9A959A25-21F7-49C4-9BA2-2D8BE5E8D508}"/>
          </ac:spMkLst>
        </pc:spChg>
        <pc:spChg chg="add">
          <ac:chgData name="Helen Woodhead" userId="a20b558725e10394" providerId="LiveId" clId="{28C36D08-31B2-4B6F-8CFE-CAE343E7624D}" dt="2020-03-02T16:51:41.287" v="78"/>
          <ac:spMkLst>
            <pc:docMk/>
            <pc:sldMk cId="926550706" sldId="417"/>
            <ac:spMk id="22" creationId="{EC446FC0-3DFA-43E2-903B-2F2202C7D0CE}"/>
          </ac:spMkLst>
        </pc:spChg>
        <pc:spChg chg="del">
          <ac:chgData name="Helen Woodhead" userId="a20b558725e10394" providerId="LiveId" clId="{28C36D08-31B2-4B6F-8CFE-CAE343E7624D}" dt="2020-03-02T16:51:12.220" v="43" actId="478"/>
          <ac:spMkLst>
            <pc:docMk/>
            <pc:sldMk cId="926550706" sldId="417"/>
            <ac:spMk id="23" creationId="{8F45BDA1-E2E0-46F4-985C-DE2AEB052074}"/>
          </ac:spMkLst>
        </pc:spChg>
        <pc:spChg chg="add">
          <ac:chgData name="Helen Woodhead" userId="a20b558725e10394" providerId="LiveId" clId="{28C36D08-31B2-4B6F-8CFE-CAE343E7624D}" dt="2020-03-02T16:51:41.287" v="78"/>
          <ac:spMkLst>
            <pc:docMk/>
            <pc:sldMk cId="926550706" sldId="417"/>
            <ac:spMk id="25" creationId="{7314FFC9-E586-49D6-95A5-A75A4DF107D9}"/>
          </ac:spMkLst>
        </pc:spChg>
        <pc:spChg chg="del">
          <ac:chgData name="Helen Woodhead" userId="a20b558725e10394" providerId="LiveId" clId="{28C36D08-31B2-4B6F-8CFE-CAE343E7624D}" dt="2020-03-02T16:51:12.220" v="43" actId="478"/>
          <ac:spMkLst>
            <pc:docMk/>
            <pc:sldMk cId="926550706" sldId="417"/>
            <ac:spMk id="26" creationId="{7D9B8984-4636-4047-A470-A276B0C3E9A3}"/>
          </ac:spMkLst>
        </pc:spChg>
        <pc:spChg chg="del">
          <ac:chgData name="Helen Woodhead" userId="a20b558725e10394" providerId="LiveId" clId="{28C36D08-31B2-4B6F-8CFE-CAE343E7624D}" dt="2020-03-02T16:51:12.220" v="43" actId="478"/>
          <ac:spMkLst>
            <pc:docMk/>
            <pc:sldMk cId="926550706" sldId="417"/>
            <ac:spMk id="29" creationId="{12A6CF26-D808-441D-A102-7CC6B9E8D112}"/>
          </ac:spMkLst>
        </pc:spChg>
        <pc:spChg chg="del">
          <ac:chgData name="Helen Woodhead" userId="a20b558725e10394" providerId="LiveId" clId="{28C36D08-31B2-4B6F-8CFE-CAE343E7624D}" dt="2020-03-02T16:51:12.220" v="43" actId="478"/>
          <ac:spMkLst>
            <pc:docMk/>
            <pc:sldMk cId="926550706" sldId="417"/>
            <ac:spMk id="30" creationId="{EBA8E7A4-3DD8-420A-903A-27774B3E69E5}"/>
          </ac:spMkLst>
        </pc:spChg>
        <pc:spChg chg="add">
          <ac:chgData name="Helen Woodhead" userId="a20b558725e10394" providerId="LiveId" clId="{28C36D08-31B2-4B6F-8CFE-CAE343E7624D}" dt="2020-03-02T16:51:41.287" v="78"/>
          <ac:spMkLst>
            <pc:docMk/>
            <pc:sldMk cId="926550706" sldId="417"/>
            <ac:spMk id="31" creationId="{39E39123-97EF-412A-B702-809BD8F9845F}"/>
          </ac:spMkLst>
        </pc:spChg>
        <pc:spChg chg="add">
          <ac:chgData name="Helen Woodhead" userId="a20b558725e10394" providerId="LiveId" clId="{28C36D08-31B2-4B6F-8CFE-CAE343E7624D}" dt="2020-03-02T16:51:41.287" v="78"/>
          <ac:spMkLst>
            <pc:docMk/>
            <pc:sldMk cId="926550706" sldId="417"/>
            <ac:spMk id="32" creationId="{2538D84E-F2DD-46C0-80DF-AD6C20D87726}"/>
          </ac:spMkLst>
        </pc:spChg>
        <pc:spChg chg="add">
          <ac:chgData name="Helen Woodhead" userId="a20b558725e10394" providerId="LiveId" clId="{28C36D08-31B2-4B6F-8CFE-CAE343E7624D}" dt="2020-03-02T16:51:45.507" v="80"/>
          <ac:spMkLst>
            <pc:docMk/>
            <pc:sldMk cId="926550706" sldId="417"/>
            <ac:spMk id="36" creationId="{AEE4C337-D230-4FFF-B68E-5AA9EBA3FFF4}"/>
          </ac:spMkLst>
        </pc:spChg>
        <pc:graphicFrameChg chg="del">
          <ac:chgData name="Helen Woodhead" userId="a20b558725e10394" providerId="LiveId" clId="{28C36D08-31B2-4B6F-8CFE-CAE343E7624D}" dt="2020-03-02T16:51:12.220" v="43" actId="478"/>
          <ac:graphicFrameMkLst>
            <pc:docMk/>
            <pc:sldMk cId="926550706" sldId="417"/>
            <ac:graphicFrameMk id="16" creationId="{0DA7A48A-4ECD-429C-95AD-36A4CB72DA92}"/>
          </ac:graphicFrameMkLst>
        </pc:graphicFrameChg>
        <pc:graphicFrameChg chg="del">
          <ac:chgData name="Helen Woodhead" userId="a20b558725e10394" providerId="LiveId" clId="{28C36D08-31B2-4B6F-8CFE-CAE343E7624D}" dt="2020-03-02T16:51:12.220" v="43" actId="478"/>
          <ac:graphicFrameMkLst>
            <pc:docMk/>
            <pc:sldMk cId="926550706" sldId="417"/>
            <ac:graphicFrameMk id="21" creationId="{418BE0FE-BE13-4845-8D05-22E06BCC041C}"/>
          </ac:graphicFrameMkLst>
        </pc:graphicFrameChg>
        <pc:graphicFrameChg chg="del">
          <ac:chgData name="Helen Woodhead" userId="a20b558725e10394" providerId="LiveId" clId="{28C36D08-31B2-4B6F-8CFE-CAE343E7624D}" dt="2020-03-02T16:51:12.220" v="43" actId="478"/>
          <ac:graphicFrameMkLst>
            <pc:docMk/>
            <pc:sldMk cId="926550706" sldId="417"/>
            <ac:graphicFrameMk id="24" creationId="{924842FE-A2D8-48E0-91A1-95F1BFB4F965}"/>
          </ac:graphicFrameMkLst>
        </pc:graphicFrameChg>
        <pc:graphicFrameChg chg="add del">
          <ac:chgData name="Helen Woodhead" userId="a20b558725e10394" providerId="LiveId" clId="{28C36D08-31B2-4B6F-8CFE-CAE343E7624D}" dt="2020-03-02T16:51:49.384" v="81" actId="21"/>
          <ac:graphicFrameMkLst>
            <pc:docMk/>
            <pc:sldMk cId="926550706" sldId="417"/>
            <ac:graphicFrameMk id="33" creationId="{F279B50A-C3D9-4792-A52A-BF5EE8A1E0F7}"/>
          </ac:graphicFrameMkLst>
        </pc:graphicFrameChg>
        <pc:graphicFrameChg chg="add del">
          <ac:chgData name="Helen Woodhead" userId="a20b558725e10394" providerId="LiveId" clId="{28C36D08-31B2-4B6F-8CFE-CAE343E7624D}" dt="2020-03-02T16:51:49.384" v="81" actId="21"/>
          <ac:graphicFrameMkLst>
            <pc:docMk/>
            <pc:sldMk cId="926550706" sldId="417"/>
            <ac:graphicFrameMk id="34" creationId="{ABFDB727-9F8A-4AD4-A0C7-3042A7B4C9DE}"/>
          </ac:graphicFrameMkLst>
        </pc:graphicFrameChg>
        <pc:graphicFrameChg chg="add del">
          <ac:chgData name="Helen Woodhead" userId="a20b558725e10394" providerId="LiveId" clId="{28C36D08-31B2-4B6F-8CFE-CAE343E7624D}" dt="2020-03-02T16:51:49.384" v="81" actId="21"/>
          <ac:graphicFrameMkLst>
            <pc:docMk/>
            <pc:sldMk cId="926550706" sldId="417"/>
            <ac:graphicFrameMk id="35" creationId="{21D4B72F-8140-4C5F-894A-8ED73EC5A359}"/>
          </ac:graphicFrameMkLst>
        </pc:graphicFrameChg>
        <pc:graphicFrameChg chg="add">
          <ac:chgData name="Helen Woodhead" userId="a20b558725e10394" providerId="LiveId" clId="{28C36D08-31B2-4B6F-8CFE-CAE343E7624D}" dt="2020-03-02T16:51:49.637" v="82"/>
          <ac:graphicFrameMkLst>
            <pc:docMk/>
            <pc:sldMk cId="926550706" sldId="417"/>
            <ac:graphicFrameMk id="37" creationId="{401EC702-CAEE-4932-AE4C-02CAFDF1077B}"/>
          </ac:graphicFrameMkLst>
        </pc:graphicFrameChg>
        <pc:graphicFrameChg chg="add">
          <ac:chgData name="Helen Woodhead" userId="a20b558725e10394" providerId="LiveId" clId="{28C36D08-31B2-4B6F-8CFE-CAE343E7624D}" dt="2020-03-02T16:51:49.637" v="82"/>
          <ac:graphicFrameMkLst>
            <pc:docMk/>
            <pc:sldMk cId="926550706" sldId="417"/>
            <ac:graphicFrameMk id="38" creationId="{016C30E2-2471-45EB-8674-BAD62980B075}"/>
          </ac:graphicFrameMkLst>
        </pc:graphicFrameChg>
        <pc:graphicFrameChg chg="add">
          <ac:chgData name="Helen Woodhead" userId="a20b558725e10394" providerId="LiveId" clId="{28C36D08-31B2-4B6F-8CFE-CAE343E7624D}" dt="2020-03-02T16:51:49.637" v="82"/>
          <ac:graphicFrameMkLst>
            <pc:docMk/>
            <pc:sldMk cId="926550706" sldId="417"/>
            <ac:graphicFrameMk id="39" creationId="{3E922D9B-9E2A-42D7-AA4E-FC7DE113DF07}"/>
          </ac:graphicFrameMkLst>
        </pc:graphicFrameChg>
        <pc:picChg chg="add del mod">
          <ac:chgData name="Helen Woodhead" userId="a20b558725e10394" providerId="LiveId" clId="{28C36D08-31B2-4B6F-8CFE-CAE343E7624D}" dt="2020-03-02T16:51:23.814" v="70" actId="21"/>
          <ac:picMkLst>
            <pc:docMk/>
            <pc:sldMk cId="926550706" sldId="417"/>
            <ac:picMk id="2" creationId="{590D3722-75DC-4AB5-915A-C12FF0B146E1}"/>
          </ac:picMkLst>
        </pc:picChg>
        <pc:picChg chg="add">
          <ac:chgData name="Helen Woodhead" userId="a20b558725e10394" providerId="LiveId" clId="{28C36D08-31B2-4B6F-8CFE-CAE343E7624D}" dt="2020-03-02T16:51:26.190" v="72"/>
          <ac:picMkLst>
            <pc:docMk/>
            <pc:sldMk cId="926550706" sldId="417"/>
            <ac:picMk id="17" creationId="{C56BC7B0-A8A7-4D23-B2C8-7D89028FC4FD}"/>
          </ac:picMkLst>
        </pc:picChg>
        <pc:picChg chg="del">
          <ac:chgData name="Helen Woodhead" userId="a20b558725e10394" providerId="LiveId" clId="{28C36D08-31B2-4B6F-8CFE-CAE343E7624D}" dt="2020-03-02T16:51:25.824" v="71" actId="478"/>
          <ac:picMkLst>
            <pc:docMk/>
            <pc:sldMk cId="926550706" sldId="417"/>
            <ac:picMk id="27" creationId="{F76AA634-4D6D-40A6-BD5A-584343120E81}"/>
          </ac:picMkLst>
        </pc:picChg>
        <pc:picChg chg="del">
          <ac:chgData name="Helen Woodhead" userId="a20b558725e10394" providerId="LiveId" clId="{28C36D08-31B2-4B6F-8CFE-CAE343E7624D}" dt="2020-03-02T16:51:25.824" v="71" actId="478"/>
          <ac:picMkLst>
            <pc:docMk/>
            <pc:sldMk cId="926550706" sldId="417"/>
            <ac:picMk id="28" creationId="{D4C6BCFC-4716-46F7-8A56-2D2BB13580B4}"/>
          </ac:picMkLst>
        </pc:picChg>
      </pc:sldChg>
      <pc:sldChg chg="modSp add">
        <pc:chgData name="Helen Woodhead" userId="a20b558725e10394" providerId="LiveId" clId="{28C36D08-31B2-4B6F-8CFE-CAE343E7624D}" dt="2020-03-02T16:52:03.442" v="86"/>
        <pc:sldMkLst>
          <pc:docMk/>
          <pc:sldMk cId="4173048300" sldId="418"/>
        </pc:sldMkLst>
        <pc:spChg chg="mod">
          <ac:chgData name="Helen Woodhead" userId="a20b558725e10394" providerId="LiveId" clId="{28C36D08-31B2-4B6F-8CFE-CAE343E7624D}" dt="2020-03-02T16:52:03.442" v="86"/>
          <ac:spMkLst>
            <pc:docMk/>
            <pc:sldMk cId="4173048300" sldId="418"/>
            <ac:spMk id="20" creationId="{9A959A25-21F7-49C4-9BA2-2D8BE5E8D508}"/>
          </ac:spMkLst>
        </pc:spChg>
      </pc:sldChg>
      <pc:sldChg chg="addSp modSp add">
        <pc:chgData name="Helen Woodhead" userId="a20b558725e10394" providerId="LiveId" clId="{28C36D08-31B2-4B6F-8CFE-CAE343E7624D}" dt="2020-03-02T16:52:19.291" v="91"/>
        <pc:sldMkLst>
          <pc:docMk/>
          <pc:sldMk cId="4198961345" sldId="419"/>
        </pc:sldMkLst>
        <pc:spChg chg="mod">
          <ac:chgData name="Helen Woodhead" userId="a20b558725e10394" providerId="LiveId" clId="{28C36D08-31B2-4B6F-8CFE-CAE343E7624D}" dt="2020-03-02T16:52:14.493" v="89"/>
          <ac:spMkLst>
            <pc:docMk/>
            <pc:sldMk cId="4198961345" sldId="419"/>
            <ac:spMk id="20" creationId="{9A959A25-21F7-49C4-9BA2-2D8BE5E8D508}"/>
          </ac:spMkLst>
        </pc:spChg>
        <pc:graphicFrameChg chg="add">
          <ac:chgData name="Helen Woodhead" userId="a20b558725e10394" providerId="LiveId" clId="{28C36D08-31B2-4B6F-8CFE-CAE343E7624D}" dt="2020-03-02T16:52:19.291" v="91"/>
          <ac:graphicFrameMkLst>
            <pc:docMk/>
            <pc:sldMk cId="4198961345" sldId="419"/>
            <ac:graphicFrameMk id="15" creationId="{98DA6D11-8EFB-485F-A5F5-D7E3C9FBF478}"/>
          </ac:graphicFrameMkLst>
        </pc:graphicFrameChg>
      </pc:sldChg>
    </pc:docChg>
  </pc:docChgLst>
  <pc:docChgLst>
    <pc:chgData name="Helen" userId="ad3a4230-80d7-443d-8a9e-007713cf765f" providerId="ADAL" clId="{61374DE9-D9D5-4EFB-8E1C-79C20690CE2C}"/>
    <pc:docChg chg="custSel modSld">
      <pc:chgData name="Helen" userId="ad3a4230-80d7-443d-8a9e-007713cf765f" providerId="ADAL" clId="{61374DE9-D9D5-4EFB-8E1C-79C20690CE2C}" dt="2020-03-02T16:06:55.990" v="289"/>
      <pc:docMkLst>
        <pc:docMk/>
      </pc:docMkLst>
      <pc:sldChg chg="addSp delSp modSp">
        <pc:chgData name="Helen" userId="ad3a4230-80d7-443d-8a9e-007713cf765f" providerId="ADAL" clId="{61374DE9-D9D5-4EFB-8E1C-79C20690CE2C}" dt="2020-03-02T15:44:13.784" v="197" actId="478"/>
        <pc:sldMkLst>
          <pc:docMk/>
          <pc:sldMk cId="36917022" sldId="360"/>
        </pc:sldMkLst>
        <pc:graphicFrameChg chg="del mod">
          <ac:chgData name="Helen" userId="ad3a4230-80d7-443d-8a9e-007713cf765f" providerId="ADAL" clId="{61374DE9-D9D5-4EFB-8E1C-79C20690CE2C}" dt="2020-03-02T15:44:13.784" v="197" actId="478"/>
          <ac:graphicFrameMkLst>
            <pc:docMk/>
            <pc:sldMk cId="36917022" sldId="360"/>
            <ac:graphicFrameMk id="16" creationId="{7F1C42E0-4746-44FD-BCE8-8CDB0EBA0A57}"/>
          </ac:graphicFrameMkLst>
        </pc:graphicFrameChg>
        <pc:graphicFrameChg chg="del mod">
          <ac:chgData name="Helen" userId="ad3a4230-80d7-443d-8a9e-007713cf765f" providerId="ADAL" clId="{61374DE9-D9D5-4EFB-8E1C-79C20690CE2C}" dt="2020-03-02T15:44:13.784" v="197" actId="478"/>
          <ac:graphicFrameMkLst>
            <pc:docMk/>
            <pc:sldMk cId="36917022" sldId="360"/>
            <ac:graphicFrameMk id="17" creationId="{3E3C24C3-3A5C-4003-AB89-43C5D87443B8}"/>
          </ac:graphicFrameMkLst>
        </pc:graphicFrameChg>
        <pc:graphicFrameChg chg="del mod">
          <ac:chgData name="Helen" userId="ad3a4230-80d7-443d-8a9e-007713cf765f" providerId="ADAL" clId="{61374DE9-D9D5-4EFB-8E1C-79C20690CE2C}" dt="2020-03-02T15:44:13.784" v="197" actId="478"/>
          <ac:graphicFrameMkLst>
            <pc:docMk/>
            <pc:sldMk cId="36917022" sldId="360"/>
            <ac:graphicFrameMk id="20" creationId="{FC0BBE18-180C-41CD-BF07-F653329D595F}"/>
          </ac:graphicFrameMkLst>
        </pc:graphicFrameChg>
        <pc:graphicFrameChg chg="del mod">
          <ac:chgData name="Helen" userId="ad3a4230-80d7-443d-8a9e-007713cf765f" providerId="ADAL" clId="{61374DE9-D9D5-4EFB-8E1C-79C20690CE2C}" dt="2020-03-02T15:44:13.784" v="197" actId="478"/>
          <ac:graphicFrameMkLst>
            <pc:docMk/>
            <pc:sldMk cId="36917022" sldId="360"/>
            <ac:graphicFrameMk id="21" creationId="{F3421DAD-AD16-4FFB-A66F-D79649C2D5E7}"/>
          </ac:graphicFrameMkLst>
        </pc:graphicFrameChg>
        <pc:graphicFrameChg chg="add mod modGraphic">
          <ac:chgData name="Helen" userId="ad3a4230-80d7-443d-8a9e-007713cf765f" providerId="ADAL" clId="{61374DE9-D9D5-4EFB-8E1C-79C20690CE2C}" dt="2020-03-02T15:43:59.552" v="190" actId="2084"/>
          <ac:graphicFrameMkLst>
            <pc:docMk/>
            <pc:sldMk cId="36917022" sldId="360"/>
            <ac:graphicFrameMk id="22" creationId="{BC16184E-4475-4BDE-A420-E56A55B6E65A}"/>
          </ac:graphicFrameMkLst>
        </pc:graphicFrameChg>
        <pc:graphicFrameChg chg="add mod modGraphic">
          <ac:chgData name="Helen" userId="ad3a4230-80d7-443d-8a9e-007713cf765f" providerId="ADAL" clId="{61374DE9-D9D5-4EFB-8E1C-79C20690CE2C}" dt="2020-03-02T15:44:03.648" v="192"/>
          <ac:graphicFrameMkLst>
            <pc:docMk/>
            <pc:sldMk cId="36917022" sldId="360"/>
            <ac:graphicFrameMk id="23" creationId="{B128DC62-E9E6-4194-8A4C-19F1C4FCF3B4}"/>
          </ac:graphicFrameMkLst>
        </pc:graphicFrameChg>
        <pc:graphicFrameChg chg="add mod modGraphic">
          <ac:chgData name="Helen" userId="ad3a4230-80d7-443d-8a9e-007713cf765f" providerId="ADAL" clId="{61374DE9-D9D5-4EFB-8E1C-79C20690CE2C}" dt="2020-03-02T15:44:06.247" v="194"/>
          <ac:graphicFrameMkLst>
            <pc:docMk/>
            <pc:sldMk cId="36917022" sldId="360"/>
            <ac:graphicFrameMk id="24" creationId="{538674CC-DC81-45AA-83A7-63A780ADFF3D}"/>
          </ac:graphicFrameMkLst>
        </pc:graphicFrameChg>
        <pc:graphicFrameChg chg="add mod modGraphic">
          <ac:chgData name="Helen" userId="ad3a4230-80d7-443d-8a9e-007713cf765f" providerId="ADAL" clId="{61374DE9-D9D5-4EFB-8E1C-79C20690CE2C}" dt="2020-03-02T15:44:09.164" v="196"/>
          <ac:graphicFrameMkLst>
            <pc:docMk/>
            <pc:sldMk cId="36917022" sldId="360"/>
            <ac:graphicFrameMk id="25" creationId="{72ADFAE8-60CA-4FF6-81EE-A534784FD1A9}"/>
          </ac:graphicFrameMkLst>
        </pc:graphicFrameChg>
        <pc:graphicFrameChg chg="add del">
          <ac:chgData name="Helen" userId="ad3a4230-80d7-443d-8a9e-007713cf765f" providerId="ADAL" clId="{61374DE9-D9D5-4EFB-8E1C-79C20690CE2C}" dt="2020-03-02T15:42:40.273" v="138" actId="478"/>
          <ac:graphicFrameMkLst>
            <pc:docMk/>
            <pc:sldMk cId="36917022" sldId="360"/>
            <ac:graphicFrameMk id="26" creationId="{4F6E36AC-9B4A-4A7F-8254-0997EDDF7329}"/>
          </ac:graphicFrameMkLst>
        </pc:graphicFrameChg>
        <pc:graphicFrameChg chg="add del">
          <ac:chgData name="Helen" userId="ad3a4230-80d7-443d-8a9e-007713cf765f" providerId="ADAL" clId="{61374DE9-D9D5-4EFB-8E1C-79C20690CE2C}" dt="2020-03-02T15:42:40.273" v="138" actId="478"/>
          <ac:graphicFrameMkLst>
            <pc:docMk/>
            <pc:sldMk cId="36917022" sldId="360"/>
            <ac:graphicFrameMk id="27" creationId="{E080E335-29DA-44E6-A8FE-2E3D3A5AA592}"/>
          </ac:graphicFrameMkLst>
        </pc:graphicFrameChg>
      </pc:sldChg>
      <pc:sldChg chg="modSp">
        <pc:chgData name="Helen" userId="ad3a4230-80d7-443d-8a9e-007713cf765f" providerId="ADAL" clId="{61374DE9-D9D5-4EFB-8E1C-79C20690CE2C}" dt="2020-03-02T15:40:23.558" v="55"/>
        <pc:sldMkLst>
          <pc:docMk/>
          <pc:sldMk cId="1669721746" sldId="365"/>
        </pc:sldMkLst>
        <pc:graphicFrameChg chg="mod">
          <ac:chgData name="Helen" userId="ad3a4230-80d7-443d-8a9e-007713cf765f" providerId="ADAL" clId="{61374DE9-D9D5-4EFB-8E1C-79C20690CE2C}" dt="2020-03-02T15:39:26.233" v="15"/>
          <ac:graphicFrameMkLst>
            <pc:docMk/>
            <pc:sldMk cId="1669721746" sldId="365"/>
            <ac:graphicFrameMk id="14" creationId="{313AB8FD-9AAE-E348-9980-747833E3B6C1}"/>
          </ac:graphicFrameMkLst>
        </pc:graphicFrameChg>
        <pc:graphicFrameChg chg="mod">
          <ac:chgData name="Helen" userId="ad3a4230-80d7-443d-8a9e-007713cf765f" providerId="ADAL" clId="{61374DE9-D9D5-4EFB-8E1C-79C20690CE2C}" dt="2020-03-02T15:39:37.847" v="23"/>
          <ac:graphicFrameMkLst>
            <pc:docMk/>
            <pc:sldMk cId="1669721746" sldId="365"/>
            <ac:graphicFrameMk id="15" creationId="{309B7F54-4EED-5344-BE95-45F795B9801E}"/>
          </ac:graphicFrameMkLst>
        </pc:graphicFrameChg>
        <pc:graphicFrameChg chg="mod">
          <ac:chgData name="Helen" userId="ad3a4230-80d7-443d-8a9e-007713cf765f" providerId="ADAL" clId="{61374DE9-D9D5-4EFB-8E1C-79C20690CE2C}" dt="2020-03-02T15:40:00.213" v="39"/>
          <ac:graphicFrameMkLst>
            <pc:docMk/>
            <pc:sldMk cId="1669721746" sldId="365"/>
            <ac:graphicFrameMk id="16" creationId="{A4053FA8-2045-8D47-867C-6D8DA013C682}"/>
          </ac:graphicFrameMkLst>
        </pc:graphicFrameChg>
        <pc:graphicFrameChg chg="mod">
          <ac:chgData name="Helen" userId="ad3a4230-80d7-443d-8a9e-007713cf765f" providerId="ADAL" clId="{61374DE9-D9D5-4EFB-8E1C-79C20690CE2C}" dt="2020-03-02T15:39:56.223" v="35"/>
          <ac:graphicFrameMkLst>
            <pc:docMk/>
            <pc:sldMk cId="1669721746" sldId="365"/>
            <ac:graphicFrameMk id="17" creationId="{B609F248-5409-D64D-9C91-AF6151523E79}"/>
          </ac:graphicFrameMkLst>
        </pc:graphicFrameChg>
        <pc:graphicFrameChg chg="mod">
          <ac:chgData name="Helen" userId="ad3a4230-80d7-443d-8a9e-007713cf765f" providerId="ADAL" clId="{61374DE9-D9D5-4EFB-8E1C-79C20690CE2C}" dt="2020-03-02T15:40:12.638" v="47"/>
          <ac:graphicFrameMkLst>
            <pc:docMk/>
            <pc:sldMk cId="1669721746" sldId="365"/>
            <ac:graphicFrameMk id="20" creationId="{6F4FBCF2-84AE-3849-ABE5-1437587FEACA}"/>
          </ac:graphicFrameMkLst>
        </pc:graphicFrameChg>
        <pc:graphicFrameChg chg="mod">
          <ac:chgData name="Helen" userId="ad3a4230-80d7-443d-8a9e-007713cf765f" providerId="ADAL" clId="{61374DE9-D9D5-4EFB-8E1C-79C20690CE2C}" dt="2020-03-02T15:40:23.558" v="55"/>
          <ac:graphicFrameMkLst>
            <pc:docMk/>
            <pc:sldMk cId="1669721746" sldId="365"/>
            <ac:graphicFrameMk id="21" creationId="{6951CCC4-D614-7B47-B6F0-2893D9BF50B1}"/>
          </ac:graphicFrameMkLst>
        </pc:graphicFrameChg>
      </pc:sldChg>
      <pc:sldChg chg="addSp delSp modSp">
        <pc:chgData name="Helen" userId="ad3a4230-80d7-443d-8a9e-007713cf765f" providerId="ADAL" clId="{61374DE9-D9D5-4EFB-8E1C-79C20690CE2C}" dt="2020-03-02T15:41:55.593" v="135" actId="478"/>
        <pc:sldMkLst>
          <pc:docMk/>
          <pc:sldMk cId="364373737" sldId="367"/>
        </pc:sldMkLst>
        <pc:graphicFrameChg chg="del mod">
          <ac:chgData name="Helen" userId="ad3a4230-80d7-443d-8a9e-007713cf765f" providerId="ADAL" clId="{61374DE9-D9D5-4EFB-8E1C-79C20690CE2C}" dt="2020-03-02T15:41:55.593" v="135" actId="478"/>
          <ac:graphicFrameMkLst>
            <pc:docMk/>
            <pc:sldMk cId="364373737" sldId="367"/>
            <ac:graphicFrameMk id="14" creationId="{313AB8FD-9AAE-E348-9980-747833E3B6C1}"/>
          </ac:graphicFrameMkLst>
        </pc:graphicFrameChg>
        <pc:graphicFrameChg chg="del mod">
          <ac:chgData name="Helen" userId="ad3a4230-80d7-443d-8a9e-007713cf765f" providerId="ADAL" clId="{61374DE9-D9D5-4EFB-8E1C-79C20690CE2C}" dt="2020-03-02T15:41:55.593" v="135" actId="478"/>
          <ac:graphicFrameMkLst>
            <pc:docMk/>
            <pc:sldMk cId="364373737" sldId="367"/>
            <ac:graphicFrameMk id="15" creationId="{309B7F54-4EED-5344-BE95-45F795B9801E}"/>
          </ac:graphicFrameMkLst>
        </pc:graphicFrameChg>
        <pc:graphicFrameChg chg="del mod">
          <ac:chgData name="Helen" userId="ad3a4230-80d7-443d-8a9e-007713cf765f" providerId="ADAL" clId="{61374DE9-D9D5-4EFB-8E1C-79C20690CE2C}" dt="2020-03-02T15:41:55.593" v="135" actId="478"/>
          <ac:graphicFrameMkLst>
            <pc:docMk/>
            <pc:sldMk cId="364373737" sldId="367"/>
            <ac:graphicFrameMk id="16" creationId="{A4053FA8-2045-8D47-867C-6D8DA013C682}"/>
          </ac:graphicFrameMkLst>
        </pc:graphicFrameChg>
        <pc:graphicFrameChg chg="del mod">
          <ac:chgData name="Helen" userId="ad3a4230-80d7-443d-8a9e-007713cf765f" providerId="ADAL" clId="{61374DE9-D9D5-4EFB-8E1C-79C20690CE2C}" dt="2020-03-02T15:41:55.593" v="135" actId="478"/>
          <ac:graphicFrameMkLst>
            <pc:docMk/>
            <pc:sldMk cId="364373737" sldId="367"/>
            <ac:graphicFrameMk id="17" creationId="{B609F248-5409-D64D-9C91-AF6151523E79}"/>
          </ac:graphicFrameMkLst>
        </pc:graphicFrameChg>
        <pc:graphicFrameChg chg="del mod">
          <ac:chgData name="Helen" userId="ad3a4230-80d7-443d-8a9e-007713cf765f" providerId="ADAL" clId="{61374DE9-D9D5-4EFB-8E1C-79C20690CE2C}" dt="2020-03-02T15:41:55.593" v="135" actId="478"/>
          <ac:graphicFrameMkLst>
            <pc:docMk/>
            <pc:sldMk cId="364373737" sldId="367"/>
            <ac:graphicFrameMk id="20" creationId="{6F4FBCF2-84AE-3849-ABE5-1437587FEACA}"/>
          </ac:graphicFrameMkLst>
        </pc:graphicFrameChg>
        <pc:graphicFrameChg chg="del mod">
          <ac:chgData name="Helen" userId="ad3a4230-80d7-443d-8a9e-007713cf765f" providerId="ADAL" clId="{61374DE9-D9D5-4EFB-8E1C-79C20690CE2C}" dt="2020-03-02T15:41:55.593" v="135" actId="478"/>
          <ac:graphicFrameMkLst>
            <pc:docMk/>
            <pc:sldMk cId="364373737" sldId="367"/>
            <ac:graphicFrameMk id="21" creationId="{6951CCC4-D614-7B47-B6F0-2893D9BF50B1}"/>
          </ac:graphicFrameMkLst>
        </pc:graphicFrameChg>
        <pc:graphicFrameChg chg="add modGraphic">
          <ac:chgData name="Helen" userId="ad3a4230-80d7-443d-8a9e-007713cf765f" providerId="ADAL" clId="{61374DE9-D9D5-4EFB-8E1C-79C20690CE2C}" dt="2020-03-02T15:40:53.566" v="94" actId="255"/>
          <ac:graphicFrameMkLst>
            <pc:docMk/>
            <pc:sldMk cId="364373737" sldId="367"/>
            <ac:graphicFrameMk id="22" creationId="{543E6C2F-7EAC-467A-AA5C-05361A17C012}"/>
          </ac:graphicFrameMkLst>
        </pc:graphicFrameChg>
        <pc:graphicFrameChg chg="add mod modGraphic">
          <ac:chgData name="Helen" userId="ad3a4230-80d7-443d-8a9e-007713cf765f" providerId="ADAL" clId="{61374DE9-D9D5-4EFB-8E1C-79C20690CE2C}" dt="2020-03-02T15:41:51.456" v="134" actId="207"/>
          <ac:graphicFrameMkLst>
            <pc:docMk/>
            <pc:sldMk cId="364373737" sldId="367"/>
            <ac:graphicFrameMk id="23" creationId="{D5AFB263-4103-4698-9F55-A7493BD7C2E4}"/>
          </ac:graphicFrameMkLst>
        </pc:graphicFrameChg>
        <pc:graphicFrameChg chg="add mod modGraphic">
          <ac:chgData name="Helen" userId="ad3a4230-80d7-443d-8a9e-007713cf765f" providerId="ADAL" clId="{61374DE9-D9D5-4EFB-8E1C-79C20690CE2C}" dt="2020-03-02T15:41:46.640" v="131" actId="403"/>
          <ac:graphicFrameMkLst>
            <pc:docMk/>
            <pc:sldMk cId="364373737" sldId="367"/>
            <ac:graphicFrameMk id="24" creationId="{D69336E3-84C7-4689-8DC2-E3F634E80C05}"/>
          </ac:graphicFrameMkLst>
        </pc:graphicFrameChg>
        <pc:graphicFrameChg chg="add mod modGraphic">
          <ac:chgData name="Helen" userId="ad3a4230-80d7-443d-8a9e-007713cf765f" providerId="ADAL" clId="{61374DE9-D9D5-4EFB-8E1C-79C20690CE2C}" dt="2020-03-02T15:41:43.100" v="128" actId="403"/>
          <ac:graphicFrameMkLst>
            <pc:docMk/>
            <pc:sldMk cId="364373737" sldId="367"/>
            <ac:graphicFrameMk id="25" creationId="{8C3E99A4-28B6-4A2C-B618-729CBACE6E23}"/>
          </ac:graphicFrameMkLst>
        </pc:graphicFrameChg>
        <pc:graphicFrameChg chg="add mod modGraphic">
          <ac:chgData name="Helen" userId="ad3a4230-80d7-443d-8a9e-007713cf765f" providerId="ADAL" clId="{61374DE9-D9D5-4EFB-8E1C-79C20690CE2C}" dt="2020-03-02T15:41:39.372" v="125" actId="403"/>
          <ac:graphicFrameMkLst>
            <pc:docMk/>
            <pc:sldMk cId="364373737" sldId="367"/>
            <ac:graphicFrameMk id="26" creationId="{B900D1F2-1FA6-4624-8754-B412C245088D}"/>
          </ac:graphicFrameMkLst>
        </pc:graphicFrameChg>
        <pc:graphicFrameChg chg="add mod modGraphic">
          <ac:chgData name="Helen" userId="ad3a4230-80d7-443d-8a9e-007713cf765f" providerId="ADAL" clId="{61374DE9-D9D5-4EFB-8E1C-79C20690CE2C}" dt="2020-03-02T15:41:35.547" v="122" actId="403"/>
          <ac:graphicFrameMkLst>
            <pc:docMk/>
            <pc:sldMk cId="364373737" sldId="367"/>
            <ac:graphicFrameMk id="27" creationId="{1DD181E6-C392-4E86-954A-69EF69827611}"/>
          </ac:graphicFrameMkLst>
        </pc:graphicFrameChg>
      </pc:sldChg>
      <pc:sldChg chg="modSp">
        <pc:chgData name="Helen" userId="ad3a4230-80d7-443d-8a9e-007713cf765f" providerId="ADAL" clId="{61374DE9-D9D5-4EFB-8E1C-79C20690CE2C}" dt="2020-03-02T15:47:54.524" v="234"/>
        <pc:sldMkLst>
          <pc:docMk/>
          <pc:sldMk cId="2153225055" sldId="373"/>
        </pc:sldMkLst>
        <pc:graphicFrameChg chg="mod">
          <ac:chgData name="Helen" userId="ad3a4230-80d7-443d-8a9e-007713cf765f" providerId="ADAL" clId="{61374DE9-D9D5-4EFB-8E1C-79C20690CE2C}" dt="2020-03-02T15:47:54.524" v="234"/>
          <ac:graphicFrameMkLst>
            <pc:docMk/>
            <pc:sldMk cId="2153225055" sldId="373"/>
            <ac:graphicFrameMk id="9" creationId="{C803361A-EFC4-1746-B57F-79AA12F9A9DC}"/>
          </ac:graphicFrameMkLst>
        </pc:graphicFrameChg>
      </pc:sldChg>
      <pc:sldChg chg="modSp">
        <pc:chgData name="Helen" userId="ad3a4230-80d7-443d-8a9e-007713cf765f" providerId="ADAL" clId="{61374DE9-D9D5-4EFB-8E1C-79C20690CE2C}" dt="2020-03-02T15:48:41.011" v="241"/>
        <pc:sldMkLst>
          <pc:docMk/>
          <pc:sldMk cId="3239795695" sldId="375"/>
        </pc:sldMkLst>
        <pc:graphicFrameChg chg="mod">
          <ac:chgData name="Helen" userId="ad3a4230-80d7-443d-8a9e-007713cf765f" providerId="ADAL" clId="{61374DE9-D9D5-4EFB-8E1C-79C20690CE2C}" dt="2020-03-02T15:48:34.678" v="238"/>
          <ac:graphicFrameMkLst>
            <pc:docMk/>
            <pc:sldMk cId="3239795695" sldId="375"/>
            <ac:graphicFrameMk id="10" creationId="{E3858CC2-16E7-2A48-B509-BB637D2F333F}"/>
          </ac:graphicFrameMkLst>
        </pc:graphicFrameChg>
        <pc:graphicFrameChg chg="mod">
          <ac:chgData name="Helen" userId="ad3a4230-80d7-443d-8a9e-007713cf765f" providerId="ADAL" clId="{61374DE9-D9D5-4EFB-8E1C-79C20690CE2C}" dt="2020-03-02T15:48:36.619" v="239"/>
          <ac:graphicFrameMkLst>
            <pc:docMk/>
            <pc:sldMk cId="3239795695" sldId="375"/>
            <ac:graphicFrameMk id="11" creationId="{B0851F22-4638-4E49-9B01-6798BE494C87}"/>
          </ac:graphicFrameMkLst>
        </pc:graphicFrameChg>
        <pc:graphicFrameChg chg="mod">
          <ac:chgData name="Helen" userId="ad3a4230-80d7-443d-8a9e-007713cf765f" providerId="ADAL" clId="{61374DE9-D9D5-4EFB-8E1C-79C20690CE2C}" dt="2020-03-02T15:48:38.903" v="240"/>
          <ac:graphicFrameMkLst>
            <pc:docMk/>
            <pc:sldMk cId="3239795695" sldId="375"/>
            <ac:graphicFrameMk id="13" creationId="{833C6523-287E-9E4C-B91C-39C5A6CEE29E}"/>
          </ac:graphicFrameMkLst>
        </pc:graphicFrameChg>
        <pc:graphicFrameChg chg="mod">
          <ac:chgData name="Helen" userId="ad3a4230-80d7-443d-8a9e-007713cf765f" providerId="ADAL" clId="{61374DE9-D9D5-4EFB-8E1C-79C20690CE2C}" dt="2020-03-02T15:48:41.011" v="241"/>
          <ac:graphicFrameMkLst>
            <pc:docMk/>
            <pc:sldMk cId="3239795695" sldId="375"/>
            <ac:graphicFrameMk id="14" creationId="{FE714521-B23D-F249-8143-9558EBE74C33}"/>
          </ac:graphicFrameMkLst>
        </pc:graphicFrameChg>
      </pc:sldChg>
      <pc:sldChg chg="modSp">
        <pc:chgData name="Helen" userId="ad3a4230-80d7-443d-8a9e-007713cf765f" providerId="ADAL" clId="{61374DE9-D9D5-4EFB-8E1C-79C20690CE2C}" dt="2020-03-02T15:49:00.867" v="247"/>
        <pc:sldMkLst>
          <pc:docMk/>
          <pc:sldMk cId="1753668114" sldId="376"/>
        </pc:sldMkLst>
        <pc:graphicFrameChg chg="mod">
          <ac:chgData name="Helen" userId="ad3a4230-80d7-443d-8a9e-007713cf765f" providerId="ADAL" clId="{61374DE9-D9D5-4EFB-8E1C-79C20690CE2C}" dt="2020-03-02T15:48:48.197" v="242"/>
          <ac:graphicFrameMkLst>
            <pc:docMk/>
            <pc:sldMk cId="1753668114" sldId="376"/>
            <ac:graphicFrameMk id="10" creationId="{E3858CC2-16E7-2A48-B509-BB637D2F333F}"/>
          </ac:graphicFrameMkLst>
        </pc:graphicFrameChg>
        <pc:graphicFrameChg chg="mod">
          <ac:chgData name="Helen" userId="ad3a4230-80d7-443d-8a9e-007713cf765f" providerId="ADAL" clId="{61374DE9-D9D5-4EFB-8E1C-79C20690CE2C}" dt="2020-03-02T15:48:51.063" v="243"/>
          <ac:graphicFrameMkLst>
            <pc:docMk/>
            <pc:sldMk cId="1753668114" sldId="376"/>
            <ac:graphicFrameMk id="11" creationId="{B0851F22-4638-4E49-9B01-6798BE494C87}"/>
          </ac:graphicFrameMkLst>
        </pc:graphicFrameChg>
        <pc:graphicFrameChg chg="mod">
          <ac:chgData name="Helen" userId="ad3a4230-80d7-443d-8a9e-007713cf765f" providerId="ADAL" clId="{61374DE9-D9D5-4EFB-8E1C-79C20690CE2C}" dt="2020-03-02T15:48:57.848" v="246" actId="572"/>
          <ac:graphicFrameMkLst>
            <pc:docMk/>
            <pc:sldMk cId="1753668114" sldId="376"/>
            <ac:graphicFrameMk id="13" creationId="{833C6523-287E-9E4C-B91C-39C5A6CEE29E}"/>
          </ac:graphicFrameMkLst>
        </pc:graphicFrameChg>
        <pc:graphicFrameChg chg="mod">
          <ac:chgData name="Helen" userId="ad3a4230-80d7-443d-8a9e-007713cf765f" providerId="ADAL" clId="{61374DE9-D9D5-4EFB-8E1C-79C20690CE2C}" dt="2020-03-02T15:49:00.867" v="247"/>
          <ac:graphicFrameMkLst>
            <pc:docMk/>
            <pc:sldMk cId="1753668114" sldId="376"/>
            <ac:graphicFrameMk id="14" creationId="{FE714521-B23D-F249-8143-9558EBE74C33}"/>
          </ac:graphicFrameMkLst>
        </pc:graphicFrameChg>
      </pc:sldChg>
      <pc:sldChg chg="addSp delSp modSp">
        <pc:chgData name="Helen" userId="ad3a4230-80d7-443d-8a9e-007713cf765f" providerId="ADAL" clId="{61374DE9-D9D5-4EFB-8E1C-79C20690CE2C}" dt="2020-03-02T15:44:50.602" v="209" actId="14100"/>
        <pc:sldMkLst>
          <pc:docMk/>
          <pc:sldMk cId="64858034" sldId="387"/>
        </pc:sldMkLst>
        <pc:graphicFrameChg chg="del">
          <ac:chgData name="Helen" userId="ad3a4230-80d7-443d-8a9e-007713cf765f" providerId="ADAL" clId="{61374DE9-D9D5-4EFB-8E1C-79C20690CE2C}" dt="2020-03-02T15:44:21.379" v="198" actId="478"/>
          <ac:graphicFrameMkLst>
            <pc:docMk/>
            <pc:sldMk cId="64858034" sldId="387"/>
            <ac:graphicFrameMk id="16" creationId="{7F1C42E0-4746-44FD-BCE8-8CDB0EBA0A57}"/>
          </ac:graphicFrameMkLst>
        </pc:graphicFrameChg>
        <pc:graphicFrameChg chg="del">
          <ac:chgData name="Helen" userId="ad3a4230-80d7-443d-8a9e-007713cf765f" providerId="ADAL" clId="{61374DE9-D9D5-4EFB-8E1C-79C20690CE2C}" dt="2020-03-02T15:44:21.379" v="198" actId="478"/>
          <ac:graphicFrameMkLst>
            <pc:docMk/>
            <pc:sldMk cId="64858034" sldId="387"/>
            <ac:graphicFrameMk id="17" creationId="{3E3C24C3-3A5C-4003-AB89-43C5D87443B8}"/>
          </ac:graphicFrameMkLst>
        </pc:graphicFrameChg>
        <pc:graphicFrameChg chg="del">
          <ac:chgData name="Helen" userId="ad3a4230-80d7-443d-8a9e-007713cf765f" providerId="ADAL" clId="{61374DE9-D9D5-4EFB-8E1C-79C20690CE2C}" dt="2020-03-02T15:44:21.379" v="198" actId="478"/>
          <ac:graphicFrameMkLst>
            <pc:docMk/>
            <pc:sldMk cId="64858034" sldId="387"/>
            <ac:graphicFrameMk id="20" creationId="{FC0BBE18-180C-41CD-BF07-F653329D595F}"/>
          </ac:graphicFrameMkLst>
        </pc:graphicFrameChg>
        <pc:graphicFrameChg chg="del">
          <ac:chgData name="Helen" userId="ad3a4230-80d7-443d-8a9e-007713cf765f" providerId="ADAL" clId="{61374DE9-D9D5-4EFB-8E1C-79C20690CE2C}" dt="2020-03-02T15:44:21.379" v="198" actId="478"/>
          <ac:graphicFrameMkLst>
            <pc:docMk/>
            <pc:sldMk cId="64858034" sldId="387"/>
            <ac:graphicFrameMk id="21" creationId="{F3421DAD-AD16-4FFB-A66F-D79649C2D5E7}"/>
          </ac:graphicFrameMkLst>
        </pc:graphicFrameChg>
        <pc:graphicFrameChg chg="add modGraphic">
          <ac:chgData name="Helen" userId="ad3a4230-80d7-443d-8a9e-007713cf765f" providerId="ADAL" clId="{61374DE9-D9D5-4EFB-8E1C-79C20690CE2C}" dt="2020-03-02T15:44:27.792" v="203" actId="20577"/>
          <ac:graphicFrameMkLst>
            <pc:docMk/>
            <pc:sldMk cId="64858034" sldId="387"/>
            <ac:graphicFrameMk id="23" creationId="{4DA900B6-56D7-425F-BC3E-B3EA711352DC}"/>
          </ac:graphicFrameMkLst>
        </pc:graphicFrameChg>
        <pc:graphicFrameChg chg="add modGraphic">
          <ac:chgData name="Helen" userId="ad3a4230-80d7-443d-8a9e-007713cf765f" providerId="ADAL" clId="{61374DE9-D9D5-4EFB-8E1C-79C20690CE2C}" dt="2020-03-02T15:44:26.838" v="202" actId="20577"/>
          <ac:graphicFrameMkLst>
            <pc:docMk/>
            <pc:sldMk cId="64858034" sldId="387"/>
            <ac:graphicFrameMk id="25" creationId="{A0DE09DB-5AF4-4E4C-840D-52621A8F0124}"/>
          </ac:graphicFrameMkLst>
        </pc:graphicFrameChg>
        <pc:graphicFrameChg chg="add modGraphic">
          <ac:chgData name="Helen" userId="ad3a4230-80d7-443d-8a9e-007713cf765f" providerId="ADAL" clId="{61374DE9-D9D5-4EFB-8E1C-79C20690CE2C}" dt="2020-03-02T15:44:25.702" v="201" actId="20577"/>
          <ac:graphicFrameMkLst>
            <pc:docMk/>
            <pc:sldMk cId="64858034" sldId="387"/>
            <ac:graphicFrameMk id="26" creationId="{A2D58B82-045D-467B-BEAF-D94E6BC365A4}"/>
          </ac:graphicFrameMkLst>
        </pc:graphicFrameChg>
        <pc:graphicFrameChg chg="add modGraphic">
          <ac:chgData name="Helen" userId="ad3a4230-80d7-443d-8a9e-007713cf765f" providerId="ADAL" clId="{61374DE9-D9D5-4EFB-8E1C-79C20690CE2C}" dt="2020-03-02T15:44:24.435" v="200" actId="20577"/>
          <ac:graphicFrameMkLst>
            <pc:docMk/>
            <pc:sldMk cId="64858034" sldId="387"/>
            <ac:graphicFrameMk id="27" creationId="{EAE02AEF-EEDE-461E-95AD-7380330D4FA0}"/>
          </ac:graphicFrameMkLst>
        </pc:graphicFrameChg>
        <pc:cxnChg chg="mod">
          <ac:chgData name="Helen" userId="ad3a4230-80d7-443d-8a9e-007713cf765f" providerId="ADAL" clId="{61374DE9-D9D5-4EFB-8E1C-79C20690CE2C}" dt="2020-03-02T15:44:50.602" v="209" actId="14100"/>
          <ac:cxnSpMkLst>
            <pc:docMk/>
            <pc:sldMk cId="64858034" sldId="387"/>
            <ac:cxnSpMk id="5" creationId="{649E2034-4104-4262-9998-A95AAB3F4580}"/>
          </ac:cxnSpMkLst>
        </pc:cxnChg>
        <pc:cxnChg chg="mod">
          <ac:chgData name="Helen" userId="ad3a4230-80d7-443d-8a9e-007713cf765f" providerId="ADAL" clId="{61374DE9-D9D5-4EFB-8E1C-79C20690CE2C}" dt="2020-03-02T15:44:41.849" v="206" actId="14100"/>
          <ac:cxnSpMkLst>
            <pc:docMk/>
            <pc:sldMk cId="64858034" sldId="387"/>
            <ac:cxnSpMk id="22" creationId="{0CA75E05-F013-44D6-A129-9A16B54EF15C}"/>
          </ac:cxnSpMkLst>
        </pc:cxnChg>
        <pc:cxnChg chg="mod">
          <ac:chgData name="Helen" userId="ad3a4230-80d7-443d-8a9e-007713cf765f" providerId="ADAL" clId="{61374DE9-D9D5-4EFB-8E1C-79C20690CE2C}" dt="2020-03-02T15:44:35.345" v="205" actId="14100"/>
          <ac:cxnSpMkLst>
            <pc:docMk/>
            <pc:sldMk cId="64858034" sldId="387"/>
            <ac:cxnSpMk id="24" creationId="{C7B855DF-0E02-431E-A773-2560603CDE9C}"/>
          </ac:cxnSpMkLst>
        </pc:cxnChg>
        <pc:cxnChg chg="mod">
          <ac:chgData name="Helen" userId="ad3a4230-80d7-443d-8a9e-007713cf765f" providerId="ADAL" clId="{61374DE9-D9D5-4EFB-8E1C-79C20690CE2C}" dt="2020-03-02T15:44:45.388" v="207" actId="14100"/>
          <ac:cxnSpMkLst>
            <pc:docMk/>
            <pc:sldMk cId="64858034" sldId="387"/>
            <ac:cxnSpMk id="28" creationId="{5E110CFE-687D-4A88-AFD1-4D75F7F8A36C}"/>
          </ac:cxnSpMkLst>
        </pc:cxnChg>
      </pc:sldChg>
      <pc:sldChg chg="addSp delSp modSp">
        <pc:chgData name="Helen" userId="ad3a4230-80d7-443d-8a9e-007713cf765f" providerId="ADAL" clId="{61374DE9-D9D5-4EFB-8E1C-79C20690CE2C}" dt="2020-03-02T15:46:44.932" v="231"/>
        <pc:sldMkLst>
          <pc:docMk/>
          <pc:sldMk cId="1556557426" sldId="388"/>
        </pc:sldMkLst>
        <pc:graphicFrameChg chg="del mod">
          <ac:chgData name="Helen" userId="ad3a4230-80d7-443d-8a9e-007713cf765f" providerId="ADAL" clId="{61374DE9-D9D5-4EFB-8E1C-79C20690CE2C}" dt="2020-03-02T15:46:14.785" v="220" actId="478"/>
          <ac:graphicFrameMkLst>
            <pc:docMk/>
            <pc:sldMk cId="1556557426" sldId="388"/>
            <ac:graphicFrameMk id="11" creationId="{975C1526-FA43-4EB9-9970-782612D80BBF}"/>
          </ac:graphicFrameMkLst>
        </pc:graphicFrameChg>
        <pc:graphicFrameChg chg="del mod">
          <ac:chgData name="Helen" userId="ad3a4230-80d7-443d-8a9e-007713cf765f" providerId="ADAL" clId="{61374DE9-D9D5-4EFB-8E1C-79C20690CE2C}" dt="2020-03-02T15:46:29.285" v="225" actId="478"/>
          <ac:graphicFrameMkLst>
            <pc:docMk/>
            <pc:sldMk cId="1556557426" sldId="388"/>
            <ac:graphicFrameMk id="12" creationId="{31B0BD56-D540-4B67-8CBF-E0DB87E7E781}"/>
          </ac:graphicFrameMkLst>
        </pc:graphicFrameChg>
        <pc:graphicFrameChg chg="del mod">
          <ac:chgData name="Helen" userId="ad3a4230-80d7-443d-8a9e-007713cf765f" providerId="ADAL" clId="{61374DE9-D9D5-4EFB-8E1C-79C20690CE2C}" dt="2020-03-02T15:46:44.485" v="230" actId="478"/>
          <ac:graphicFrameMkLst>
            <pc:docMk/>
            <pc:sldMk cId="1556557426" sldId="388"/>
            <ac:graphicFrameMk id="13" creationId="{F40CC4D6-F157-4905-9EEF-CA08FA367740}"/>
          </ac:graphicFrameMkLst>
        </pc:graphicFrameChg>
        <pc:graphicFrameChg chg="add del mod modGraphic">
          <ac:chgData name="Helen" userId="ad3a4230-80d7-443d-8a9e-007713cf765f" providerId="ADAL" clId="{61374DE9-D9D5-4EFB-8E1C-79C20690CE2C}" dt="2020-03-02T15:46:13.203" v="219" actId="21"/>
          <ac:graphicFrameMkLst>
            <pc:docMk/>
            <pc:sldMk cId="1556557426" sldId="388"/>
            <ac:graphicFrameMk id="14" creationId="{DA48A046-226E-454F-971F-3CE8AC3A9D61}"/>
          </ac:graphicFrameMkLst>
        </pc:graphicFrameChg>
        <pc:graphicFrameChg chg="add del mod modGraphic">
          <ac:chgData name="Helen" userId="ad3a4230-80d7-443d-8a9e-007713cf765f" providerId="ADAL" clId="{61374DE9-D9D5-4EFB-8E1C-79C20690CE2C}" dt="2020-03-02T15:46:27.726" v="224" actId="21"/>
          <ac:graphicFrameMkLst>
            <pc:docMk/>
            <pc:sldMk cId="1556557426" sldId="388"/>
            <ac:graphicFrameMk id="15" creationId="{73B5EC38-5BFC-419E-B1A4-19D402B6ECF0}"/>
          </ac:graphicFrameMkLst>
        </pc:graphicFrameChg>
        <pc:graphicFrameChg chg="add del mod modGraphic">
          <ac:chgData name="Helen" userId="ad3a4230-80d7-443d-8a9e-007713cf765f" providerId="ADAL" clId="{61374DE9-D9D5-4EFB-8E1C-79C20690CE2C}" dt="2020-03-02T15:46:42.991" v="229" actId="21"/>
          <ac:graphicFrameMkLst>
            <pc:docMk/>
            <pc:sldMk cId="1556557426" sldId="388"/>
            <ac:graphicFrameMk id="21" creationId="{63056175-F998-46FA-8143-D0150E25AC2F}"/>
          </ac:graphicFrameMkLst>
        </pc:graphicFrameChg>
        <pc:graphicFrameChg chg="add">
          <ac:chgData name="Helen" userId="ad3a4230-80d7-443d-8a9e-007713cf765f" providerId="ADAL" clId="{61374DE9-D9D5-4EFB-8E1C-79C20690CE2C}" dt="2020-03-02T15:46:15.210" v="221"/>
          <ac:graphicFrameMkLst>
            <pc:docMk/>
            <pc:sldMk cId="1556557426" sldId="388"/>
            <ac:graphicFrameMk id="22" creationId="{56516589-BDD2-417D-AFE7-7A62D08C4F7F}"/>
          </ac:graphicFrameMkLst>
        </pc:graphicFrameChg>
        <pc:graphicFrameChg chg="add">
          <ac:chgData name="Helen" userId="ad3a4230-80d7-443d-8a9e-007713cf765f" providerId="ADAL" clId="{61374DE9-D9D5-4EFB-8E1C-79C20690CE2C}" dt="2020-03-02T15:46:29.752" v="226"/>
          <ac:graphicFrameMkLst>
            <pc:docMk/>
            <pc:sldMk cId="1556557426" sldId="388"/>
            <ac:graphicFrameMk id="23" creationId="{57D6B0CA-D84D-46AB-8F96-B522FC0BF74B}"/>
          </ac:graphicFrameMkLst>
        </pc:graphicFrameChg>
        <pc:graphicFrameChg chg="add">
          <ac:chgData name="Helen" userId="ad3a4230-80d7-443d-8a9e-007713cf765f" providerId="ADAL" clId="{61374DE9-D9D5-4EFB-8E1C-79C20690CE2C}" dt="2020-03-02T15:46:44.932" v="231"/>
          <ac:graphicFrameMkLst>
            <pc:docMk/>
            <pc:sldMk cId="1556557426" sldId="388"/>
            <ac:graphicFrameMk id="24" creationId="{F5FB8E63-E7A0-47D4-AD68-5A2258F3D3C3}"/>
          </ac:graphicFrameMkLst>
        </pc:graphicFrameChg>
      </pc:sldChg>
      <pc:sldChg chg="modSp">
        <pc:chgData name="Helen" userId="ad3a4230-80d7-443d-8a9e-007713cf765f" providerId="ADAL" clId="{61374DE9-D9D5-4EFB-8E1C-79C20690CE2C}" dt="2020-03-02T15:48:04.860" v="237"/>
        <pc:sldMkLst>
          <pc:docMk/>
          <pc:sldMk cId="2000513225" sldId="389"/>
        </pc:sldMkLst>
        <pc:graphicFrameChg chg="mod">
          <ac:chgData name="Helen" userId="ad3a4230-80d7-443d-8a9e-007713cf765f" providerId="ADAL" clId="{61374DE9-D9D5-4EFB-8E1C-79C20690CE2C}" dt="2020-03-02T15:48:04.860" v="237"/>
          <ac:graphicFrameMkLst>
            <pc:docMk/>
            <pc:sldMk cId="2000513225" sldId="389"/>
            <ac:graphicFrameMk id="9" creationId="{C803361A-EFC4-1746-B57F-79AA12F9A9DC}"/>
          </ac:graphicFrameMkLst>
        </pc:graphicFrameChg>
      </pc:sldChg>
      <pc:sldChg chg="addSp delSp modSp">
        <pc:chgData name="Helen" userId="ad3a4230-80d7-443d-8a9e-007713cf765f" providerId="ADAL" clId="{61374DE9-D9D5-4EFB-8E1C-79C20690CE2C}" dt="2020-03-02T16:04:49.635" v="284" actId="6549"/>
        <pc:sldMkLst>
          <pc:docMk/>
          <pc:sldMk cId="484217256" sldId="390"/>
        </pc:sldMkLst>
        <pc:spChg chg="mod">
          <ac:chgData name="Helen" userId="ad3a4230-80d7-443d-8a9e-007713cf765f" providerId="ADAL" clId="{61374DE9-D9D5-4EFB-8E1C-79C20690CE2C}" dt="2020-03-02T16:04:49.635" v="284" actId="6549"/>
          <ac:spMkLst>
            <pc:docMk/>
            <pc:sldMk cId="484217256" sldId="390"/>
            <ac:spMk id="19" creationId="{5252A847-DE45-4FA3-A1F8-EEBEB845FF8E}"/>
          </ac:spMkLst>
        </pc:spChg>
        <pc:graphicFrameChg chg="add">
          <ac:chgData name="Helen" userId="ad3a4230-80d7-443d-8a9e-007713cf765f" providerId="ADAL" clId="{61374DE9-D9D5-4EFB-8E1C-79C20690CE2C}" dt="2020-03-02T15:49:40.165" v="257"/>
          <ac:graphicFrameMkLst>
            <pc:docMk/>
            <pc:sldMk cId="484217256" sldId="390"/>
            <ac:graphicFrameMk id="9" creationId="{A4FE261A-A7BB-4EA5-A480-14D30FC8EEE1}"/>
          </ac:graphicFrameMkLst>
        </pc:graphicFrameChg>
        <pc:graphicFrameChg chg="del modGraphic">
          <ac:chgData name="Helen" userId="ad3a4230-80d7-443d-8a9e-007713cf765f" providerId="ADAL" clId="{61374DE9-D9D5-4EFB-8E1C-79C20690CE2C}" dt="2020-03-02T15:49:39.720" v="256" actId="478"/>
          <ac:graphicFrameMkLst>
            <pc:docMk/>
            <pc:sldMk cId="484217256" sldId="390"/>
            <ac:graphicFrameMk id="15" creationId="{B4A012B5-EED5-4A82-A807-A197060F8B61}"/>
          </ac:graphicFrameMkLst>
        </pc:graphicFrameChg>
      </pc:sldChg>
      <pc:sldChg chg="modSp">
        <pc:chgData name="Helen" userId="ad3a4230-80d7-443d-8a9e-007713cf765f" providerId="ADAL" clId="{61374DE9-D9D5-4EFB-8E1C-79C20690CE2C}" dt="2020-03-02T16:04:41.342" v="281" actId="20577"/>
        <pc:sldMkLst>
          <pc:docMk/>
          <pc:sldMk cId="2248962650" sldId="391"/>
        </pc:sldMkLst>
        <pc:spChg chg="mod">
          <ac:chgData name="Helen" userId="ad3a4230-80d7-443d-8a9e-007713cf765f" providerId="ADAL" clId="{61374DE9-D9D5-4EFB-8E1C-79C20690CE2C}" dt="2020-03-02T16:04:41.342" v="281" actId="20577"/>
          <ac:spMkLst>
            <pc:docMk/>
            <pc:sldMk cId="2248962650" sldId="391"/>
            <ac:spMk id="19" creationId="{5252A847-DE45-4FA3-A1F8-EEBEB845FF8E}"/>
          </ac:spMkLst>
        </pc:spChg>
        <pc:graphicFrameChg chg="mod">
          <ac:chgData name="Helen" userId="ad3a4230-80d7-443d-8a9e-007713cf765f" providerId="ADAL" clId="{61374DE9-D9D5-4EFB-8E1C-79C20690CE2C}" dt="2020-03-02T15:49:31.298" v="254" actId="1037"/>
          <ac:graphicFrameMkLst>
            <pc:docMk/>
            <pc:sldMk cId="2248962650" sldId="391"/>
            <ac:graphicFrameMk id="15" creationId="{B4A012B5-EED5-4A82-A807-A197060F8B61}"/>
          </ac:graphicFrameMkLst>
        </pc:graphicFrameChg>
      </pc:sldChg>
      <pc:sldChg chg="addSp delSp modSp">
        <pc:chgData name="Helen" userId="ad3a4230-80d7-443d-8a9e-007713cf765f" providerId="ADAL" clId="{61374DE9-D9D5-4EFB-8E1C-79C20690CE2C}" dt="2020-03-02T16:06:55.990" v="289"/>
        <pc:sldMkLst>
          <pc:docMk/>
          <pc:sldMk cId="2427008733" sldId="394"/>
        </pc:sldMkLst>
        <pc:spChg chg="mod">
          <ac:chgData name="Helen" userId="ad3a4230-80d7-443d-8a9e-007713cf765f" providerId="ADAL" clId="{61374DE9-D9D5-4EFB-8E1C-79C20690CE2C}" dt="2020-03-02T15:51:17.348" v="266" actId="20577"/>
          <ac:spMkLst>
            <pc:docMk/>
            <pc:sldMk cId="2427008733" sldId="394"/>
            <ac:spMk id="13" creationId="{1E0674EA-D127-4D3D-99C7-30294EC3B44F}"/>
          </ac:spMkLst>
        </pc:spChg>
        <pc:graphicFrameChg chg="add">
          <ac:chgData name="Helen" userId="ad3a4230-80d7-443d-8a9e-007713cf765f" providerId="ADAL" clId="{61374DE9-D9D5-4EFB-8E1C-79C20690CE2C}" dt="2020-03-02T16:06:55.990" v="289"/>
          <ac:graphicFrameMkLst>
            <pc:docMk/>
            <pc:sldMk cId="2427008733" sldId="394"/>
            <ac:graphicFrameMk id="16" creationId="{0DA7A48A-4ECD-429C-95AD-36A4CB72DA92}"/>
          </ac:graphicFrameMkLst>
        </pc:graphicFrameChg>
        <pc:graphicFrameChg chg="del mod modGraphic">
          <ac:chgData name="Helen" userId="ad3a4230-80d7-443d-8a9e-007713cf765f" providerId="ADAL" clId="{61374DE9-D9D5-4EFB-8E1C-79C20690CE2C}" dt="2020-03-02T16:06:55.464" v="288" actId="478"/>
          <ac:graphicFrameMkLst>
            <pc:docMk/>
            <pc:sldMk cId="2427008733" sldId="394"/>
            <ac:graphicFrameMk id="17" creationId="{4AB5EF7C-E5FA-432A-A415-7EFE1C7C6177}"/>
          </ac:graphicFrameMkLst>
        </pc:graphicFrameChg>
        <pc:graphicFrameChg chg="del mod modGraphic">
          <ac:chgData name="Helen" userId="ad3a4230-80d7-443d-8a9e-007713cf765f" providerId="ADAL" clId="{61374DE9-D9D5-4EFB-8E1C-79C20690CE2C}" dt="2020-03-02T16:06:55.464" v="288" actId="478"/>
          <ac:graphicFrameMkLst>
            <pc:docMk/>
            <pc:sldMk cId="2427008733" sldId="394"/>
            <ac:graphicFrameMk id="20" creationId="{E0564EE2-A39C-4E28-A2DC-26A1A8F0E67E}"/>
          </ac:graphicFrameMkLst>
        </pc:graphicFrameChg>
        <pc:graphicFrameChg chg="add">
          <ac:chgData name="Helen" userId="ad3a4230-80d7-443d-8a9e-007713cf765f" providerId="ADAL" clId="{61374DE9-D9D5-4EFB-8E1C-79C20690CE2C}" dt="2020-03-02T16:06:55.990" v="289"/>
          <ac:graphicFrameMkLst>
            <pc:docMk/>
            <pc:sldMk cId="2427008733" sldId="394"/>
            <ac:graphicFrameMk id="21" creationId="{418BE0FE-BE13-4845-8D05-22E06BCC041C}"/>
          </ac:graphicFrameMkLst>
        </pc:graphicFrameChg>
        <pc:graphicFrameChg chg="del mod">
          <ac:chgData name="Helen" userId="ad3a4230-80d7-443d-8a9e-007713cf765f" providerId="ADAL" clId="{61374DE9-D9D5-4EFB-8E1C-79C20690CE2C}" dt="2020-03-02T16:06:55.464" v="288" actId="478"/>
          <ac:graphicFrameMkLst>
            <pc:docMk/>
            <pc:sldMk cId="2427008733" sldId="394"/>
            <ac:graphicFrameMk id="22" creationId="{C4E25DB5-C0A1-4D91-BC8F-2B985F6D43D1}"/>
          </ac:graphicFrameMkLst>
        </pc:graphicFrameChg>
        <pc:graphicFrameChg chg="add">
          <ac:chgData name="Helen" userId="ad3a4230-80d7-443d-8a9e-007713cf765f" providerId="ADAL" clId="{61374DE9-D9D5-4EFB-8E1C-79C20690CE2C}" dt="2020-03-02T16:06:55.990" v="289"/>
          <ac:graphicFrameMkLst>
            <pc:docMk/>
            <pc:sldMk cId="2427008733" sldId="394"/>
            <ac:graphicFrameMk id="24" creationId="{924842FE-A2D8-48E0-91A1-95F1BFB4F965}"/>
          </ac:graphicFrameMkLst>
        </pc:graphicFrameChg>
      </pc:sldChg>
      <pc:sldChg chg="addSp delSp">
        <pc:chgData name="Helen" userId="ad3a4230-80d7-443d-8a9e-007713cf765f" providerId="ADAL" clId="{61374DE9-D9D5-4EFB-8E1C-79C20690CE2C}" dt="2020-03-02T16:06:50.762" v="287"/>
        <pc:sldMkLst>
          <pc:docMk/>
          <pc:sldMk cId="339535851" sldId="395"/>
        </pc:sldMkLst>
        <pc:spChg chg="del">
          <ac:chgData name="Helen" userId="ad3a4230-80d7-443d-8a9e-007713cf765f" providerId="ADAL" clId="{61374DE9-D9D5-4EFB-8E1C-79C20690CE2C}" dt="2020-03-02T15:51:26.744" v="267" actId="478"/>
          <ac:spMkLst>
            <pc:docMk/>
            <pc:sldMk cId="339535851" sldId="395"/>
            <ac:spMk id="16" creationId="{A4E10D3C-2191-4277-82BF-A5F37A00E2A6}"/>
          </ac:spMkLst>
        </pc:spChg>
        <pc:spChg chg="add">
          <ac:chgData name="Helen" userId="ad3a4230-80d7-443d-8a9e-007713cf765f" providerId="ADAL" clId="{61374DE9-D9D5-4EFB-8E1C-79C20690CE2C}" dt="2020-03-02T15:51:27.514" v="268"/>
          <ac:spMkLst>
            <pc:docMk/>
            <pc:sldMk cId="339535851" sldId="395"/>
            <ac:spMk id="17" creationId="{8AABFCA1-9EF2-4B87-BDE9-442620F13E58}"/>
          </ac:spMkLst>
        </pc:spChg>
        <pc:graphicFrameChg chg="add del">
          <ac:chgData name="Helen" userId="ad3a4230-80d7-443d-8a9e-007713cf765f" providerId="ADAL" clId="{61374DE9-D9D5-4EFB-8E1C-79C20690CE2C}" dt="2020-03-02T16:06:50.255" v="286" actId="478"/>
          <ac:graphicFrameMkLst>
            <pc:docMk/>
            <pc:sldMk cId="339535851" sldId="395"/>
            <ac:graphicFrameMk id="20" creationId="{4BDDC975-C0CE-4159-B951-E0D1BF967744}"/>
          </ac:graphicFrameMkLst>
        </pc:graphicFrameChg>
        <pc:graphicFrameChg chg="del">
          <ac:chgData name="Helen" userId="ad3a4230-80d7-443d-8a9e-007713cf765f" providerId="ADAL" clId="{61374DE9-D9D5-4EFB-8E1C-79C20690CE2C}" dt="2020-03-02T15:51:26.744" v="267" actId="478"/>
          <ac:graphicFrameMkLst>
            <pc:docMk/>
            <pc:sldMk cId="339535851" sldId="395"/>
            <ac:graphicFrameMk id="21" creationId="{C050246F-C2DA-48F2-B008-2FF58D9A7945}"/>
          </ac:graphicFrameMkLst>
        </pc:graphicFrameChg>
        <pc:graphicFrameChg chg="add del">
          <ac:chgData name="Helen" userId="ad3a4230-80d7-443d-8a9e-007713cf765f" providerId="ADAL" clId="{61374DE9-D9D5-4EFB-8E1C-79C20690CE2C}" dt="2020-03-02T16:06:50.255" v="286" actId="478"/>
          <ac:graphicFrameMkLst>
            <pc:docMk/>
            <pc:sldMk cId="339535851" sldId="395"/>
            <ac:graphicFrameMk id="22" creationId="{5CB7328A-FAAA-476E-9E41-6417D10312C8}"/>
          </ac:graphicFrameMkLst>
        </pc:graphicFrameChg>
        <pc:graphicFrameChg chg="add del">
          <ac:chgData name="Helen" userId="ad3a4230-80d7-443d-8a9e-007713cf765f" providerId="ADAL" clId="{61374DE9-D9D5-4EFB-8E1C-79C20690CE2C}" dt="2020-03-02T16:06:50.255" v="286" actId="478"/>
          <ac:graphicFrameMkLst>
            <pc:docMk/>
            <pc:sldMk cId="339535851" sldId="395"/>
            <ac:graphicFrameMk id="23" creationId="{DAC4D542-6AD6-4C40-A4AF-67C48C2B65AE}"/>
          </ac:graphicFrameMkLst>
        </pc:graphicFrameChg>
        <pc:graphicFrameChg chg="del">
          <ac:chgData name="Helen" userId="ad3a4230-80d7-443d-8a9e-007713cf765f" providerId="ADAL" clId="{61374DE9-D9D5-4EFB-8E1C-79C20690CE2C}" dt="2020-03-02T15:51:26.744" v="267" actId="478"/>
          <ac:graphicFrameMkLst>
            <pc:docMk/>
            <pc:sldMk cId="339535851" sldId="395"/>
            <ac:graphicFrameMk id="24" creationId="{02908563-8979-46F9-A8C9-CB5894453615}"/>
          </ac:graphicFrameMkLst>
        </pc:graphicFrameChg>
        <pc:graphicFrameChg chg="del">
          <ac:chgData name="Helen" userId="ad3a4230-80d7-443d-8a9e-007713cf765f" providerId="ADAL" clId="{61374DE9-D9D5-4EFB-8E1C-79C20690CE2C}" dt="2020-03-02T15:51:26.744" v="267" actId="478"/>
          <ac:graphicFrameMkLst>
            <pc:docMk/>
            <pc:sldMk cId="339535851" sldId="395"/>
            <ac:graphicFrameMk id="25" creationId="{8803ADA7-F3FA-4A89-B7C7-09CEED6955B2}"/>
          </ac:graphicFrameMkLst>
        </pc:graphicFrameChg>
        <pc:graphicFrameChg chg="add">
          <ac:chgData name="Helen" userId="ad3a4230-80d7-443d-8a9e-007713cf765f" providerId="ADAL" clId="{61374DE9-D9D5-4EFB-8E1C-79C20690CE2C}" dt="2020-03-02T16:06:50.762" v="287"/>
          <ac:graphicFrameMkLst>
            <pc:docMk/>
            <pc:sldMk cId="339535851" sldId="395"/>
            <ac:graphicFrameMk id="26" creationId="{B687807C-BD41-4BB9-8064-7EDB3C0E3E40}"/>
          </ac:graphicFrameMkLst>
        </pc:graphicFrameChg>
        <pc:graphicFrameChg chg="add">
          <ac:chgData name="Helen" userId="ad3a4230-80d7-443d-8a9e-007713cf765f" providerId="ADAL" clId="{61374DE9-D9D5-4EFB-8E1C-79C20690CE2C}" dt="2020-03-02T16:06:50.762" v="287"/>
          <ac:graphicFrameMkLst>
            <pc:docMk/>
            <pc:sldMk cId="339535851" sldId="395"/>
            <ac:graphicFrameMk id="27" creationId="{ACAB5011-BA12-4217-A9F4-4D668A115AB7}"/>
          </ac:graphicFrameMkLst>
        </pc:graphicFrameChg>
        <pc:graphicFrameChg chg="add">
          <ac:chgData name="Helen" userId="ad3a4230-80d7-443d-8a9e-007713cf765f" providerId="ADAL" clId="{61374DE9-D9D5-4EFB-8E1C-79C20690CE2C}" dt="2020-03-02T16:06:50.762" v="287"/>
          <ac:graphicFrameMkLst>
            <pc:docMk/>
            <pc:sldMk cId="339535851" sldId="395"/>
            <ac:graphicFrameMk id="28" creationId="{F1556077-5369-4C88-96C7-4F766BD5971F}"/>
          </ac:graphicFrameMkLst>
        </pc:graphicFrameChg>
      </pc:sldChg>
      <pc:sldChg chg="addSp delSp modSp">
        <pc:chgData name="Helen" userId="ad3a4230-80d7-443d-8a9e-007713cf765f" providerId="ADAL" clId="{61374DE9-D9D5-4EFB-8E1C-79C20690CE2C}" dt="2020-03-02T16:06:43.153" v="285" actId="555"/>
        <pc:sldMkLst>
          <pc:docMk/>
          <pc:sldMk cId="4145734043" sldId="396"/>
        </pc:sldMkLst>
        <pc:spChg chg="add">
          <ac:chgData name="Helen" userId="ad3a4230-80d7-443d-8a9e-007713cf765f" providerId="ADAL" clId="{61374DE9-D9D5-4EFB-8E1C-79C20690CE2C}" dt="2020-03-02T15:51:32.021" v="270"/>
          <ac:spMkLst>
            <pc:docMk/>
            <pc:sldMk cId="4145734043" sldId="396"/>
            <ac:spMk id="17" creationId="{856F44EA-65A3-4F2F-8941-44FAA52832AC}"/>
          </ac:spMkLst>
        </pc:spChg>
        <pc:spChg chg="del">
          <ac:chgData name="Helen" userId="ad3a4230-80d7-443d-8a9e-007713cf765f" providerId="ADAL" clId="{61374DE9-D9D5-4EFB-8E1C-79C20690CE2C}" dt="2020-03-02T15:51:31.634" v="269" actId="478"/>
          <ac:spMkLst>
            <pc:docMk/>
            <pc:sldMk cId="4145734043" sldId="396"/>
            <ac:spMk id="21" creationId="{11814AA2-A172-4545-87E6-4C4A8BA3F89D}"/>
          </ac:spMkLst>
        </pc:spChg>
        <pc:graphicFrameChg chg="mod">
          <ac:chgData name="Helen" userId="ad3a4230-80d7-443d-8a9e-007713cf765f" providerId="ADAL" clId="{61374DE9-D9D5-4EFB-8E1C-79C20690CE2C}" dt="2020-03-02T16:02:23.251" v="273" actId="572"/>
          <ac:graphicFrameMkLst>
            <pc:docMk/>
            <pc:sldMk cId="4145734043" sldId="396"/>
            <ac:graphicFrameMk id="16" creationId="{39C72260-F680-458B-AD83-3B31827D7319}"/>
          </ac:graphicFrameMkLst>
        </pc:graphicFrameChg>
        <pc:graphicFrameChg chg="add mod">
          <ac:chgData name="Helen" userId="ad3a4230-80d7-443d-8a9e-007713cf765f" providerId="ADAL" clId="{61374DE9-D9D5-4EFB-8E1C-79C20690CE2C}" dt="2020-03-02T16:06:43.153" v="285" actId="555"/>
          <ac:graphicFrameMkLst>
            <pc:docMk/>
            <pc:sldMk cId="4145734043" sldId="396"/>
            <ac:graphicFrameMk id="20" creationId="{ADFBBDF1-1336-44BE-BDB7-9FB32EA01645}"/>
          </ac:graphicFrameMkLst>
        </pc:graphicFrameChg>
        <pc:graphicFrameChg chg="add mod">
          <ac:chgData name="Helen" userId="ad3a4230-80d7-443d-8a9e-007713cf765f" providerId="ADAL" clId="{61374DE9-D9D5-4EFB-8E1C-79C20690CE2C}" dt="2020-03-02T16:06:43.153" v="285" actId="555"/>
          <ac:graphicFrameMkLst>
            <pc:docMk/>
            <pc:sldMk cId="4145734043" sldId="396"/>
            <ac:graphicFrameMk id="22" creationId="{112A1A6C-8370-44E1-BFE6-638B1521B82E}"/>
          </ac:graphicFrameMkLst>
        </pc:graphicFrameChg>
        <pc:graphicFrameChg chg="add mod">
          <ac:chgData name="Helen" userId="ad3a4230-80d7-443d-8a9e-007713cf765f" providerId="ADAL" clId="{61374DE9-D9D5-4EFB-8E1C-79C20690CE2C}" dt="2020-03-02T16:06:43.153" v="285" actId="555"/>
          <ac:graphicFrameMkLst>
            <pc:docMk/>
            <pc:sldMk cId="4145734043" sldId="396"/>
            <ac:graphicFrameMk id="23" creationId="{0D644A12-6DC9-46C8-ABEE-1D0C786C474D}"/>
          </ac:graphicFrameMkLst>
        </pc:graphicFrameChg>
        <pc:graphicFrameChg chg="del">
          <ac:chgData name="Helen" userId="ad3a4230-80d7-443d-8a9e-007713cf765f" providerId="ADAL" clId="{61374DE9-D9D5-4EFB-8E1C-79C20690CE2C}" dt="2020-03-02T15:51:31.634" v="269" actId="478"/>
          <ac:graphicFrameMkLst>
            <pc:docMk/>
            <pc:sldMk cId="4145734043" sldId="396"/>
            <ac:graphicFrameMk id="24" creationId="{A3DEFCF3-15E9-489D-9CA5-E7B716478A28}"/>
          </ac:graphicFrameMkLst>
        </pc:graphicFrameChg>
        <pc:graphicFrameChg chg="del">
          <ac:chgData name="Helen" userId="ad3a4230-80d7-443d-8a9e-007713cf765f" providerId="ADAL" clId="{61374DE9-D9D5-4EFB-8E1C-79C20690CE2C}" dt="2020-03-02T15:51:31.634" v="269" actId="478"/>
          <ac:graphicFrameMkLst>
            <pc:docMk/>
            <pc:sldMk cId="4145734043" sldId="396"/>
            <ac:graphicFrameMk id="25" creationId="{99C650B5-427B-43A0-AE71-FC8C087D78A8}"/>
          </ac:graphicFrameMkLst>
        </pc:graphicFrameChg>
        <pc:graphicFrameChg chg="del">
          <ac:chgData name="Helen" userId="ad3a4230-80d7-443d-8a9e-007713cf765f" providerId="ADAL" clId="{61374DE9-D9D5-4EFB-8E1C-79C20690CE2C}" dt="2020-03-02T15:51:31.634" v="269" actId="478"/>
          <ac:graphicFrameMkLst>
            <pc:docMk/>
            <pc:sldMk cId="4145734043" sldId="396"/>
            <ac:graphicFrameMk id="31" creationId="{E32C78A8-9052-45C3-85FF-B36BDBA6FF77}"/>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ser>
          <c:idx val="0"/>
          <c:order val="0"/>
          <c:tx>
            <c:strRef>
              <c:f>Sheet1!$B$1</c:f>
              <c:strCache>
                <c:ptCount val="1"/>
                <c:pt idx="0">
                  <c:v>Sales</c:v>
                </c:pt>
              </c:strCache>
            </c:strRef>
          </c:tx>
          <c:spPr>
            <a:solidFill>
              <a:srgbClr val="99FF99"/>
            </a:solidFill>
            <a:ln w="28575">
              <a:solidFill>
                <a:schemeClr val="tx1"/>
              </a:solidFill>
            </a:ln>
            <a:effectLst/>
          </c:spPr>
          <c:dPt>
            <c:idx val="0"/>
            <c:bubble3D val="0"/>
            <c:spPr>
              <a:solidFill>
                <a:srgbClr val="99FF99"/>
              </a:solidFill>
              <a:ln w="28575">
                <a:solidFill>
                  <a:schemeClr val="tx1"/>
                </a:solidFill>
              </a:ln>
              <a:effectLst/>
            </c:spPr>
            <c:extLst>
              <c:ext xmlns:c16="http://schemas.microsoft.com/office/drawing/2014/chart" uri="{C3380CC4-5D6E-409C-BE32-E72D297353CC}">
                <c16:uniqueId val="{00000001-50AF-B049-95B7-12E905489CF5}"/>
              </c:ext>
            </c:extLst>
          </c:dPt>
          <c:cat>
            <c:strRef>
              <c:f>Sheet1!$A$2:$A$8</c:f>
              <c:strCache>
                <c:ptCount val="7"/>
                <c:pt idx="0">
                  <c:v>1st Qtr</c:v>
                </c:pt>
                <c:pt idx="1">
                  <c:v>2nd Qtr</c:v>
                </c:pt>
                <c:pt idx="5">
                  <c:v>3rd Qtr</c:v>
                </c:pt>
                <c:pt idx="6">
                  <c:v>4th Qtr</c:v>
                </c:pt>
              </c:strCache>
            </c:strRef>
          </c:cat>
          <c:val>
            <c:numRef>
              <c:f>Sheet1!$B$2:$B$8</c:f>
              <c:numCache>
                <c:formatCode>General</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2-50AF-B049-95B7-12E905489CF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ser>
          <c:idx val="0"/>
          <c:order val="0"/>
          <c:tx>
            <c:strRef>
              <c:f>Sheet1!$B$1</c:f>
              <c:strCache>
                <c:ptCount val="1"/>
                <c:pt idx="0">
                  <c:v>Sales</c:v>
                </c:pt>
              </c:strCache>
            </c:strRef>
          </c:tx>
          <c:spPr>
            <a:solidFill>
              <a:srgbClr val="FFD966"/>
            </a:solidFill>
            <a:ln w="28575">
              <a:solidFill>
                <a:schemeClr val="tx1"/>
              </a:solidFill>
            </a:ln>
            <a:effectLst/>
          </c:spPr>
          <c:dPt>
            <c:idx val="0"/>
            <c:bubble3D val="0"/>
            <c:spPr>
              <a:solidFill>
                <a:srgbClr val="FFD966"/>
              </a:solidFill>
              <a:ln w="28575">
                <a:solidFill>
                  <a:schemeClr val="tx1"/>
                </a:solidFill>
              </a:ln>
              <a:effectLst/>
            </c:spPr>
            <c:extLst>
              <c:ext xmlns:c16="http://schemas.microsoft.com/office/drawing/2014/chart" uri="{C3380CC4-5D6E-409C-BE32-E72D297353CC}">
                <c16:uniqueId val="{00000001-15BF-5F4F-96BF-18F1FD42B7B3}"/>
              </c:ext>
            </c:extLst>
          </c:dPt>
          <c:dPt>
            <c:idx val="3"/>
            <c:bubble3D val="0"/>
            <c:spPr>
              <a:solidFill>
                <a:srgbClr val="FFD966"/>
              </a:solidFill>
              <a:ln w="28575">
                <a:solidFill>
                  <a:schemeClr val="tx1"/>
                </a:solidFill>
              </a:ln>
              <a:effectLst/>
            </c:spPr>
            <c:extLst>
              <c:ext xmlns:c16="http://schemas.microsoft.com/office/drawing/2014/chart" uri="{C3380CC4-5D6E-409C-BE32-E72D297353CC}">
                <c16:uniqueId val="{00000003-15BF-5F4F-96BF-18F1FD42B7B3}"/>
              </c:ext>
            </c:extLst>
          </c:dPt>
          <c:dPt>
            <c:idx val="4"/>
            <c:bubble3D val="0"/>
            <c:spPr>
              <a:solidFill>
                <a:schemeClr val="bg1"/>
              </a:solidFill>
              <a:ln w="28575">
                <a:solidFill>
                  <a:schemeClr val="tx1"/>
                </a:solidFill>
              </a:ln>
              <a:effectLst/>
            </c:spPr>
            <c:extLst>
              <c:ext xmlns:c16="http://schemas.microsoft.com/office/drawing/2014/chart" uri="{C3380CC4-5D6E-409C-BE32-E72D297353CC}">
                <c16:uniqueId val="{00000006-15A5-423C-B41E-1700F7EE32DE}"/>
              </c:ext>
            </c:extLst>
          </c:dPt>
          <c:dPt>
            <c:idx val="5"/>
            <c:bubble3D val="0"/>
            <c:spPr>
              <a:solidFill>
                <a:schemeClr val="bg1"/>
              </a:solidFill>
              <a:ln w="28575">
                <a:solidFill>
                  <a:schemeClr val="tx1"/>
                </a:solidFill>
              </a:ln>
              <a:effectLst/>
            </c:spPr>
            <c:extLst>
              <c:ext xmlns:c16="http://schemas.microsoft.com/office/drawing/2014/chart" uri="{C3380CC4-5D6E-409C-BE32-E72D297353CC}">
                <c16:uniqueId val="{00000004-15BF-5F4F-96BF-18F1FD42B7B3}"/>
              </c:ext>
            </c:extLst>
          </c:dPt>
          <c:cat>
            <c:strRef>
              <c:f>Sheet1!$A$2:$A$7</c:f>
              <c:strCache>
                <c:ptCount val="6"/>
                <c:pt idx="0">
                  <c:v>1st Qtr</c:v>
                </c:pt>
                <c:pt idx="1">
                  <c:v>2nd Qtr</c:v>
                </c:pt>
                <c:pt idx="4">
                  <c:v>3rd Qtr</c:v>
                </c:pt>
                <c:pt idx="5">
                  <c:v>4th Qtr</c:v>
                </c:pt>
              </c:strCache>
            </c:strRef>
          </c:cat>
          <c:val>
            <c:numRef>
              <c:f>Sheet1!$B$2:$B$7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2-15BF-5F4F-96BF-18F1FD42B7B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ser>
          <c:idx val="0"/>
          <c:order val="0"/>
          <c:tx>
            <c:strRef>
              <c:f>Sheet1!$B$1</c:f>
              <c:strCache>
                <c:ptCount val="1"/>
                <c:pt idx="0">
                  <c:v>Sales</c:v>
                </c:pt>
              </c:strCache>
            </c:strRef>
          </c:tx>
          <c:spPr>
            <a:solidFill>
              <a:srgbClr val="FFFF00"/>
            </a:solidFill>
            <a:ln w="28575">
              <a:solidFill>
                <a:schemeClr val="tx1"/>
              </a:solidFill>
            </a:ln>
            <a:effectLst/>
          </c:spPr>
          <c:dPt>
            <c:idx val="0"/>
            <c:bubble3D val="0"/>
            <c:spPr>
              <a:solidFill>
                <a:schemeClr val="bg1"/>
              </a:solidFill>
              <a:ln w="28575">
                <a:solidFill>
                  <a:schemeClr val="tx1"/>
                </a:solidFill>
              </a:ln>
              <a:effectLst/>
            </c:spPr>
            <c:extLst>
              <c:ext xmlns:c16="http://schemas.microsoft.com/office/drawing/2014/chart" uri="{C3380CC4-5D6E-409C-BE32-E72D297353CC}">
                <c16:uniqueId val="{00000001-D097-F847-BDAA-929445363CD1}"/>
              </c:ext>
            </c:extLst>
          </c:dPt>
          <c:dPt>
            <c:idx val="1"/>
            <c:bubble3D val="0"/>
            <c:spPr>
              <a:solidFill>
                <a:schemeClr val="bg1"/>
              </a:solidFill>
              <a:ln w="28575">
                <a:solidFill>
                  <a:schemeClr val="tx1"/>
                </a:solidFill>
              </a:ln>
              <a:effectLst/>
            </c:spPr>
            <c:extLst>
              <c:ext xmlns:c16="http://schemas.microsoft.com/office/drawing/2014/chart" uri="{C3380CC4-5D6E-409C-BE32-E72D297353CC}">
                <c16:uniqueId val="{00000003-D097-F847-BDAA-929445363CD1}"/>
              </c:ext>
            </c:extLst>
          </c:dPt>
          <c:cat>
            <c:strRef>
              <c:f>Sheet1!$A$2:$A$6</c:f>
              <c:strCache>
                <c:ptCount val="5"/>
                <c:pt idx="0">
                  <c:v>1st Qtr</c:v>
                </c:pt>
                <c:pt idx="1">
                  <c:v>2nd Qtr</c:v>
                </c:pt>
                <c:pt idx="3">
                  <c:v>3rd Qtr</c:v>
                </c:pt>
                <c:pt idx="4">
                  <c:v>4th Qtr</c:v>
                </c:pt>
              </c:strCache>
            </c:strRef>
          </c:cat>
          <c:val>
            <c:numRef>
              <c:f>Sheet1!$B$2:$B$6</c:f>
              <c:numCache>
                <c:formatCode>General</c:formatCode>
                <c:ptCount val="5"/>
                <c:pt idx="0">
                  <c:v>1</c:v>
                </c:pt>
                <c:pt idx="1">
                  <c:v>1</c:v>
                </c:pt>
                <c:pt idx="2">
                  <c:v>1</c:v>
                </c:pt>
                <c:pt idx="3">
                  <c:v>1</c:v>
                </c:pt>
                <c:pt idx="4">
                  <c:v>1</c:v>
                </c:pt>
              </c:numCache>
            </c:numRef>
          </c:val>
          <c:extLst>
            <c:ext xmlns:c16="http://schemas.microsoft.com/office/drawing/2014/chart" uri="{C3380CC4-5D6E-409C-BE32-E72D297353CC}">
              <c16:uniqueId val="{00000002-D097-F847-BDAA-929445363CD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8575">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ser>
          <c:idx val="0"/>
          <c:order val="0"/>
          <c:tx>
            <c:strRef>
              <c:f>Sheet1!$B$1</c:f>
              <c:strCache>
                <c:ptCount val="1"/>
                <c:pt idx="0">
                  <c:v>Sales</c:v>
                </c:pt>
              </c:strCache>
            </c:strRef>
          </c:tx>
          <c:spPr>
            <a:noFill/>
            <a:ln w="28575">
              <a:solidFill>
                <a:schemeClr val="tx1"/>
              </a:solidFill>
            </a:ln>
            <a:effectLst/>
          </c:spPr>
          <c:dPt>
            <c:idx val="0"/>
            <c:bubble3D val="0"/>
            <c:spPr>
              <a:solidFill>
                <a:srgbClr val="FFFF00"/>
              </a:solidFill>
              <a:ln w="28575">
                <a:solidFill>
                  <a:schemeClr val="tx1"/>
                </a:solidFill>
              </a:ln>
              <a:effectLst/>
            </c:spPr>
            <c:extLst>
              <c:ext xmlns:c16="http://schemas.microsoft.com/office/drawing/2014/chart" uri="{C3380CC4-5D6E-409C-BE32-E72D297353CC}">
                <c16:uniqueId val="{00000001-CB07-5245-B61C-0BF8C535F388}"/>
              </c:ext>
            </c:extLst>
          </c:dPt>
          <c:dPt>
            <c:idx val="1"/>
            <c:bubble3D val="0"/>
            <c:spPr>
              <a:solidFill>
                <a:schemeClr val="bg1"/>
              </a:solidFill>
              <a:ln w="28575">
                <a:solidFill>
                  <a:schemeClr val="tx1"/>
                </a:solidFill>
              </a:ln>
              <a:effectLst/>
            </c:spPr>
            <c:extLst>
              <c:ext xmlns:c16="http://schemas.microsoft.com/office/drawing/2014/chart" uri="{C3380CC4-5D6E-409C-BE32-E72D297353CC}">
                <c16:uniqueId val="{00000003-CB07-5245-B61C-0BF8C535F388}"/>
              </c:ext>
            </c:extLst>
          </c:dPt>
          <c:dPt>
            <c:idx val="2"/>
            <c:bubble3D val="0"/>
            <c:spPr>
              <a:solidFill>
                <a:schemeClr val="bg1"/>
              </a:solidFill>
              <a:ln w="28575">
                <a:solidFill>
                  <a:schemeClr val="tx1"/>
                </a:solidFill>
              </a:ln>
              <a:effectLst/>
            </c:spPr>
            <c:extLst>
              <c:ext xmlns:c16="http://schemas.microsoft.com/office/drawing/2014/chart" uri="{C3380CC4-5D6E-409C-BE32-E72D297353CC}">
                <c16:uniqueId val="{00000007-C1A3-4340-8B28-EC6F0064D0BA}"/>
              </c:ext>
            </c:extLst>
          </c:dPt>
          <c:dPt>
            <c:idx val="3"/>
            <c:bubble3D val="0"/>
            <c:spPr>
              <a:solidFill>
                <a:schemeClr val="bg1"/>
              </a:solidFill>
              <a:ln w="28575">
                <a:solidFill>
                  <a:schemeClr val="tx1"/>
                </a:solidFill>
              </a:ln>
              <a:effectLst/>
            </c:spPr>
            <c:extLst>
              <c:ext xmlns:c16="http://schemas.microsoft.com/office/drawing/2014/chart" uri="{C3380CC4-5D6E-409C-BE32-E72D297353CC}">
                <c16:uniqueId val="{00000006-C1A3-4340-8B28-EC6F0064D0BA}"/>
              </c:ext>
            </c:extLst>
          </c:dPt>
          <c:dPt>
            <c:idx val="4"/>
            <c:bubble3D val="0"/>
            <c:spPr>
              <a:solidFill>
                <a:srgbClr val="FFFF00"/>
              </a:solidFill>
              <a:ln w="28575">
                <a:solidFill>
                  <a:schemeClr val="tx1"/>
                </a:solidFill>
              </a:ln>
              <a:effectLst/>
            </c:spPr>
            <c:extLst>
              <c:ext xmlns:c16="http://schemas.microsoft.com/office/drawing/2014/chart" uri="{C3380CC4-5D6E-409C-BE32-E72D297353CC}">
                <c16:uniqueId val="{00000005-CB07-5245-B61C-0BF8C535F388}"/>
              </c:ext>
            </c:extLst>
          </c:dPt>
          <c:cat>
            <c:strRef>
              <c:f>Sheet1!$A$2:$A$6</c:f>
              <c:strCache>
                <c:ptCount val="5"/>
                <c:pt idx="0">
                  <c:v>1st Qtr</c:v>
                </c:pt>
                <c:pt idx="1">
                  <c:v>2nd Qtr</c:v>
                </c:pt>
                <c:pt idx="3">
                  <c:v>3rd Qtr</c:v>
                </c:pt>
                <c:pt idx="4">
                  <c:v>4th Qtr</c:v>
                </c:pt>
              </c:strCache>
            </c:strRef>
          </c:cat>
          <c:val>
            <c:numRef>
              <c:f>Sheet1!$B$2:$B$6</c:f>
              <c:numCache>
                <c:formatCode>General</c:formatCode>
                <c:ptCount val="5"/>
                <c:pt idx="0">
                  <c:v>1</c:v>
                </c:pt>
                <c:pt idx="1">
                  <c:v>1</c:v>
                </c:pt>
                <c:pt idx="2">
                  <c:v>1</c:v>
                </c:pt>
                <c:pt idx="3">
                  <c:v>1</c:v>
                </c:pt>
                <c:pt idx="4">
                  <c:v>1</c:v>
                </c:pt>
              </c:numCache>
            </c:numRef>
          </c:val>
          <c:extLst>
            <c:ext xmlns:c16="http://schemas.microsoft.com/office/drawing/2014/chart" uri="{C3380CC4-5D6E-409C-BE32-E72D297353CC}">
              <c16:uniqueId val="{00000004-CB07-5245-B61C-0BF8C535F38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ser>
          <c:idx val="0"/>
          <c:order val="0"/>
          <c:tx>
            <c:strRef>
              <c:f>Sheet1!$B$1</c:f>
              <c:strCache>
                <c:ptCount val="1"/>
                <c:pt idx="0">
                  <c:v>Sales</c:v>
                </c:pt>
              </c:strCache>
            </c:strRef>
          </c:tx>
          <c:spPr>
            <a:solidFill>
              <a:srgbClr val="FFFF00"/>
            </a:solidFill>
            <a:ln w="28575">
              <a:solidFill>
                <a:schemeClr val="tx1"/>
              </a:solidFill>
            </a:ln>
            <a:effectLst/>
          </c:spPr>
          <c:dPt>
            <c:idx val="0"/>
            <c:bubble3D val="0"/>
            <c:spPr>
              <a:solidFill>
                <a:schemeClr val="bg1"/>
              </a:solidFill>
              <a:ln w="28575">
                <a:solidFill>
                  <a:schemeClr val="tx1"/>
                </a:solidFill>
              </a:ln>
              <a:effectLst/>
            </c:spPr>
            <c:extLst>
              <c:ext xmlns:c16="http://schemas.microsoft.com/office/drawing/2014/chart" uri="{C3380CC4-5D6E-409C-BE32-E72D297353CC}">
                <c16:uniqueId val="{00000001-D097-F847-BDAA-929445363CD1}"/>
              </c:ext>
            </c:extLst>
          </c:dPt>
          <c:dPt>
            <c:idx val="1"/>
            <c:bubble3D val="0"/>
            <c:spPr>
              <a:solidFill>
                <a:schemeClr val="bg1"/>
              </a:solidFill>
              <a:ln w="28575">
                <a:solidFill>
                  <a:schemeClr val="tx1"/>
                </a:solidFill>
              </a:ln>
              <a:effectLst/>
            </c:spPr>
            <c:extLst>
              <c:ext xmlns:c16="http://schemas.microsoft.com/office/drawing/2014/chart" uri="{C3380CC4-5D6E-409C-BE32-E72D297353CC}">
                <c16:uniqueId val="{00000003-D097-F847-BDAA-929445363CD1}"/>
              </c:ext>
            </c:extLst>
          </c:dPt>
          <c:cat>
            <c:strRef>
              <c:f>Sheet1!$A$2:$A$6</c:f>
              <c:strCache>
                <c:ptCount val="5"/>
                <c:pt idx="0">
                  <c:v>1st Qtr</c:v>
                </c:pt>
                <c:pt idx="1">
                  <c:v>2nd Qtr</c:v>
                </c:pt>
                <c:pt idx="3">
                  <c:v>3rd Qtr</c:v>
                </c:pt>
                <c:pt idx="4">
                  <c:v>4th Qtr</c:v>
                </c:pt>
              </c:strCache>
            </c:strRef>
          </c:cat>
          <c:val>
            <c:numRef>
              <c:f>Sheet1!$B$2:$B$6</c:f>
              <c:numCache>
                <c:formatCode>General</c:formatCode>
                <c:ptCount val="5"/>
                <c:pt idx="0">
                  <c:v>1</c:v>
                </c:pt>
                <c:pt idx="1">
                  <c:v>1</c:v>
                </c:pt>
                <c:pt idx="2">
                  <c:v>1</c:v>
                </c:pt>
                <c:pt idx="3">
                  <c:v>1</c:v>
                </c:pt>
                <c:pt idx="4">
                  <c:v>1</c:v>
                </c:pt>
              </c:numCache>
            </c:numRef>
          </c:val>
          <c:extLst>
            <c:ext xmlns:c16="http://schemas.microsoft.com/office/drawing/2014/chart" uri="{C3380CC4-5D6E-409C-BE32-E72D297353CC}">
              <c16:uniqueId val="{00000002-D097-F847-BDAA-929445363CD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8575">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ser>
          <c:idx val="0"/>
          <c:order val="0"/>
          <c:tx>
            <c:strRef>
              <c:f>Sheet1!$B$1</c:f>
              <c:strCache>
                <c:ptCount val="1"/>
                <c:pt idx="0">
                  <c:v>Sales</c:v>
                </c:pt>
              </c:strCache>
            </c:strRef>
          </c:tx>
          <c:spPr>
            <a:noFill/>
            <a:ln w="28575">
              <a:solidFill>
                <a:schemeClr val="tx1"/>
              </a:solidFill>
            </a:ln>
            <a:effectLst/>
          </c:spPr>
          <c:dPt>
            <c:idx val="0"/>
            <c:bubble3D val="0"/>
            <c:spPr>
              <a:solidFill>
                <a:srgbClr val="FFFF00"/>
              </a:solidFill>
              <a:ln w="28575">
                <a:solidFill>
                  <a:schemeClr val="tx1"/>
                </a:solidFill>
              </a:ln>
              <a:effectLst/>
            </c:spPr>
            <c:extLst>
              <c:ext xmlns:c16="http://schemas.microsoft.com/office/drawing/2014/chart" uri="{C3380CC4-5D6E-409C-BE32-E72D297353CC}">
                <c16:uniqueId val="{00000001-CB07-5245-B61C-0BF8C535F388}"/>
              </c:ext>
            </c:extLst>
          </c:dPt>
          <c:dPt>
            <c:idx val="1"/>
            <c:bubble3D val="0"/>
            <c:spPr>
              <a:solidFill>
                <a:schemeClr val="bg1"/>
              </a:solidFill>
              <a:ln w="28575">
                <a:solidFill>
                  <a:schemeClr val="tx1"/>
                </a:solidFill>
              </a:ln>
              <a:effectLst/>
            </c:spPr>
            <c:extLst>
              <c:ext xmlns:c16="http://schemas.microsoft.com/office/drawing/2014/chart" uri="{C3380CC4-5D6E-409C-BE32-E72D297353CC}">
                <c16:uniqueId val="{00000003-CB07-5245-B61C-0BF8C535F388}"/>
              </c:ext>
            </c:extLst>
          </c:dPt>
          <c:dPt>
            <c:idx val="2"/>
            <c:bubble3D val="0"/>
            <c:spPr>
              <a:solidFill>
                <a:schemeClr val="bg1"/>
              </a:solidFill>
              <a:ln w="28575">
                <a:solidFill>
                  <a:schemeClr val="tx1"/>
                </a:solidFill>
              </a:ln>
              <a:effectLst/>
            </c:spPr>
            <c:extLst>
              <c:ext xmlns:c16="http://schemas.microsoft.com/office/drawing/2014/chart" uri="{C3380CC4-5D6E-409C-BE32-E72D297353CC}">
                <c16:uniqueId val="{00000007-C1A3-4340-8B28-EC6F0064D0BA}"/>
              </c:ext>
            </c:extLst>
          </c:dPt>
          <c:dPt>
            <c:idx val="3"/>
            <c:bubble3D val="0"/>
            <c:spPr>
              <a:solidFill>
                <a:schemeClr val="bg1"/>
              </a:solidFill>
              <a:ln w="28575">
                <a:solidFill>
                  <a:schemeClr val="tx1"/>
                </a:solidFill>
              </a:ln>
              <a:effectLst/>
            </c:spPr>
            <c:extLst>
              <c:ext xmlns:c16="http://schemas.microsoft.com/office/drawing/2014/chart" uri="{C3380CC4-5D6E-409C-BE32-E72D297353CC}">
                <c16:uniqueId val="{00000006-C1A3-4340-8B28-EC6F0064D0BA}"/>
              </c:ext>
            </c:extLst>
          </c:dPt>
          <c:dPt>
            <c:idx val="4"/>
            <c:bubble3D val="0"/>
            <c:spPr>
              <a:solidFill>
                <a:srgbClr val="FFFF00"/>
              </a:solidFill>
              <a:ln w="28575">
                <a:solidFill>
                  <a:schemeClr val="tx1"/>
                </a:solidFill>
              </a:ln>
              <a:effectLst/>
            </c:spPr>
            <c:extLst>
              <c:ext xmlns:c16="http://schemas.microsoft.com/office/drawing/2014/chart" uri="{C3380CC4-5D6E-409C-BE32-E72D297353CC}">
                <c16:uniqueId val="{00000005-CB07-5245-B61C-0BF8C535F388}"/>
              </c:ext>
            </c:extLst>
          </c:dPt>
          <c:cat>
            <c:strRef>
              <c:f>Sheet1!$A$2:$A$6</c:f>
              <c:strCache>
                <c:ptCount val="5"/>
                <c:pt idx="0">
                  <c:v>1st Qtr</c:v>
                </c:pt>
                <c:pt idx="1">
                  <c:v>2nd Qtr</c:v>
                </c:pt>
                <c:pt idx="3">
                  <c:v>3rd Qtr</c:v>
                </c:pt>
                <c:pt idx="4">
                  <c:v>4th Qtr</c:v>
                </c:pt>
              </c:strCache>
            </c:strRef>
          </c:cat>
          <c:val>
            <c:numRef>
              <c:f>Sheet1!$B$2:$B$6</c:f>
              <c:numCache>
                <c:formatCode>General</c:formatCode>
                <c:ptCount val="5"/>
                <c:pt idx="0">
                  <c:v>1</c:v>
                </c:pt>
                <c:pt idx="1">
                  <c:v>1</c:v>
                </c:pt>
                <c:pt idx="2">
                  <c:v>1</c:v>
                </c:pt>
                <c:pt idx="3">
                  <c:v>1</c:v>
                </c:pt>
                <c:pt idx="4">
                  <c:v>1</c:v>
                </c:pt>
              </c:numCache>
            </c:numRef>
          </c:val>
          <c:extLst>
            <c:ext xmlns:c16="http://schemas.microsoft.com/office/drawing/2014/chart" uri="{C3380CC4-5D6E-409C-BE32-E72D297353CC}">
              <c16:uniqueId val="{00000004-CB07-5245-B61C-0BF8C535F38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ser>
          <c:idx val="0"/>
          <c:order val="0"/>
          <c:tx>
            <c:strRef>
              <c:f>Sheet1!$B$1</c:f>
              <c:strCache>
                <c:ptCount val="1"/>
                <c:pt idx="0">
                  <c:v>Sales</c:v>
                </c:pt>
              </c:strCache>
            </c:strRef>
          </c:tx>
          <c:spPr>
            <a:solidFill>
              <a:srgbClr val="FFFF00"/>
            </a:solidFill>
            <a:ln w="28575">
              <a:solidFill>
                <a:schemeClr val="tx1"/>
              </a:solidFill>
            </a:ln>
            <a:effectLst/>
          </c:spPr>
          <c:dPt>
            <c:idx val="0"/>
            <c:bubble3D val="0"/>
            <c:spPr>
              <a:solidFill>
                <a:schemeClr val="bg1"/>
              </a:solidFill>
              <a:ln w="28575">
                <a:solidFill>
                  <a:schemeClr val="tx1"/>
                </a:solidFill>
              </a:ln>
              <a:effectLst/>
            </c:spPr>
            <c:extLst>
              <c:ext xmlns:c16="http://schemas.microsoft.com/office/drawing/2014/chart" uri="{C3380CC4-5D6E-409C-BE32-E72D297353CC}">
                <c16:uniqueId val="{00000001-D097-F847-BDAA-929445363CD1}"/>
              </c:ext>
            </c:extLst>
          </c:dPt>
          <c:dPt>
            <c:idx val="1"/>
            <c:bubble3D val="0"/>
            <c:spPr>
              <a:solidFill>
                <a:schemeClr val="bg1"/>
              </a:solidFill>
              <a:ln w="28575">
                <a:solidFill>
                  <a:schemeClr val="tx1"/>
                </a:solidFill>
              </a:ln>
              <a:effectLst/>
            </c:spPr>
            <c:extLst>
              <c:ext xmlns:c16="http://schemas.microsoft.com/office/drawing/2014/chart" uri="{C3380CC4-5D6E-409C-BE32-E72D297353CC}">
                <c16:uniqueId val="{00000003-D097-F847-BDAA-929445363CD1}"/>
              </c:ext>
            </c:extLst>
          </c:dPt>
          <c:cat>
            <c:strRef>
              <c:f>Sheet1!$A$2:$A$6</c:f>
              <c:strCache>
                <c:ptCount val="5"/>
                <c:pt idx="0">
                  <c:v>1st Qtr</c:v>
                </c:pt>
                <c:pt idx="1">
                  <c:v>2nd Qtr</c:v>
                </c:pt>
                <c:pt idx="3">
                  <c:v>3rd Qtr</c:v>
                </c:pt>
                <c:pt idx="4">
                  <c:v>4th Qtr</c:v>
                </c:pt>
              </c:strCache>
            </c:strRef>
          </c:cat>
          <c:val>
            <c:numRef>
              <c:f>Sheet1!$B$2:$B$6</c:f>
              <c:numCache>
                <c:formatCode>General</c:formatCode>
                <c:ptCount val="5"/>
                <c:pt idx="0">
                  <c:v>1</c:v>
                </c:pt>
                <c:pt idx="1">
                  <c:v>1</c:v>
                </c:pt>
                <c:pt idx="2">
                  <c:v>1</c:v>
                </c:pt>
                <c:pt idx="3">
                  <c:v>1</c:v>
                </c:pt>
                <c:pt idx="4">
                  <c:v>1</c:v>
                </c:pt>
              </c:numCache>
            </c:numRef>
          </c:val>
          <c:extLst>
            <c:ext xmlns:c16="http://schemas.microsoft.com/office/drawing/2014/chart" uri="{C3380CC4-5D6E-409C-BE32-E72D297353CC}">
              <c16:uniqueId val="{00000002-D097-F847-BDAA-929445363CD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8575">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ser>
          <c:idx val="0"/>
          <c:order val="0"/>
          <c:tx>
            <c:strRef>
              <c:f>Sheet1!$B$1</c:f>
              <c:strCache>
                <c:ptCount val="1"/>
                <c:pt idx="0">
                  <c:v>Sales</c:v>
                </c:pt>
              </c:strCache>
            </c:strRef>
          </c:tx>
          <c:spPr>
            <a:noFill/>
            <a:ln w="28575">
              <a:solidFill>
                <a:schemeClr val="tx1"/>
              </a:solidFill>
            </a:ln>
            <a:effectLst/>
          </c:spPr>
          <c:dPt>
            <c:idx val="0"/>
            <c:bubble3D val="0"/>
            <c:spPr>
              <a:solidFill>
                <a:srgbClr val="FFFF00"/>
              </a:solidFill>
              <a:ln w="28575">
                <a:solidFill>
                  <a:schemeClr val="tx1"/>
                </a:solidFill>
              </a:ln>
              <a:effectLst/>
            </c:spPr>
            <c:extLst>
              <c:ext xmlns:c16="http://schemas.microsoft.com/office/drawing/2014/chart" uri="{C3380CC4-5D6E-409C-BE32-E72D297353CC}">
                <c16:uniqueId val="{00000001-CB07-5245-B61C-0BF8C535F388}"/>
              </c:ext>
            </c:extLst>
          </c:dPt>
          <c:dPt>
            <c:idx val="1"/>
            <c:bubble3D val="0"/>
            <c:spPr>
              <a:solidFill>
                <a:schemeClr val="bg1"/>
              </a:solidFill>
              <a:ln w="28575">
                <a:solidFill>
                  <a:schemeClr val="tx1"/>
                </a:solidFill>
              </a:ln>
              <a:effectLst/>
            </c:spPr>
            <c:extLst>
              <c:ext xmlns:c16="http://schemas.microsoft.com/office/drawing/2014/chart" uri="{C3380CC4-5D6E-409C-BE32-E72D297353CC}">
                <c16:uniqueId val="{00000003-CB07-5245-B61C-0BF8C535F388}"/>
              </c:ext>
            </c:extLst>
          </c:dPt>
          <c:dPt>
            <c:idx val="2"/>
            <c:bubble3D val="0"/>
            <c:spPr>
              <a:solidFill>
                <a:schemeClr val="bg1"/>
              </a:solidFill>
              <a:ln w="28575">
                <a:solidFill>
                  <a:schemeClr val="tx1"/>
                </a:solidFill>
              </a:ln>
              <a:effectLst/>
            </c:spPr>
            <c:extLst>
              <c:ext xmlns:c16="http://schemas.microsoft.com/office/drawing/2014/chart" uri="{C3380CC4-5D6E-409C-BE32-E72D297353CC}">
                <c16:uniqueId val="{00000007-C1A3-4340-8B28-EC6F0064D0BA}"/>
              </c:ext>
            </c:extLst>
          </c:dPt>
          <c:dPt>
            <c:idx val="3"/>
            <c:bubble3D val="0"/>
            <c:spPr>
              <a:solidFill>
                <a:schemeClr val="bg1"/>
              </a:solidFill>
              <a:ln w="28575">
                <a:solidFill>
                  <a:schemeClr val="tx1"/>
                </a:solidFill>
              </a:ln>
              <a:effectLst/>
            </c:spPr>
            <c:extLst>
              <c:ext xmlns:c16="http://schemas.microsoft.com/office/drawing/2014/chart" uri="{C3380CC4-5D6E-409C-BE32-E72D297353CC}">
                <c16:uniqueId val="{00000006-C1A3-4340-8B28-EC6F0064D0BA}"/>
              </c:ext>
            </c:extLst>
          </c:dPt>
          <c:dPt>
            <c:idx val="4"/>
            <c:bubble3D val="0"/>
            <c:spPr>
              <a:solidFill>
                <a:srgbClr val="FFFF00"/>
              </a:solidFill>
              <a:ln w="28575">
                <a:solidFill>
                  <a:schemeClr val="tx1"/>
                </a:solidFill>
              </a:ln>
              <a:effectLst/>
            </c:spPr>
            <c:extLst>
              <c:ext xmlns:c16="http://schemas.microsoft.com/office/drawing/2014/chart" uri="{C3380CC4-5D6E-409C-BE32-E72D297353CC}">
                <c16:uniqueId val="{00000005-CB07-5245-B61C-0BF8C535F388}"/>
              </c:ext>
            </c:extLst>
          </c:dPt>
          <c:cat>
            <c:strRef>
              <c:f>Sheet1!$A$2:$A$6</c:f>
              <c:strCache>
                <c:ptCount val="5"/>
                <c:pt idx="0">
                  <c:v>1st Qtr</c:v>
                </c:pt>
                <c:pt idx="1">
                  <c:v>2nd Qtr</c:v>
                </c:pt>
                <c:pt idx="3">
                  <c:v>3rd Qtr</c:v>
                </c:pt>
                <c:pt idx="4">
                  <c:v>4th Qtr</c:v>
                </c:pt>
              </c:strCache>
            </c:strRef>
          </c:cat>
          <c:val>
            <c:numRef>
              <c:f>Sheet1!$B$2:$B$6</c:f>
              <c:numCache>
                <c:formatCode>General</c:formatCode>
                <c:ptCount val="5"/>
                <c:pt idx="0">
                  <c:v>1</c:v>
                </c:pt>
                <c:pt idx="1">
                  <c:v>1</c:v>
                </c:pt>
                <c:pt idx="2">
                  <c:v>1</c:v>
                </c:pt>
                <c:pt idx="3">
                  <c:v>1</c:v>
                </c:pt>
                <c:pt idx="4">
                  <c:v>1</c:v>
                </c:pt>
              </c:numCache>
            </c:numRef>
          </c:val>
          <c:extLst>
            <c:ext xmlns:c16="http://schemas.microsoft.com/office/drawing/2014/chart" uri="{C3380CC4-5D6E-409C-BE32-E72D297353CC}">
              <c16:uniqueId val="{00000004-CB07-5245-B61C-0BF8C535F38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ser>
          <c:idx val="0"/>
          <c:order val="0"/>
          <c:tx>
            <c:strRef>
              <c:f>Sheet1!$B$1</c:f>
              <c:strCache>
                <c:ptCount val="1"/>
                <c:pt idx="0">
                  <c:v>Sales</c:v>
                </c:pt>
              </c:strCache>
            </c:strRef>
          </c:tx>
          <c:spPr>
            <a:solidFill>
              <a:srgbClr val="99FF99"/>
            </a:solidFill>
            <a:ln w="28575">
              <a:solidFill>
                <a:schemeClr val="tx1"/>
              </a:solidFill>
            </a:ln>
            <a:effectLst/>
          </c:spPr>
          <c:dPt>
            <c:idx val="0"/>
            <c:bubble3D val="0"/>
            <c:spPr>
              <a:solidFill>
                <a:schemeClr val="bg1"/>
              </a:solidFill>
              <a:ln w="28575">
                <a:solidFill>
                  <a:schemeClr val="tx1"/>
                </a:solidFill>
              </a:ln>
              <a:effectLst/>
            </c:spPr>
            <c:extLst>
              <c:ext xmlns:c16="http://schemas.microsoft.com/office/drawing/2014/chart" uri="{C3380CC4-5D6E-409C-BE32-E72D297353CC}">
                <c16:uniqueId val="{00000001-B510-5344-8C8C-7367973AB298}"/>
              </c:ext>
            </c:extLst>
          </c:dPt>
          <c:dPt>
            <c:idx val="1"/>
            <c:bubble3D val="0"/>
            <c:spPr>
              <a:solidFill>
                <a:schemeClr val="bg1"/>
              </a:solidFill>
              <a:ln w="28575">
                <a:solidFill>
                  <a:schemeClr val="tx1"/>
                </a:solidFill>
              </a:ln>
              <a:effectLst/>
            </c:spPr>
            <c:extLst>
              <c:ext xmlns:c16="http://schemas.microsoft.com/office/drawing/2014/chart" uri="{C3380CC4-5D6E-409C-BE32-E72D297353CC}">
                <c16:uniqueId val="{00000003-B510-5344-8C8C-7367973AB298}"/>
              </c:ext>
            </c:extLst>
          </c:dPt>
          <c:cat>
            <c:strRef>
              <c:f>Sheet1!$A$2:$A$8</c:f>
              <c:strCache>
                <c:ptCount val="7"/>
                <c:pt idx="0">
                  <c:v>1st Qtr</c:v>
                </c:pt>
                <c:pt idx="1">
                  <c:v>2nd Qtr</c:v>
                </c:pt>
                <c:pt idx="5">
                  <c:v>3rd Qtr</c:v>
                </c:pt>
                <c:pt idx="6">
                  <c:v>4th Qtr</c:v>
                </c:pt>
              </c:strCache>
            </c:strRef>
          </c:cat>
          <c:val>
            <c:numRef>
              <c:f>Sheet1!$B$2:$B$8</c:f>
              <c:numCache>
                <c:formatCode>General</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2-B510-5344-8C8C-7367973AB29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ser>
          <c:idx val="0"/>
          <c:order val="0"/>
          <c:tx>
            <c:strRef>
              <c:f>Sheet1!$B$1</c:f>
              <c:strCache>
                <c:ptCount val="1"/>
                <c:pt idx="0">
                  <c:v>Sales</c:v>
                </c:pt>
              </c:strCache>
            </c:strRef>
          </c:tx>
          <c:spPr>
            <a:noFill/>
            <a:ln w="28575">
              <a:solidFill>
                <a:schemeClr val="tx1"/>
              </a:solidFill>
            </a:ln>
            <a:effectLst/>
          </c:spPr>
          <c:dPt>
            <c:idx val="0"/>
            <c:bubble3D val="0"/>
            <c:spPr>
              <a:solidFill>
                <a:srgbClr val="99FF99"/>
              </a:solidFill>
              <a:ln w="28575">
                <a:solidFill>
                  <a:schemeClr val="tx1"/>
                </a:solidFill>
              </a:ln>
              <a:effectLst/>
            </c:spPr>
            <c:extLst>
              <c:ext xmlns:c16="http://schemas.microsoft.com/office/drawing/2014/chart" uri="{C3380CC4-5D6E-409C-BE32-E72D297353CC}">
                <c16:uniqueId val="{00000001-13B7-BD45-95D3-8A6F4739E4C7}"/>
              </c:ext>
            </c:extLst>
          </c:dPt>
          <c:dPt>
            <c:idx val="1"/>
            <c:bubble3D val="0"/>
            <c:spPr>
              <a:solidFill>
                <a:schemeClr val="bg1"/>
              </a:solidFill>
              <a:ln w="28575">
                <a:solidFill>
                  <a:schemeClr val="tx1"/>
                </a:solidFill>
              </a:ln>
              <a:effectLst/>
            </c:spPr>
            <c:extLst>
              <c:ext xmlns:c16="http://schemas.microsoft.com/office/drawing/2014/chart" uri="{C3380CC4-5D6E-409C-BE32-E72D297353CC}">
                <c16:uniqueId val="{00000008-E165-4EEB-A98D-51D9249E941D}"/>
              </c:ext>
            </c:extLst>
          </c:dPt>
          <c:dPt>
            <c:idx val="2"/>
            <c:bubble3D val="0"/>
            <c:spPr>
              <a:solidFill>
                <a:schemeClr val="bg1"/>
              </a:solidFill>
              <a:ln w="28575">
                <a:solidFill>
                  <a:schemeClr val="tx1"/>
                </a:solidFill>
              </a:ln>
              <a:effectLst/>
            </c:spPr>
            <c:extLst>
              <c:ext xmlns:c16="http://schemas.microsoft.com/office/drawing/2014/chart" uri="{C3380CC4-5D6E-409C-BE32-E72D297353CC}">
                <c16:uniqueId val="{00000007-E165-4EEB-A98D-51D9249E941D}"/>
              </c:ext>
            </c:extLst>
          </c:dPt>
          <c:dPt>
            <c:idx val="3"/>
            <c:bubble3D val="0"/>
            <c:spPr>
              <a:solidFill>
                <a:schemeClr val="bg1"/>
              </a:solidFill>
              <a:ln w="28575">
                <a:solidFill>
                  <a:schemeClr val="tx1"/>
                </a:solidFill>
              </a:ln>
              <a:effectLst/>
            </c:spPr>
            <c:extLst>
              <c:ext xmlns:c16="http://schemas.microsoft.com/office/drawing/2014/chart" uri="{C3380CC4-5D6E-409C-BE32-E72D297353CC}">
                <c16:uniqueId val="{00000006-E165-4EEB-A98D-51D9249E941D}"/>
              </c:ext>
            </c:extLst>
          </c:dPt>
          <c:dPt>
            <c:idx val="4"/>
            <c:bubble3D val="0"/>
            <c:spPr>
              <a:solidFill>
                <a:schemeClr val="bg1"/>
              </a:solidFill>
              <a:ln w="28575">
                <a:solidFill>
                  <a:schemeClr val="tx1"/>
                </a:solidFill>
              </a:ln>
              <a:effectLst/>
            </c:spPr>
            <c:extLst>
              <c:ext xmlns:c16="http://schemas.microsoft.com/office/drawing/2014/chart" uri="{C3380CC4-5D6E-409C-BE32-E72D297353CC}">
                <c16:uniqueId val="{00000005-E165-4EEB-A98D-51D9249E941D}"/>
              </c:ext>
            </c:extLst>
          </c:dPt>
          <c:dPt>
            <c:idx val="5"/>
            <c:bubble3D val="0"/>
            <c:spPr>
              <a:solidFill>
                <a:schemeClr val="bg1"/>
              </a:solidFill>
              <a:ln w="28575">
                <a:solidFill>
                  <a:schemeClr val="tx1"/>
                </a:solidFill>
              </a:ln>
              <a:effectLst/>
            </c:spPr>
            <c:extLst>
              <c:ext xmlns:c16="http://schemas.microsoft.com/office/drawing/2014/chart" uri="{C3380CC4-5D6E-409C-BE32-E72D297353CC}">
                <c16:uniqueId val="{00000004-E165-4EEB-A98D-51D9249E941D}"/>
              </c:ext>
            </c:extLst>
          </c:dPt>
          <c:dPt>
            <c:idx val="6"/>
            <c:bubble3D val="0"/>
            <c:spPr>
              <a:solidFill>
                <a:srgbClr val="99FF99"/>
              </a:solidFill>
              <a:ln w="28575">
                <a:solidFill>
                  <a:schemeClr val="tx1"/>
                </a:solidFill>
              </a:ln>
              <a:effectLst/>
            </c:spPr>
            <c:extLst>
              <c:ext xmlns:c16="http://schemas.microsoft.com/office/drawing/2014/chart" uri="{C3380CC4-5D6E-409C-BE32-E72D297353CC}">
                <c16:uniqueId val="{00000003-13B7-BD45-95D3-8A6F4739E4C7}"/>
              </c:ext>
            </c:extLst>
          </c:dPt>
          <c:cat>
            <c:strRef>
              <c:f>Sheet1!$A$2:$A$8</c:f>
              <c:strCache>
                <c:ptCount val="7"/>
                <c:pt idx="0">
                  <c:v>1st Qtr</c:v>
                </c:pt>
                <c:pt idx="1">
                  <c:v>2nd Qtr</c:v>
                </c:pt>
                <c:pt idx="5">
                  <c:v>3rd Qtr</c:v>
                </c:pt>
                <c:pt idx="6">
                  <c:v>4th Qtr</c:v>
                </c:pt>
              </c:strCache>
            </c:strRef>
          </c:cat>
          <c:val>
            <c:numRef>
              <c:f>Sheet1!$B$2:$B$8</c:f>
              <c:numCache>
                <c:formatCode>General</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2-13B7-BD45-95D3-8A6F4739E4C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ser>
          <c:idx val="0"/>
          <c:order val="0"/>
          <c:tx>
            <c:strRef>
              <c:f>Sheet1!$B$1</c:f>
              <c:strCache>
                <c:ptCount val="1"/>
                <c:pt idx="0">
                  <c:v>Sales</c:v>
                </c:pt>
              </c:strCache>
            </c:strRef>
          </c:tx>
          <c:spPr>
            <a:noFill/>
            <a:ln w="28575">
              <a:solidFill>
                <a:schemeClr val="tx1"/>
              </a:solidFill>
            </a:ln>
            <a:effectLst/>
          </c:spPr>
          <c:dPt>
            <c:idx val="0"/>
            <c:bubble3D val="0"/>
            <c:spPr>
              <a:solidFill>
                <a:schemeClr val="bg1"/>
              </a:solidFill>
              <a:ln w="28575">
                <a:solidFill>
                  <a:schemeClr val="tx1"/>
                </a:solidFill>
              </a:ln>
              <a:effectLst/>
            </c:spPr>
            <c:extLst>
              <c:ext xmlns:c16="http://schemas.microsoft.com/office/drawing/2014/chart" uri="{C3380CC4-5D6E-409C-BE32-E72D297353CC}">
                <c16:uniqueId val="{00000001-5E5E-DF4E-ABC3-4E85ABAB7783}"/>
              </c:ext>
            </c:extLst>
          </c:dPt>
          <c:dPt>
            <c:idx val="1"/>
            <c:bubble3D val="0"/>
            <c:spPr>
              <a:solidFill>
                <a:srgbClr val="99FF99"/>
              </a:solidFill>
              <a:ln w="28575">
                <a:solidFill>
                  <a:schemeClr val="tx1"/>
                </a:solidFill>
              </a:ln>
              <a:effectLst/>
            </c:spPr>
            <c:extLst>
              <c:ext xmlns:c16="http://schemas.microsoft.com/office/drawing/2014/chart" uri="{C3380CC4-5D6E-409C-BE32-E72D297353CC}">
                <c16:uniqueId val="{00000005-5E5E-DF4E-ABC3-4E85ABAB7783}"/>
              </c:ext>
            </c:extLst>
          </c:dPt>
          <c:dPt>
            <c:idx val="2"/>
            <c:bubble3D val="0"/>
            <c:spPr>
              <a:solidFill>
                <a:srgbClr val="99FF99"/>
              </a:solidFill>
              <a:ln w="28575">
                <a:solidFill>
                  <a:schemeClr val="tx1"/>
                </a:solidFill>
              </a:ln>
              <a:effectLst/>
            </c:spPr>
            <c:extLst>
              <c:ext xmlns:c16="http://schemas.microsoft.com/office/drawing/2014/chart" uri="{C3380CC4-5D6E-409C-BE32-E72D297353CC}">
                <c16:uniqueId val="{00000004-5E5E-DF4E-ABC3-4E85ABAB7783}"/>
              </c:ext>
            </c:extLst>
          </c:dPt>
          <c:dPt>
            <c:idx val="3"/>
            <c:bubble3D val="0"/>
            <c:spPr>
              <a:solidFill>
                <a:srgbClr val="99FF99"/>
              </a:solidFill>
              <a:ln w="28575">
                <a:solidFill>
                  <a:schemeClr val="tx1"/>
                </a:solidFill>
              </a:ln>
              <a:effectLst/>
            </c:spPr>
            <c:extLst>
              <c:ext xmlns:c16="http://schemas.microsoft.com/office/drawing/2014/chart" uri="{C3380CC4-5D6E-409C-BE32-E72D297353CC}">
                <c16:uniqueId val="{00000003-5E5E-DF4E-ABC3-4E85ABAB7783}"/>
              </c:ext>
            </c:extLst>
          </c:dPt>
          <c:dPt>
            <c:idx val="4"/>
            <c:bubble3D val="0"/>
            <c:spPr>
              <a:solidFill>
                <a:schemeClr val="bg1"/>
              </a:solidFill>
              <a:ln w="28575">
                <a:solidFill>
                  <a:schemeClr val="tx1"/>
                </a:solidFill>
              </a:ln>
              <a:effectLst/>
            </c:spPr>
            <c:extLst>
              <c:ext xmlns:c16="http://schemas.microsoft.com/office/drawing/2014/chart" uri="{C3380CC4-5D6E-409C-BE32-E72D297353CC}">
                <c16:uniqueId val="{0000000A-8FCF-4665-A3D1-4182AD48C59A}"/>
              </c:ext>
            </c:extLst>
          </c:dPt>
          <c:dPt>
            <c:idx val="5"/>
            <c:bubble3D val="0"/>
            <c:spPr>
              <a:solidFill>
                <a:schemeClr val="bg1"/>
              </a:solidFill>
              <a:ln w="28575">
                <a:solidFill>
                  <a:schemeClr val="tx1"/>
                </a:solidFill>
              </a:ln>
              <a:effectLst/>
            </c:spPr>
            <c:extLst>
              <c:ext xmlns:c16="http://schemas.microsoft.com/office/drawing/2014/chart" uri="{C3380CC4-5D6E-409C-BE32-E72D297353CC}">
                <c16:uniqueId val="{00000009-8FCF-4665-A3D1-4182AD48C59A}"/>
              </c:ext>
            </c:extLst>
          </c:dPt>
          <c:dPt>
            <c:idx val="6"/>
            <c:bubble3D val="0"/>
            <c:spPr>
              <a:solidFill>
                <a:schemeClr val="bg1"/>
              </a:solidFill>
              <a:ln w="28575">
                <a:solidFill>
                  <a:schemeClr val="tx1"/>
                </a:solidFill>
              </a:ln>
              <a:effectLst/>
            </c:spPr>
            <c:extLst>
              <c:ext xmlns:c16="http://schemas.microsoft.com/office/drawing/2014/chart" uri="{C3380CC4-5D6E-409C-BE32-E72D297353CC}">
                <c16:uniqueId val="{00000008-8FCF-4665-A3D1-4182AD48C59A}"/>
              </c:ext>
            </c:extLst>
          </c:dPt>
          <c:cat>
            <c:strRef>
              <c:f>Sheet1!$A$2:$A$8</c:f>
              <c:strCache>
                <c:ptCount val="7"/>
                <c:pt idx="0">
                  <c:v>1st Qtr</c:v>
                </c:pt>
                <c:pt idx="1">
                  <c:v>2nd Qtr</c:v>
                </c:pt>
                <c:pt idx="5">
                  <c:v>3rd Qtr</c:v>
                </c:pt>
                <c:pt idx="6">
                  <c:v>4th Qtr</c:v>
                </c:pt>
              </c:strCache>
            </c:strRef>
          </c:cat>
          <c:val>
            <c:numRef>
              <c:f>Sheet1!$B$2:$B$8</c:f>
              <c:numCache>
                <c:formatCode>General</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2-5E5E-DF4E-ABC3-4E85ABAB778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ser>
          <c:idx val="0"/>
          <c:order val="0"/>
          <c:tx>
            <c:strRef>
              <c:f>Sheet1!$B$1</c:f>
              <c:strCache>
                <c:ptCount val="1"/>
                <c:pt idx="0">
                  <c:v>Sales</c:v>
                </c:pt>
              </c:strCache>
            </c:strRef>
          </c:tx>
          <c:spPr>
            <a:solidFill>
              <a:srgbClr val="99FF99"/>
            </a:solidFill>
            <a:ln w="28575">
              <a:solidFill>
                <a:schemeClr val="tx1"/>
              </a:solidFill>
            </a:ln>
            <a:effectLst/>
          </c:spPr>
          <c:dPt>
            <c:idx val="0"/>
            <c:bubble3D val="0"/>
            <c:spPr>
              <a:solidFill>
                <a:srgbClr val="99FF99"/>
              </a:solidFill>
              <a:ln w="28575">
                <a:solidFill>
                  <a:schemeClr val="tx1"/>
                </a:solidFill>
              </a:ln>
              <a:effectLst/>
            </c:spPr>
            <c:extLst>
              <c:ext xmlns:c16="http://schemas.microsoft.com/office/drawing/2014/chart" uri="{C3380CC4-5D6E-409C-BE32-E72D297353CC}">
                <c16:uniqueId val="{00000001-15F9-4E76-B587-A5CA7170F358}"/>
              </c:ext>
            </c:extLst>
          </c:dPt>
          <c:cat>
            <c:strRef>
              <c:f>Sheet1!$A$2:$A$8</c:f>
              <c:strCache>
                <c:ptCount val="7"/>
                <c:pt idx="0">
                  <c:v>1st Qtr</c:v>
                </c:pt>
                <c:pt idx="1">
                  <c:v>2nd Qtr</c:v>
                </c:pt>
                <c:pt idx="5">
                  <c:v>3rd Qtr</c:v>
                </c:pt>
                <c:pt idx="6">
                  <c:v>4th Qtr</c:v>
                </c:pt>
              </c:strCache>
            </c:strRef>
          </c:cat>
          <c:val>
            <c:numRef>
              <c:f>Sheet1!$B$2:$B$8</c:f>
              <c:numCache>
                <c:formatCode>General</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2-15F9-4E76-B587-A5CA7170F35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ser>
          <c:idx val="0"/>
          <c:order val="0"/>
          <c:tx>
            <c:strRef>
              <c:f>Sheet1!$B$1</c:f>
              <c:strCache>
                <c:ptCount val="1"/>
                <c:pt idx="0">
                  <c:v>Sales</c:v>
                </c:pt>
              </c:strCache>
            </c:strRef>
          </c:tx>
          <c:spPr>
            <a:solidFill>
              <a:srgbClr val="99FF99"/>
            </a:solidFill>
            <a:ln w="28575">
              <a:solidFill>
                <a:schemeClr val="tx1"/>
              </a:solidFill>
            </a:ln>
            <a:effectLst/>
          </c:spPr>
          <c:dPt>
            <c:idx val="0"/>
            <c:bubble3D val="0"/>
            <c:spPr>
              <a:solidFill>
                <a:schemeClr val="bg1"/>
              </a:solidFill>
              <a:ln w="28575">
                <a:solidFill>
                  <a:schemeClr val="tx1"/>
                </a:solidFill>
              </a:ln>
              <a:effectLst/>
            </c:spPr>
            <c:extLst>
              <c:ext xmlns:c16="http://schemas.microsoft.com/office/drawing/2014/chart" uri="{C3380CC4-5D6E-409C-BE32-E72D297353CC}">
                <c16:uniqueId val="{00000001-63C5-4148-BA4A-CCC6742E431E}"/>
              </c:ext>
            </c:extLst>
          </c:dPt>
          <c:dPt>
            <c:idx val="1"/>
            <c:bubble3D val="0"/>
            <c:spPr>
              <a:solidFill>
                <a:schemeClr val="bg1"/>
              </a:solidFill>
              <a:ln w="28575">
                <a:solidFill>
                  <a:schemeClr val="tx1"/>
                </a:solidFill>
              </a:ln>
              <a:effectLst/>
            </c:spPr>
            <c:extLst>
              <c:ext xmlns:c16="http://schemas.microsoft.com/office/drawing/2014/chart" uri="{C3380CC4-5D6E-409C-BE32-E72D297353CC}">
                <c16:uniqueId val="{00000003-63C5-4148-BA4A-CCC6742E431E}"/>
              </c:ext>
            </c:extLst>
          </c:dPt>
          <c:cat>
            <c:strRef>
              <c:f>Sheet1!$A$2:$A$8</c:f>
              <c:strCache>
                <c:ptCount val="7"/>
                <c:pt idx="0">
                  <c:v>1st Qtr</c:v>
                </c:pt>
                <c:pt idx="1">
                  <c:v>2nd Qtr</c:v>
                </c:pt>
                <c:pt idx="5">
                  <c:v>3rd Qtr</c:v>
                </c:pt>
                <c:pt idx="6">
                  <c:v>4th Qtr</c:v>
                </c:pt>
              </c:strCache>
            </c:strRef>
          </c:cat>
          <c:val>
            <c:numRef>
              <c:f>Sheet1!$B$2:$B$8</c:f>
              <c:numCache>
                <c:formatCode>General</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4-63C5-4148-BA4A-CCC6742E431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ser>
          <c:idx val="0"/>
          <c:order val="0"/>
          <c:tx>
            <c:strRef>
              <c:f>Sheet1!$B$1</c:f>
              <c:strCache>
                <c:ptCount val="1"/>
                <c:pt idx="0">
                  <c:v>Sales</c:v>
                </c:pt>
              </c:strCache>
            </c:strRef>
          </c:tx>
          <c:spPr>
            <a:noFill/>
            <a:ln w="28575">
              <a:solidFill>
                <a:schemeClr val="tx1"/>
              </a:solidFill>
            </a:ln>
            <a:effectLst/>
          </c:spPr>
          <c:dPt>
            <c:idx val="0"/>
            <c:bubble3D val="0"/>
            <c:spPr>
              <a:solidFill>
                <a:srgbClr val="99FF99"/>
              </a:solidFill>
              <a:ln w="28575">
                <a:solidFill>
                  <a:schemeClr val="tx1"/>
                </a:solidFill>
              </a:ln>
              <a:effectLst/>
            </c:spPr>
            <c:extLst>
              <c:ext xmlns:c16="http://schemas.microsoft.com/office/drawing/2014/chart" uri="{C3380CC4-5D6E-409C-BE32-E72D297353CC}">
                <c16:uniqueId val="{00000001-2B76-4892-ADA3-A9C58252E78C}"/>
              </c:ext>
            </c:extLst>
          </c:dPt>
          <c:dPt>
            <c:idx val="1"/>
            <c:bubble3D val="0"/>
            <c:spPr>
              <a:solidFill>
                <a:schemeClr val="bg1"/>
              </a:solidFill>
              <a:ln w="28575">
                <a:solidFill>
                  <a:schemeClr val="tx1"/>
                </a:solidFill>
              </a:ln>
              <a:effectLst/>
            </c:spPr>
            <c:extLst>
              <c:ext xmlns:c16="http://schemas.microsoft.com/office/drawing/2014/chart" uri="{C3380CC4-5D6E-409C-BE32-E72D297353CC}">
                <c16:uniqueId val="{00000003-2B76-4892-ADA3-A9C58252E78C}"/>
              </c:ext>
            </c:extLst>
          </c:dPt>
          <c:dPt>
            <c:idx val="2"/>
            <c:bubble3D val="0"/>
            <c:spPr>
              <a:solidFill>
                <a:schemeClr val="bg1"/>
              </a:solidFill>
              <a:ln w="28575">
                <a:solidFill>
                  <a:schemeClr val="tx1"/>
                </a:solidFill>
              </a:ln>
              <a:effectLst/>
            </c:spPr>
            <c:extLst>
              <c:ext xmlns:c16="http://schemas.microsoft.com/office/drawing/2014/chart" uri="{C3380CC4-5D6E-409C-BE32-E72D297353CC}">
                <c16:uniqueId val="{00000005-2B76-4892-ADA3-A9C58252E78C}"/>
              </c:ext>
            </c:extLst>
          </c:dPt>
          <c:dPt>
            <c:idx val="3"/>
            <c:bubble3D val="0"/>
            <c:spPr>
              <a:solidFill>
                <a:schemeClr val="bg1"/>
              </a:solidFill>
              <a:ln w="28575">
                <a:solidFill>
                  <a:schemeClr val="tx1"/>
                </a:solidFill>
              </a:ln>
              <a:effectLst/>
            </c:spPr>
            <c:extLst>
              <c:ext xmlns:c16="http://schemas.microsoft.com/office/drawing/2014/chart" uri="{C3380CC4-5D6E-409C-BE32-E72D297353CC}">
                <c16:uniqueId val="{00000007-2B76-4892-ADA3-A9C58252E78C}"/>
              </c:ext>
            </c:extLst>
          </c:dPt>
          <c:dPt>
            <c:idx val="4"/>
            <c:bubble3D val="0"/>
            <c:spPr>
              <a:solidFill>
                <a:schemeClr val="bg1"/>
              </a:solidFill>
              <a:ln w="28575">
                <a:solidFill>
                  <a:schemeClr val="tx1"/>
                </a:solidFill>
              </a:ln>
              <a:effectLst/>
            </c:spPr>
            <c:extLst>
              <c:ext xmlns:c16="http://schemas.microsoft.com/office/drawing/2014/chart" uri="{C3380CC4-5D6E-409C-BE32-E72D297353CC}">
                <c16:uniqueId val="{00000009-2B76-4892-ADA3-A9C58252E78C}"/>
              </c:ext>
            </c:extLst>
          </c:dPt>
          <c:dPt>
            <c:idx val="5"/>
            <c:bubble3D val="0"/>
            <c:spPr>
              <a:solidFill>
                <a:schemeClr val="bg1"/>
              </a:solidFill>
              <a:ln w="28575">
                <a:solidFill>
                  <a:schemeClr val="tx1"/>
                </a:solidFill>
              </a:ln>
              <a:effectLst/>
            </c:spPr>
            <c:extLst>
              <c:ext xmlns:c16="http://schemas.microsoft.com/office/drawing/2014/chart" uri="{C3380CC4-5D6E-409C-BE32-E72D297353CC}">
                <c16:uniqueId val="{0000000B-2B76-4892-ADA3-A9C58252E78C}"/>
              </c:ext>
            </c:extLst>
          </c:dPt>
          <c:dPt>
            <c:idx val="6"/>
            <c:bubble3D val="0"/>
            <c:spPr>
              <a:solidFill>
                <a:srgbClr val="99FF99"/>
              </a:solidFill>
              <a:ln w="28575">
                <a:solidFill>
                  <a:schemeClr val="tx1"/>
                </a:solidFill>
              </a:ln>
              <a:effectLst/>
            </c:spPr>
            <c:extLst>
              <c:ext xmlns:c16="http://schemas.microsoft.com/office/drawing/2014/chart" uri="{C3380CC4-5D6E-409C-BE32-E72D297353CC}">
                <c16:uniqueId val="{0000000D-2B76-4892-ADA3-A9C58252E78C}"/>
              </c:ext>
            </c:extLst>
          </c:dPt>
          <c:cat>
            <c:strRef>
              <c:f>Sheet1!$A$2:$A$8</c:f>
              <c:strCache>
                <c:ptCount val="7"/>
                <c:pt idx="0">
                  <c:v>1st Qtr</c:v>
                </c:pt>
                <c:pt idx="1">
                  <c:v>2nd Qtr</c:v>
                </c:pt>
                <c:pt idx="5">
                  <c:v>3rd Qtr</c:v>
                </c:pt>
                <c:pt idx="6">
                  <c:v>4th Qtr</c:v>
                </c:pt>
              </c:strCache>
            </c:strRef>
          </c:cat>
          <c:val>
            <c:numRef>
              <c:f>Sheet1!$B$2:$B$8</c:f>
              <c:numCache>
                <c:formatCode>General</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E-2B76-4892-ADA3-A9C58252E78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ser>
          <c:idx val="0"/>
          <c:order val="0"/>
          <c:tx>
            <c:strRef>
              <c:f>Sheet1!$B$1</c:f>
              <c:strCache>
                <c:ptCount val="1"/>
                <c:pt idx="0">
                  <c:v>Sales</c:v>
                </c:pt>
              </c:strCache>
            </c:strRef>
          </c:tx>
          <c:spPr>
            <a:noFill/>
            <a:ln w="28575">
              <a:solidFill>
                <a:schemeClr val="tx1"/>
              </a:solidFill>
            </a:ln>
            <a:effectLst/>
          </c:spPr>
          <c:dPt>
            <c:idx val="0"/>
            <c:bubble3D val="0"/>
            <c:spPr>
              <a:solidFill>
                <a:schemeClr val="bg1"/>
              </a:solidFill>
              <a:ln w="28575">
                <a:solidFill>
                  <a:schemeClr val="tx1"/>
                </a:solidFill>
              </a:ln>
              <a:effectLst/>
            </c:spPr>
            <c:extLst>
              <c:ext xmlns:c16="http://schemas.microsoft.com/office/drawing/2014/chart" uri="{C3380CC4-5D6E-409C-BE32-E72D297353CC}">
                <c16:uniqueId val="{00000001-6E9E-4330-8E19-BFEAB3DC0BBF}"/>
              </c:ext>
            </c:extLst>
          </c:dPt>
          <c:dPt>
            <c:idx val="1"/>
            <c:bubble3D val="0"/>
            <c:spPr>
              <a:solidFill>
                <a:srgbClr val="99FF99"/>
              </a:solidFill>
              <a:ln w="28575">
                <a:solidFill>
                  <a:schemeClr val="tx1"/>
                </a:solidFill>
              </a:ln>
              <a:effectLst/>
            </c:spPr>
            <c:extLst>
              <c:ext xmlns:c16="http://schemas.microsoft.com/office/drawing/2014/chart" uri="{C3380CC4-5D6E-409C-BE32-E72D297353CC}">
                <c16:uniqueId val="{00000003-6E9E-4330-8E19-BFEAB3DC0BBF}"/>
              </c:ext>
            </c:extLst>
          </c:dPt>
          <c:dPt>
            <c:idx val="2"/>
            <c:bubble3D val="0"/>
            <c:spPr>
              <a:solidFill>
                <a:srgbClr val="99FF99"/>
              </a:solidFill>
              <a:ln w="28575">
                <a:solidFill>
                  <a:schemeClr val="tx1"/>
                </a:solidFill>
              </a:ln>
              <a:effectLst/>
            </c:spPr>
            <c:extLst>
              <c:ext xmlns:c16="http://schemas.microsoft.com/office/drawing/2014/chart" uri="{C3380CC4-5D6E-409C-BE32-E72D297353CC}">
                <c16:uniqueId val="{00000005-6E9E-4330-8E19-BFEAB3DC0BBF}"/>
              </c:ext>
            </c:extLst>
          </c:dPt>
          <c:dPt>
            <c:idx val="3"/>
            <c:bubble3D val="0"/>
            <c:spPr>
              <a:solidFill>
                <a:srgbClr val="99FF99"/>
              </a:solidFill>
              <a:ln w="28575">
                <a:solidFill>
                  <a:schemeClr val="tx1"/>
                </a:solidFill>
              </a:ln>
              <a:effectLst/>
            </c:spPr>
            <c:extLst>
              <c:ext xmlns:c16="http://schemas.microsoft.com/office/drawing/2014/chart" uri="{C3380CC4-5D6E-409C-BE32-E72D297353CC}">
                <c16:uniqueId val="{00000007-6E9E-4330-8E19-BFEAB3DC0BBF}"/>
              </c:ext>
            </c:extLst>
          </c:dPt>
          <c:dPt>
            <c:idx val="4"/>
            <c:bubble3D val="0"/>
            <c:spPr>
              <a:solidFill>
                <a:schemeClr val="bg1"/>
              </a:solidFill>
              <a:ln w="28575">
                <a:solidFill>
                  <a:schemeClr val="tx1"/>
                </a:solidFill>
              </a:ln>
              <a:effectLst/>
            </c:spPr>
            <c:extLst>
              <c:ext xmlns:c16="http://schemas.microsoft.com/office/drawing/2014/chart" uri="{C3380CC4-5D6E-409C-BE32-E72D297353CC}">
                <c16:uniqueId val="{00000009-6E9E-4330-8E19-BFEAB3DC0BBF}"/>
              </c:ext>
            </c:extLst>
          </c:dPt>
          <c:dPt>
            <c:idx val="5"/>
            <c:bubble3D val="0"/>
            <c:spPr>
              <a:solidFill>
                <a:schemeClr val="bg1"/>
              </a:solidFill>
              <a:ln w="28575">
                <a:solidFill>
                  <a:schemeClr val="tx1"/>
                </a:solidFill>
              </a:ln>
              <a:effectLst/>
            </c:spPr>
            <c:extLst>
              <c:ext xmlns:c16="http://schemas.microsoft.com/office/drawing/2014/chart" uri="{C3380CC4-5D6E-409C-BE32-E72D297353CC}">
                <c16:uniqueId val="{0000000B-6E9E-4330-8E19-BFEAB3DC0BBF}"/>
              </c:ext>
            </c:extLst>
          </c:dPt>
          <c:dPt>
            <c:idx val="6"/>
            <c:bubble3D val="0"/>
            <c:spPr>
              <a:solidFill>
                <a:schemeClr val="bg1"/>
              </a:solidFill>
              <a:ln w="28575">
                <a:solidFill>
                  <a:schemeClr val="tx1"/>
                </a:solidFill>
              </a:ln>
              <a:effectLst/>
            </c:spPr>
            <c:extLst>
              <c:ext xmlns:c16="http://schemas.microsoft.com/office/drawing/2014/chart" uri="{C3380CC4-5D6E-409C-BE32-E72D297353CC}">
                <c16:uniqueId val="{0000000D-6E9E-4330-8E19-BFEAB3DC0BBF}"/>
              </c:ext>
            </c:extLst>
          </c:dPt>
          <c:cat>
            <c:strRef>
              <c:f>Sheet1!$A$2:$A$8</c:f>
              <c:strCache>
                <c:ptCount val="7"/>
                <c:pt idx="0">
                  <c:v>1st Qtr</c:v>
                </c:pt>
                <c:pt idx="1">
                  <c:v>2nd Qtr</c:v>
                </c:pt>
                <c:pt idx="5">
                  <c:v>3rd Qtr</c:v>
                </c:pt>
                <c:pt idx="6">
                  <c:v>4th Qtr</c:v>
                </c:pt>
              </c:strCache>
            </c:strRef>
          </c:cat>
          <c:val>
            <c:numRef>
              <c:f>Sheet1!$B$2:$B$8</c:f>
              <c:numCache>
                <c:formatCode>General</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E-6E9E-4330-8E19-BFEAB3DC0BB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ser>
          <c:idx val="0"/>
          <c:order val="0"/>
          <c:tx>
            <c:strRef>
              <c:f>Sheet1!$B$1</c:f>
              <c:strCache>
                <c:ptCount val="1"/>
                <c:pt idx="0">
                  <c:v>Sales</c:v>
                </c:pt>
              </c:strCache>
            </c:strRef>
          </c:tx>
          <c:spPr>
            <a:solidFill>
              <a:srgbClr val="FFD966"/>
            </a:solidFill>
            <a:ln w="28575">
              <a:solidFill>
                <a:schemeClr val="tx1"/>
              </a:solidFill>
            </a:ln>
            <a:effectLst/>
          </c:spPr>
          <c:dPt>
            <c:idx val="0"/>
            <c:bubble3D val="0"/>
            <c:spPr>
              <a:solidFill>
                <a:srgbClr val="FFD966"/>
              </a:solidFill>
              <a:ln w="28575">
                <a:solidFill>
                  <a:schemeClr val="tx1"/>
                </a:solidFill>
              </a:ln>
              <a:effectLst/>
            </c:spPr>
            <c:extLst>
              <c:ext xmlns:c16="http://schemas.microsoft.com/office/drawing/2014/chart" uri="{C3380CC4-5D6E-409C-BE32-E72D297353CC}">
                <c16:uniqueId val="{00000001-15BF-5F4F-96BF-18F1FD42B7B3}"/>
              </c:ext>
            </c:extLst>
          </c:dPt>
          <c:dPt>
            <c:idx val="3"/>
            <c:bubble3D val="0"/>
            <c:spPr>
              <a:solidFill>
                <a:srgbClr val="FFD966"/>
              </a:solidFill>
              <a:ln w="28575">
                <a:solidFill>
                  <a:schemeClr val="tx1"/>
                </a:solidFill>
              </a:ln>
              <a:effectLst/>
            </c:spPr>
            <c:extLst>
              <c:ext xmlns:c16="http://schemas.microsoft.com/office/drawing/2014/chart" uri="{C3380CC4-5D6E-409C-BE32-E72D297353CC}">
                <c16:uniqueId val="{00000003-15BF-5F4F-96BF-18F1FD42B7B3}"/>
              </c:ext>
            </c:extLst>
          </c:dPt>
          <c:dPt>
            <c:idx val="4"/>
            <c:bubble3D val="0"/>
            <c:spPr>
              <a:solidFill>
                <a:schemeClr val="bg1"/>
              </a:solidFill>
              <a:ln w="28575">
                <a:solidFill>
                  <a:schemeClr val="tx1"/>
                </a:solidFill>
              </a:ln>
              <a:effectLst/>
            </c:spPr>
            <c:extLst>
              <c:ext xmlns:c16="http://schemas.microsoft.com/office/drawing/2014/chart" uri="{C3380CC4-5D6E-409C-BE32-E72D297353CC}">
                <c16:uniqueId val="{00000006-15A5-423C-B41E-1700F7EE32DE}"/>
              </c:ext>
            </c:extLst>
          </c:dPt>
          <c:dPt>
            <c:idx val="5"/>
            <c:bubble3D val="0"/>
            <c:spPr>
              <a:solidFill>
                <a:schemeClr val="bg1"/>
              </a:solidFill>
              <a:ln w="28575">
                <a:solidFill>
                  <a:schemeClr val="tx1"/>
                </a:solidFill>
              </a:ln>
              <a:effectLst/>
            </c:spPr>
            <c:extLst>
              <c:ext xmlns:c16="http://schemas.microsoft.com/office/drawing/2014/chart" uri="{C3380CC4-5D6E-409C-BE32-E72D297353CC}">
                <c16:uniqueId val="{00000004-15BF-5F4F-96BF-18F1FD42B7B3}"/>
              </c:ext>
            </c:extLst>
          </c:dPt>
          <c:cat>
            <c:strRef>
              <c:f>Sheet1!$A$2:$A$7</c:f>
              <c:strCache>
                <c:ptCount val="6"/>
                <c:pt idx="0">
                  <c:v>1st Qtr</c:v>
                </c:pt>
                <c:pt idx="1">
                  <c:v>2nd Qtr</c:v>
                </c:pt>
                <c:pt idx="4">
                  <c:v>3rd Qtr</c:v>
                </c:pt>
                <c:pt idx="5">
                  <c:v>4th Qtr</c:v>
                </c:pt>
              </c:strCache>
            </c:strRef>
          </c:cat>
          <c:val>
            <c:numRef>
              <c:f>Sheet1!$B$2:$B$7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2-15BF-5F4F-96BF-18F1FD42B7B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02/03/2020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02/03/2020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02/03/2020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02/03/2020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02/03/2020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chart" Target="../charts/chart14.xml"/><Relationship Id="rId4" Type="http://schemas.openxmlformats.org/officeDocument/2006/relationships/chart" Target="../charts/char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chart" Target="../charts/chart16.xml"/><Relationship Id="rId4" Type="http://schemas.openxmlformats.org/officeDocument/2006/relationships/chart" Target="../charts/char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classroomsecrets.co.uk/making-the-whole-year-3-fractions-resource-pack"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ategory/maths/year-3/spring-block-5-fractions/" TargetMode="External"/><Relationship Id="rId5" Type="http://schemas.openxmlformats.org/officeDocument/2006/relationships/hyperlink" Target="https://classroomsecrets.co.uk/content-domain-filter/?fwp_contentdomain=3f1c" TargetMode="External"/><Relationship Id="rId4" Type="http://schemas.openxmlformats.org/officeDocument/2006/relationships/hyperlink" Target="https://classroomsecrets.co.uk/content-domain-filter/?fwp_contentdomain=3f1b"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4.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8.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10" name="Picture 9">
            <a:extLst>
              <a:ext uri="{FF2B5EF4-FFF2-40B4-BE49-F238E27FC236}">
                <a16:creationId xmlns:a16="http://schemas.microsoft.com/office/drawing/2014/main" id="{6F8B4E35-DD00-4F90-9A87-3DDED59E83C0}"/>
              </a:ext>
            </a:extLst>
          </p:cNvPr>
          <p:cNvPicPr>
            <a:picLocks noChangeAspect="1"/>
          </p:cNvPicPr>
          <p:nvPr/>
        </p:nvPicPr>
        <p:blipFill rotWithShape="1">
          <a:blip r:embed="rId4">
            <a:extLst>
              <a:ext uri="{28A0092B-C50C-407E-A947-70E740481C1C}">
                <a14:useLocalDpi xmlns:a14="http://schemas.microsoft.com/office/drawing/2010/main" val="0"/>
              </a:ext>
            </a:extLst>
          </a:blip>
          <a:srcRect t="23884" b="33576"/>
          <a:stretch/>
        </p:blipFill>
        <p:spPr>
          <a:xfrm>
            <a:off x="793488" y="763479"/>
            <a:ext cx="7557025" cy="2272683"/>
          </a:xfrm>
          <a:prstGeom prst="rect">
            <a:avLst/>
          </a:prstGeom>
        </p:spPr>
      </p:pic>
      <p:pic>
        <p:nvPicPr>
          <p:cNvPr id="9" name="Picture 8" descr="A close up of a sign&#10;&#10;Description generated with high confidence">
            <a:extLst>
              <a:ext uri="{FF2B5EF4-FFF2-40B4-BE49-F238E27FC236}">
                <a16:creationId xmlns:a16="http://schemas.microsoft.com/office/drawing/2014/main" id="{65D5BC7F-4C3F-447C-855D-3D486B8969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0E050CF7-0521-4ED2-B01C-3E776002EA50}"/>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a:t>
            </a:r>
            <a:r>
              <a:rPr lang="en-GB" altLang="en-US" sz="500" b="1">
                <a:latin typeface="Century Gothic" panose="020B0502020202020204" pitchFamily="34" charset="0"/>
              </a:rPr>
              <a:t>Limited 2020</a:t>
            </a:r>
            <a:endParaRPr lang="en-GB" altLang="en-US" sz="500" b="1" dirty="0">
              <a:latin typeface="Century Gothic" panose="020B0502020202020204" pitchFamily="34" charset="0"/>
            </a:endParaRPr>
          </a:p>
        </p:txBody>
      </p:sp>
    </p:spTree>
    <p:extLst>
      <p:ext uri="{BB962C8B-B14F-4D97-AF65-F5344CB8AC3E}">
        <p14:creationId xmlns:p14="http://schemas.microsoft.com/office/powerpoint/2010/main" val="3117904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the image to complete the sentence</a:t>
            </a:r>
          </a:p>
          <a:p>
            <a:pPr algn="ct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9" name="Table 8">
            <a:extLst>
              <a:ext uri="{FF2B5EF4-FFF2-40B4-BE49-F238E27FC236}">
                <a16:creationId xmlns:a16="http://schemas.microsoft.com/office/drawing/2014/main" id="{C803361A-EFC4-1746-B57F-79AA12F9A9DC}"/>
              </a:ext>
            </a:extLst>
          </p:cNvPr>
          <p:cNvGraphicFramePr>
            <a:graphicFrameLocks noGrp="1"/>
          </p:cNvGraphicFramePr>
          <p:nvPr>
            <p:extLst>
              <p:ext uri="{D42A27DB-BD31-4B8C-83A1-F6EECF244321}">
                <p14:modId xmlns:p14="http://schemas.microsoft.com/office/powerpoint/2010/main" val="2109964038"/>
              </p:ext>
            </p:extLst>
          </p:nvPr>
        </p:nvGraphicFramePr>
        <p:xfrm>
          <a:off x="3312000" y="3446512"/>
          <a:ext cx="2520000" cy="720000"/>
        </p:xfrm>
        <a:graphic>
          <a:graphicData uri="http://schemas.openxmlformats.org/drawingml/2006/table">
            <a:tbl>
              <a:tblPr firstRow="1" bandRow="1">
                <a:tableStyleId>{5C22544A-7EE6-4342-B048-85BDC9FD1C3A}</a:tableStyleId>
              </a:tblPr>
              <a:tblGrid>
                <a:gridCol w="324000">
                  <a:extLst>
                    <a:ext uri="{9D8B030D-6E8A-4147-A177-3AD203B41FA5}">
                      <a16:colId xmlns:a16="http://schemas.microsoft.com/office/drawing/2014/main" val="569630592"/>
                    </a:ext>
                  </a:extLst>
                </a:gridCol>
                <a:gridCol w="648000">
                  <a:extLst>
                    <a:ext uri="{9D8B030D-6E8A-4147-A177-3AD203B41FA5}">
                      <a16:colId xmlns:a16="http://schemas.microsoft.com/office/drawing/2014/main" val="90996980"/>
                    </a:ext>
                  </a:extLst>
                </a:gridCol>
                <a:gridCol w="324000">
                  <a:extLst>
                    <a:ext uri="{9D8B030D-6E8A-4147-A177-3AD203B41FA5}">
                      <a16:colId xmlns:a16="http://schemas.microsoft.com/office/drawing/2014/main" val="2033132903"/>
                    </a:ext>
                  </a:extLst>
                </a:gridCol>
                <a:gridCol w="900000">
                  <a:extLst>
                    <a:ext uri="{9D8B030D-6E8A-4147-A177-3AD203B41FA5}">
                      <a16:colId xmlns:a16="http://schemas.microsoft.com/office/drawing/2014/main" val="1729605666"/>
                    </a:ext>
                  </a:extLst>
                </a:gridCol>
                <a:gridCol w="324000">
                  <a:extLst>
                    <a:ext uri="{9D8B030D-6E8A-4147-A177-3AD203B41FA5}">
                      <a16:colId xmlns:a16="http://schemas.microsoft.com/office/drawing/2014/main" val="173314831"/>
                    </a:ext>
                  </a:extLst>
                </a:gridCol>
              </a:tblGrid>
              <a:tr h="324000">
                <a:tc>
                  <a:txBody>
                    <a:bodyPr/>
                    <a:lstStyle/>
                    <a:p>
                      <a:pPr algn="ctr"/>
                      <a:r>
                        <a:rPr lang="en-GB" sz="2000" b="1" i="0" dirty="0">
                          <a:solidFill>
                            <a:schemeClr val="tx1"/>
                          </a:solidFill>
                          <a:latin typeface="Century Gothic" panose="020B0502020202020204" pitchFamily="34" charset="0"/>
                        </a:rPr>
                        <a:t>4</a:t>
                      </a:r>
                    </a:p>
                  </a:txBody>
                  <a:tcPr marL="0" marR="0" marT="0"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en-GB" sz="2000" b="1" i="0" dirty="0">
                          <a:solidFill>
                            <a:schemeClr val="tx1"/>
                          </a:solidFill>
                          <a:latin typeface="Century Gothic" panose="020B0502020202020204" pitchFamily="34" charset="0"/>
                        </a:rPr>
                        <a:t>and</a:t>
                      </a:r>
                    </a:p>
                  </a:txBody>
                  <a:tcPr marL="0" marR="0" marT="0"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i="0" dirty="0">
                        <a:solidFill>
                          <a:schemeClr val="tx1"/>
                        </a:solidFill>
                        <a:latin typeface="Century Gothic" panose="020B0502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r>
                        <a:rPr lang="en-GB" sz="2000" b="1" i="0" dirty="0">
                          <a:solidFill>
                            <a:schemeClr val="tx1"/>
                          </a:solidFill>
                          <a:latin typeface="Century Gothic" panose="020B0502020202020204" pitchFamily="34" charset="0"/>
                        </a:rPr>
                        <a:t>make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i="0" dirty="0">
                          <a:solidFill>
                            <a:schemeClr val="tx1"/>
                          </a:solidFill>
                          <a:latin typeface="Century Gothic" panose="020B0502020202020204" pitchFamily="34" charset="0"/>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8889274"/>
                  </a:ext>
                </a:extLst>
              </a:tr>
              <a:tr h="36000">
                <a:tc>
                  <a:txBody>
                    <a:bodyPr/>
                    <a:lstStyle/>
                    <a:p>
                      <a:endParaRPr lang="en-GB" sz="100" b="1" i="0"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endParaRPr lang="en-GB" sz="100" b="1" i="0"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100" b="1" i="0"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endParaRPr lang="en-GB" sz="100" b="1" i="0"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100" b="1" i="0"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8761668"/>
                  </a:ext>
                </a:extLst>
              </a:tr>
              <a:tr h="36000">
                <a:tc>
                  <a:txBody>
                    <a:bodyPr/>
                    <a:lstStyle/>
                    <a:p>
                      <a:endParaRPr lang="en-GB" sz="100" b="1" i="0"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sz="100" b="1" i="0"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100" b="1" i="0"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sz="100" b="1" i="0"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100" b="1" i="0"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9927684"/>
                  </a:ext>
                </a:extLst>
              </a:tr>
              <a:tr h="324000">
                <a:tc>
                  <a:txBody>
                    <a:bodyPr/>
                    <a:lstStyle/>
                    <a:p>
                      <a:pPr algn="ctr"/>
                      <a:endParaRPr lang="en-GB" sz="2000" b="1" i="0" dirty="0">
                        <a:solidFill>
                          <a:schemeClr val="tx1"/>
                        </a:solidFill>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GB" sz="1200" b="1" i="0"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i="0" dirty="0">
                        <a:solidFill>
                          <a:schemeClr val="tx1"/>
                        </a:solidFill>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GB" sz="1200" b="1" i="0"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i="0" dirty="0">
                        <a:solidFill>
                          <a:schemeClr val="tx1"/>
                        </a:solidFill>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3849310"/>
                  </a:ext>
                </a:extLst>
              </a:tr>
            </a:tbl>
          </a:graphicData>
        </a:graphic>
      </p:graphicFrame>
      <p:graphicFrame>
        <p:nvGraphicFramePr>
          <p:cNvPr id="12" name="Table 11">
            <a:extLst>
              <a:ext uri="{FF2B5EF4-FFF2-40B4-BE49-F238E27FC236}">
                <a16:creationId xmlns:a16="http://schemas.microsoft.com/office/drawing/2014/main" id="{8348AAE0-0D70-E947-9E76-76C5822AAF27}"/>
              </a:ext>
            </a:extLst>
          </p:cNvPr>
          <p:cNvGraphicFramePr>
            <a:graphicFrameLocks noGrp="1"/>
          </p:cNvGraphicFramePr>
          <p:nvPr>
            <p:extLst>
              <p:ext uri="{D42A27DB-BD31-4B8C-83A1-F6EECF244321}">
                <p14:modId xmlns:p14="http://schemas.microsoft.com/office/powerpoint/2010/main" val="961625767"/>
              </p:ext>
            </p:extLst>
          </p:nvPr>
        </p:nvGraphicFramePr>
        <p:xfrm>
          <a:off x="2628000" y="2124127"/>
          <a:ext cx="3888003" cy="432000"/>
        </p:xfrm>
        <a:graphic>
          <a:graphicData uri="http://schemas.openxmlformats.org/drawingml/2006/table">
            <a:tbl>
              <a:tblPr firstRow="1" bandRow="1">
                <a:tableStyleId>{5940675A-B579-460E-94D1-54222C63F5DA}</a:tableStyleId>
              </a:tblPr>
              <a:tblGrid>
                <a:gridCol w="555429">
                  <a:extLst>
                    <a:ext uri="{9D8B030D-6E8A-4147-A177-3AD203B41FA5}">
                      <a16:colId xmlns:a16="http://schemas.microsoft.com/office/drawing/2014/main" val="1332013843"/>
                    </a:ext>
                  </a:extLst>
                </a:gridCol>
                <a:gridCol w="555429">
                  <a:extLst>
                    <a:ext uri="{9D8B030D-6E8A-4147-A177-3AD203B41FA5}">
                      <a16:colId xmlns:a16="http://schemas.microsoft.com/office/drawing/2014/main" val="3623584868"/>
                    </a:ext>
                  </a:extLst>
                </a:gridCol>
                <a:gridCol w="555429">
                  <a:extLst>
                    <a:ext uri="{9D8B030D-6E8A-4147-A177-3AD203B41FA5}">
                      <a16:colId xmlns:a16="http://schemas.microsoft.com/office/drawing/2014/main" val="1687309789"/>
                    </a:ext>
                  </a:extLst>
                </a:gridCol>
                <a:gridCol w="555429">
                  <a:extLst>
                    <a:ext uri="{9D8B030D-6E8A-4147-A177-3AD203B41FA5}">
                      <a16:colId xmlns:a16="http://schemas.microsoft.com/office/drawing/2014/main" val="1081657605"/>
                    </a:ext>
                  </a:extLst>
                </a:gridCol>
                <a:gridCol w="555429">
                  <a:extLst>
                    <a:ext uri="{9D8B030D-6E8A-4147-A177-3AD203B41FA5}">
                      <a16:colId xmlns:a16="http://schemas.microsoft.com/office/drawing/2014/main" val="3768015286"/>
                    </a:ext>
                  </a:extLst>
                </a:gridCol>
                <a:gridCol w="555429">
                  <a:extLst>
                    <a:ext uri="{9D8B030D-6E8A-4147-A177-3AD203B41FA5}">
                      <a16:colId xmlns:a16="http://schemas.microsoft.com/office/drawing/2014/main" val="235030895"/>
                    </a:ext>
                  </a:extLst>
                </a:gridCol>
                <a:gridCol w="555429">
                  <a:extLst>
                    <a:ext uri="{9D8B030D-6E8A-4147-A177-3AD203B41FA5}">
                      <a16:colId xmlns:a16="http://schemas.microsoft.com/office/drawing/2014/main" val="3084805476"/>
                    </a:ext>
                  </a:extLst>
                </a:gridCol>
              </a:tblGrid>
              <a:tr h="432000">
                <a:tc>
                  <a:txBody>
                    <a:bodyPr/>
                    <a:lstStyle/>
                    <a:p>
                      <a:endParaRPr lang="en-GB" dirty="0"/>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endParaRPr lang="en-GB" dirty="0"/>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endParaRPr lang="en-GB" dirty="0"/>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endParaRPr lang="en-GB" dirty="0"/>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endParaRPr lang="en-GB" dirty="0"/>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73FDD6"/>
                    </a:solidFill>
                  </a:tcPr>
                </a:tc>
                <a:tc>
                  <a:txBody>
                    <a:bodyPr/>
                    <a:lstStyle/>
                    <a:p>
                      <a:endParaRPr lang="en-GB" dirty="0"/>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73FDD6"/>
                    </a:solidFill>
                  </a:tcPr>
                </a:tc>
                <a:tc>
                  <a:txBody>
                    <a:bodyPr/>
                    <a:lstStyle/>
                    <a:p>
                      <a:endParaRPr lang="en-GB" dirty="0"/>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73FDD6"/>
                    </a:solidFill>
                  </a:tcPr>
                </a:tc>
                <a:extLst>
                  <a:ext uri="{0D108BD9-81ED-4DB2-BD59-A6C34878D82A}">
                    <a16:rowId xmlns:a16="http://schemas.microsoft.com/office/drawing/2014/main" val="2459673454"/>
                  </a:ext>
                </a:extLst>
              </a:tr>
            </a:tbl>
          </a:graphicData>
        </a:graphic>
      </p:graphicFrame>
    </p:spTree>
    <p:extLst>
      <p:ext uri="{BB962C8B-B14F-4D97-AF65-F5344CB8AC3E}">
        <p14:creationId xmlns:p14="http://schemas.microsoft.com/office/powerpoint/2010/main" val="2153225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the image to complete the sentence</a:t>
            </a:r>
          </a:p>
          <a:p>
            <a:pPr algn="ct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9" name="Table 8">
            <a:extLst>
              <a:ext uri="{FF2B5EF4-FFF2-40B4-BE49-F238E27FC236}">
                <a16:creationId xmlns:a16="http://schemas.microsoft.com/office/drawing/2014/main" id="{C803361A-EFC4-1746-B57F-79AA12F9A9DC}"/>
              </a:ext>
            </a:extLst>
          </p:cNvPr>
          <p:cNvGraphicFramePr>
            <a:graphicFrameLocks noGrp="1"/>
          </p:cNvGraphicFramePr>
          <p:nvPr>
            <p:extLst>
              <p:ext uri="{D42A27DB-BD31-4B8C-83A1-F6EECF244321}">
                <p14:modId xmlns:p14="http://schemas.microsoft.com/office/powerpoint/2010/main" val="3564053767"/>
              </p:ext>
            </p:extLst>
          </p:nvPr>
        </p:nvGraphicFramePr>
        <p:xfrm>
          <a:off x="3312000" y="3446512"/>
          <a:ext cx="2520000" cy="720000"/>
        </p:xfrm>
        <a:graphic>
          <a:graphicData uri="http://schemas.openxmlformats.org/drawingml/2006/table">
            <a:tbl>
              <a:tblPr firstRow="1" bandRow="1">
                <a:tableStyleId>{5C22544A-7EE6-4342-B048-85BDC9FD1C3A}</a:tableStyleId>
              </a:tblPr>
              <a:tblGrid>
                <a:gridCol w="324000">
                  <a:extLst>
                    <a:ext uri="{9D8B030D-6E8A-4147-A177-3AD203B41FA5}">
                      <a16:colId xmlns:a16="http://schemas.microsoft.com/office/drawing/2014/main" val="569630592"/>
                    </a:ext>
                  </a:extLst>
                </a:gridCol>
                <a:gridCol w="648000">
                  <a:extLst>
                    <a:ext uri="{9D8B030D-6E8A-4147-A177-3AD203B41FA5}">
                      <a16:colId xmlns:a16="http://schemas.microsoft.com/office/drawing/2014/main" val="90996980"/>
                    </a:ext>
                  </a:extLst>
                </a:gridCol>
                <a:gridCol w="324000">
                  <a:extLst>
                    <a:ext uri="{9D8B030D-6E8A-4147-A177-3AD203B41FA5}">
                      <a16:colId xmlns:a16="http://schemas.microsoft.com/office/drawing/2014/main" val="2033132903"/>
                    </a:ext>
                  </a:extLst>
                </a:gridCol>
                <a:gridCol w="900000">
                  <a:extLst>
                    <a:ext uri="{9D8B030D-6E8A-4147-A177-3AD203B41FA5}">
                      <a16:colId xmlns:a16="http://schemas.microsoft.com/office/drawing/2014/main" val="1729605666"/>
                    </a:ext>
                  </a:extLst>
                </a:gridCol>
                <a:gridCol w="324000">
                  <a:extLst>
                    <a:ext uri="{9D8B030D-6E8A-4147-A177-3AD203B41FA5}">
                      <a16:colId xmlns:a16="http://schemas.microsoft.com/office/drawing/2014/main" val="173314831"/>
                    </a:ext>
                  </a:extLst>
                </a:gridCol>
              </a:tblGrid>
              <a:tr h="324000">
                <a:tc>
                  <a:txBody>
                    <a:bodyPr/>
                    <a:lstStyle/>
                    <a:p>
                      <a:pPr algn="ctr"/>
                      <a:r>
                        <a:rPr lang="en-GB" sz="2000" b="1" i="0" dirty="0">
                          <a:solidFill>
                            <a:schemeClr val="tx1"/>
                          </a:solidFill>
                          <a:latin typeface="Century Gothic" panose="020B0502020202020204" pitchFamily="34" charset="0"/>
                        </a:rPr>
                        <a:t>4</a:t>
                      </a:r>
                    </a:p>
                  </a:txBody>
                  <a:tcPr marL="0" marR="0" marT="0"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en-GB" sz="2000" b="1" i="0" dirty="0">
                          <a:solidFill>
                            <a:schemeClr val="tx1"/>
                          </a:solidFill>
                          <a:latin typeface="Century Gothic" panose="020B0502020202020204" pitchFamily="34" charset="0"/>
                        </a:rPr>
                        <a:t>and</a:t>
                      </a:r>
                    </a:p>
                  </a:txBody>
                  <a:tcPr marL="0" marR="0" marT="0"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i="0" dirty="0">
                          <a:solidFill>
                            <a:srgbClr val="FF0000"/>
                          </a:solidFill>
                          <a:latin typeface="Century Gothic" panose="020B0502020202020204" pitchFamily="34" charset="0"/>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r>
                        <a:rPr lang="en-GB" sz="2000" b="1" i="0" dirty="0">
                          <a:solidFill>
                            <a:schemeClr val="tx1"/>
                          </a:solidFill>
                          <a:latin typeface="Century Gothic" panose="020B0502020202020204" pitchFamily="34" charset="0"/>
                        </a:rPr>
                        <a:t>make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i="0" dirty="0">
                          <a:solidFill>
                            <a:schemeClr val="tx1"/>
                          </a:solidFill>
                          <a:latin typeface="Century Gothic" panose="020B0502020202020204" pitchFamily="34" charset="0"/>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8889274"/>
                  </a:ext>
                </a:extLst>
              </a:tr>
              <a:tr h="36000">
                <a:tc>
                  <a:txBody>
                    <a:bodyPr/>
                    <a:lstStyle/>
                    <a:p>
                      <a:endParaRPr lang="en-GB" sz="100" b="1" i="0"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endParaRPr lang="en-GB" sz="100" b="1" i="0"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100" b="1" i="0" dirty="0">
                        <a:solidFill>
                          <a:srgbClr val="FF0000"/>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vMerge="1">
                  <a:txBody>
                    <a:bodyPr/>
                    <a:lstStyle/>
                    <a:p>
                      <a:endParaRPr lang="en-GB" sz="100" b="1" i="0"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100" b="1" i="0"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8761668"/>
                  </a:ext>
                </a:extLst>
              </a:tr>
              <a:tr h="36000">
                <a:tc>
                  <a:txBody>
                    <a:bodyPr/>
                    <a:lstStyle/>
                    <a:p>
                      <a:endParaRPr lang="en-GB" sz="100" b="1" i="0"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sz="100" b="1" i="0"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100" b="1" i="0" dirty="0">
                        <a:solidFill>
                          <a:srgbClr val="FF0000"/>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sz="100" b="1" i="0"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100" b="1" i="0"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9927684"/>
                  </a:ext>
                </a:extLst>
              </a:tr>
              <a:tr h="324000">
                <a:tc>
                  <a:txBody>
                    <a:bodyPr/>
                    <a:lstStyle/>
                    <a:p>
                      <a:pPr algn="ctr"/>
                      <a:r>
                        <a:rPr lang="en-GB" sz="2000" b="1" i="0" dirty="0">
                          <a:solidFill>
                            <a:srgbClr val="FF0000"/>
                          </a:solidFill>
                          <a:latin typeface="Century Gothic" panose="020B0502020202020204" pitchFamily="34" charset="0"/>
                        </a:rPr>
                        <a:t>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GB" sz="1200" b="1" i="0"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i="0" dirty="0">
                          <a:solidFill>
                            <a:srgbClr val="FF0000"/>
                          </a:solidFill>
                          <a:latin typeface="Century Gothic" panose="020B0502020202020204" pitchFamily="34" charset="0"/>
                        </a:rPr>
                        <a:t>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GB" sz="1200" b="1" i="0"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i="0" dirty="0">
                          <a:solidFill>
                            <a:srgbClr val="FF0000"/>
                          </a:solidFill>
                          <a:latin typeface="Century Gothic" panose="020B0502020202020204" pitchFamily="34" charset="0"/>
                        </a:rPr>
                        <a:t>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3849310"/>
                  </a:ext>
                </a:extLst>
              </a:tr>
            </a:tbl>
          </a:graphicData>
        </a:graphic>
      </p:graphicFrame>
      <p:graphicFrame>
        <p:nvGraphicFramePr>
          <p:cNvPr id="12" name="Table 11">
            <a:extLst>
              <a:ext uri="{FF2B5EF4-FFF2-40B4-BE49-F238E27FC236}">
                <a16:creationId xmlns:a16="http://schemas.microsoft.com/office/drawing/2014/main" id="{8348AAE0-0D70-E947-9E76-76C5822AAF27}"/>
              </a:ext>
            </a:extLst>
          </p:cNvPr>
          <p:cNvGraphicFramePr>
            <a:graphicFrameLocks noGrp="1"/>
          </p:cNvGraphicFramePr>
          <p:nvPr/>
        </p:nvGraphicFramePr>
        <p:xfrm>
          <a:off x="2628000" y="2124127"/>
          <a:ext cx="3888003" cy="432000"/>
        </p:xfrm>
        <a:graphic>
          <a:graphicData uri="http://schemas.openxmlformats.org/drawingml/2006/table">
            <a:tbl>
              <a:tblPr firstRow="1" bandRow="1">
                <a:tableStyleId>{5940675A-B579-460E-94D1-54222C63F5DA}</a:tableStyleId>
              </a:tblPr>
              <a:tblGrid>
                <a:gridCol w="555429">
                  <a:extLst>
                    <a:ext uri="{9D8B030D-6E8A-4147-A177-3AD203B41FA5}">
                      <a16:colId xmlns:a16="http://schemas.microsoft.com/office/drawing/2014/main" val="1332013843"/>
                    </a:ext>
                  </a:extLst>
                </a:gridCol>
                <a:gridCol w="555429">
                  <a:extLst>
                    <a:ext uri="{9D8B030D-6E8A-4147-A177-3AD203B41FA5}">
                      <a16:colId xmlns:a16="http://schemas.microsoft.com/office/drawing/2014/main" val="3623584868"/>
                    </a:ext>
                  </a:extLst>
                </a:gridCol>
                <a:gridCol w="555429">
                  <a:extLst>
                    <a:ext uri="{9D8B030D-6E8A-4147-A177-3AD203B41FA5}">
                      <a16:colId xmlns:a16="http://schemas.microsoft.com/office/drawing/2014/main" val="1687309789"/>
                    </a:ext>
                  </a:extLst>
                </a:gridCol>
                <a:gridCol w="555429">
                  <a:extLst>
                    <a:ext uri="{9D8B030D-6E8A-4147-A177-3AD203B41FA5}">
                      <a16:colId xmlns:a16="http://schemas.microsoft.com/office/drawing/2014/main" val="1081657605"/>
                    </a:ext>
                  </a:extLst>
                </a:gridCol>
                <a:gridCol w="555429">
                  <a:extLst>
                    <a:ext uri="{9D8B030D-6E8A-4147-A177-3AD203B41FA5}">
                      <a16:colId xmlns:a16="http://schemas.microsoft.com/office/drawing/2014/main" val="3768015286"/>
                    </a:ext>
                  </a:extLst>
                </a:gridCol>
                <a:gridCol w="555429">
                  <a:extLst>
                    <a:ext uri="{9D8B030D-6E8A-4147-A177-3AD203B41FA5}">
                      <a16:colId xmlns:a16="http://schemas.microsoft.com/office/drawing/2014/main" val="235030895"/>
                    </a:ext>
                  </a:extLst>
                </a:gridCol>
                <a:gridCol w="555429">
                  <a:extLst>
                    <a:ext uri="{9D8B030D-6E8A-4147-A177-3AD203B41FA5}">
                      <a16:colId xmlns:a16="http://schemas.microsoft.com/office/drawing/2014/main" val="3084805476"/>
                    </a:ext>
                  </a:extLst>
                </a:gridCol>
              </a:tblGrid>
              <a:tr h="432000">
                <a:tc>
                  <a:txBody>
                    <a:bodyPr/>
                    <a:lstStyle/>
                    <a:p>
                      <a:endParaRPr lang="en-GB" dirty="0"/>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endParaRPr lang="en-GB" dirty="0"/>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endParaRPr lang="en-GB" dirty="0"/>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endParaRPr lang="en-GB" dirty="0"/>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endParaRPr lang="en-GB" dirty="0"/>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73FDD6"/>
                    </a:solidFill>
                  </a:tcPr>
                </a:tc>
                <a:tc>
                  <a:txBody>
                    <a:bodyPr/>
                    <a:lstStyle/>
                    <a:p>
                      <a:endParaRPr lang="en-GB" dirty="0"/>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73FDD6"/>
                    </a:solidFill>
                  </a:tcPr>
                </a:tc>
                <a:tc>
                  <a:txBody>
                    <a:bodyPr/>
                    <a:lstStyle/>
                    <a:p>
                      <a:endParaRPr lang="en-GB" dirty="0"/>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73FDD6"/>
                    </a:solidFill>
                  </a:tcPr>
                </a:tc>
                <a:extLst>
                  <a:ext uri="{0D108BD9-81ED-4DB2-BD59-A6C34878D82A}">
                    <a16:rowId xmlns:a16="http://schemas.microsoft.com/office/drawing/2014/main" val="2459673454"/>
                  </a:ext>
                </a:extLst>
              </a:tr>
            </a:tbl>
          </a:graphicData>
        </a:graphic>
      </p:graphicFrame>
    </p:spTree>
    <p:extLst>
      <p:ext uri="{BB962C8B-B14F-4D97-AF65-F5344CB8AC3E}">
        <p14:creationId xmlns:p14="http://schemas.microsoft.com/office/powerpoint/2010/main" val="2000513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two fractions which make a whole.</a:t>
            </a:r>
          </a:p>
          <a:p>
            <a:pPr algn="ct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0" name="Table 9">
            <a:extLst>
              <a:ext uri="{FF2B5EF4-FFF2-40B4-BE49-F238E27FC236}">
                <a16:creationId xmlns:a16="http://schemas.microsoft.com/office/drawing/2014/main" id="{E3858CC2-16E7-2A48-B509-BB637D2F333F}"/>
              </a:ext>
            </a:extLst>
          </p:cNvPr>
          <p:cNvGraphicFramePr>
            <a:graphicFrameLocks noGrp="1"/>
          </p:cNvGraphicFramePr>
          <p:nvPr>
            <p:extLst>
              <p:ext uri="{D42A27DB-BD31-4B8C-83A1-F6EECF244321}">
                <p14:modId xmlns:p14="http://schemas.microsoft.com/office/powerpoint/2010/main" val="1755623961"/>
              </p:ext>
            </p:extLst>
          </p:nvPr>
        </p:nvGraphicFramePr>
        <p:xfrm>
          <a:off x="3151165" y="2273671"/>
          <a:ext cx="220028" cy="609600"/>
        </p:xfrm>
        <a:graphic>
          <a:graphicData uri="http://schemas.openxmlformats.org/drawingml/2006/table">
            <a:tbl>
              <a:tblPr firstRow="1" bandRow="1">
                <a:tableStyleId>{5C22544A-7EE6-4342-B048-85BDC9FD1C3A}</a:tableStyleId>
              </a:tblPr>
              <a:tblGrid>
                <a:gridCol w="220028">
                  <a:extLst>
                    <a:ext uri="{9D8B030D-6E8A-4147-A177-3AD203B41FA5}">
                      <a16:colId xmlns:a16="http://schemas.microsoft.com/office/drawing/2014/main" val="3442626669"/>
                    </a:ext>
                  </a:extLst>
                </a:gridCol>
              </a:tblGrid>
              <a:tr h="232222">
                <a:tc>
                  <a:txBody>
                    <a:bodyPr/>
                    <a:lstStyle/>
                    <a:p>
                      <a:pPr algn="ctr"/>
                      <a:r>
                        <a:rPr lang="en-GB" sz="2000" b="1" i="0" dirty="0">
                          <a:solidFill>
                            <a:schemeClr val="tx1"/>
                          </a:solidFill>
                          <a:latin typeface="Century Gothic" panose="020B0502020202020204" pitchFamily="34" charset="0"/>
                        </a:rPr>
                        <a:t>2</a:t>
                      </a:r>
                    </a:p>
                  </a:txBody>
                  <a:tcPr marL="0" marR="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201552"/>
                  </a:ext>
                </a:extLst>
              </a:tr>
              <a:tr h="273600">
                <a:tc>
                  <a:txBody>
                    <a:bodyPr/>
                    <a:lstStyle/>
                    <a:p>
                      <a:pPr algn="ctr"/>
                      <a:r>
                        <a:rPr lang="en-GB" sz="2000" b="1" i="0" dirty="0">
                          <a:solidFill>
                            <a:schemeClr val="tx1"/>
                          </a:solidFill>
                          <a:latin typeface="Century Gothic" panose="020B0502020202020204" pitchFamily="34" charset="0"/>
                        </a:rPr>
                        <a:t>7</a:t>
                      </a:r>
                    </a:p>
                  </a:txBody>
                  <a:tcPr marL="0" marR="0" marT="0" marB="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3232896"/>
                  </a:ext>
                </a:extLst>
              </a:tr>
            </a:tbl>
          </a:graphicData>
        </a:graphic>
      </p:graphicFrame>
      <p:graphicFrame>
        <p:nvGraphicFramePr>
          <p:cNvPr id="11" name="Table 10">
            <a:extLst>
              <a:ext uri="{FF2B5EF4-FFF2-40B4-BE49-F238E27FC236}">
                <a16:creationId xmlns:a16="http://schemas.microsoft.com/office/drawing/2014/main" id="{B0851F22-4638-4E49-9B01-6798BE494C87}"/>
              </a:ext>
            </a:extLst>
          </p:cNvPr>
          <p:cNvGraphicFramePr>
            <a:graphicFrameLocks noGrp="1"/>
          </p:cNvGraphicFramePr>
          <p:nvPr>
            <p:extLst>
              <p:ext uri="{D42A27DB-BD31-4B8C-83A1-F6EECF244321}">
                <p14:modId xmlns:p14="http://schemas.microsoft.com/office/powerpoint/2010/main" val="2696503291"/>
              </p:ext>
            </p:extLst>
          </p:nvPr>
        </p:nvGraphicFramePr>
        <p:xfrm>
          <a:off x="3992826" y="2273671"/>
          <a:ext cx="220028" cy="609600"/>
        </p:xfrm>
        <a:graphic>
          <a:graphicData uri="http://schemas.openxmlformats.org/drawingml/2006/table">
            <a:tbl>
              <a:tblPr firstRow="1" bandRow="1">
                <a:tableStyleId>{5C22544A-7EE6-4342-B048-85BDC9FD1C3A}</a:tableStyleId>
              </a:tblPr>
              <a:tblGrid>
                <a:gridCol w="220028">
                  <a:extLst>
                    <a:ext uri="{9D8B030D-6E8A-4147-A177-3AD203B41FA5}">
                      <a16:colId xmlns:a16="http://schemas.microsoft.com/office/drawing/2014/main" val="3442626669"/>
                    </a:ext>
                  </a:extLst>
                </a:gridCol>
              </a:tblGrid>
              <a:tr h="232222">
                <a:tc>
                  <a:txBody>
                    <a:bodyPr/>
                    <a:lstStyle/>
                    <a:p>
                      <a:pPr algn="ctr"/>
                      <a:r>
                        <a:rPr lang="en-GB" sz="2000" b="1" i="0" dirty="0">
                          <a:solidFill>
                            <a:schemeClr val="tx1"/>
                          </a:solidFill>
                          <a:latin typeface="Century Gothic" panose="020B0502020202020204" pitchFamily="34" charset="0"/>
                        </a:rPr>
                        <a:t>3</a:t>
                      </a:r>
                    </a:p>
                  </a:txBody>
                  <a:tcPr marL="0" marR="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201552"/>
                  </a:ext>
                </a:extLst>
              </a:tr>
              <a:tr h="273600">
                <a:tc>
                  <a:txBody>
                    <a:bodyPr/>
                    <a:lstStyle/>
                    <a:p>
                      <a:pPr algn="ctr"/>
                      <a:r>
                        <a:rPr lang="en-GB" sz="2000" b="1" i="0" dirty="0">
                          <a:solidFill>
                            <a:schemeClr val="tx1"/>
                          </a:solidFill>
                          <a:latin typeface="Century Gothic" panose="020B0502020202020204" pitchFamily="34" charset="0"/>
                        </a:rPr>
                        <a:t>6</a:t>
                      </a:r>
                    </a:p>
                  </a:txBody>
                  <a:tcPr marL="0" marR="0" marT="0" marB="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3232896"/>
                  </a:ext>
                </a:extLst>
              </a:tr>
            </a:tbl>
          </a:graphicData>
        </a:graphic>
      </p:graphicFrame>
      <p:graphicFrame>
        <p:nvGraphicFramePr>
          <p:cNvPr id="13" name="Table 12">
            <a:extLst>
              <a:ext uri="{FF2B5EF4-FFF2-40B4-BE49-F238E27FC236}">
                <a16:creationId xmlns:a16="http://schemas.microsoft.com/office/drawing/2014/main" id="{833C6523-287E-9E4C-B91C-39C5A6CEE29E}"/>
              </a:ext>
            </a:extLst>
          </p:cNvPr>
          <p:cNvGraphicFramePr>
            <a:graphicFrameLocks noGrp="1"/>
          </p:cNvGraphicFramePr>
          <p:nvPr>
            <p:extLst>
              <p:ext uri="{D42A27DB-BD31-4B8C-83A1-F6EECF244321}">
                <p14:modId xmlns:p14="http://schemas.microsoft.com/office/powerpoint/2010/main" val="2411281553"/>
              </p:ext>
            </p:extLst>
          </p:nvPr>
        </p:nvGraphicFramePr>
        <p:xfrm>
          <a:off x="4834487" y="2273671"/>
          <a:ext cx="220028" cy="609600"/>
        </p:xfrm>
        <a:graphic>
          <a:graphicData uri="http://schemas.openxmlformats.org/drawingml/2006/table">
            <a:tbl>
              <a:tblPr firstRow="1" bandRow="1">
                <a:tableStyleId>{5C22544A-7EE6-4342-B048-85BDC9FD1C3A}</a:tableStyleId>
              </a:tblPr>
              <a:tblGrid>
                <a:gridCol w="220028">
                  <a:extLst>
                    <a:ext uri="{9D8B030D-6E8A-4147-A177-3AD203B41FA5}">
                      <a16:colId xmlns:a16="http://schemas.microsoft.com/office/drawing/2014/main" val="3442626669"/>
                    </a:ext>
                  </a:extLst>
                </a:gridCol>
              </a:tblGrid>
              <a:tr h="232222">
                <a:tc>
                  <a:txBody>
                    <a:bodyPr/>
                    <a:lstStyle/>
                    <a:p>
                      <a:pPr algn="ctr"/>
                      <a:r>
                        <a:rPr lang="en-GB" sz="2000" b="1" i="0" dirty="0">
                          <a:solidFill>
                            <a:schemeClr val="tx1"/>
                          </a:solidFill>
                          <a:latin typeface="Century Gothic" panose="020B0502020202020204" pitchFamily="34" charset="0"/>
                        </a:rPr>
                        <a:t>2</a:t>
                      </a:r>
                    </a:p>
                  </a:txBody>
                  <a:tcPr marL="0" marR="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201552"/>
                  </a:ext>
                </a:extLst>
              </a:tr>
              <a:tr h="273600">
                <a:tc>
                  <a:txBody>
                    <a:bodyPr/>
                    <a:lstStyle/>
                    <a:p>
                      <a:pPr algn="ctr"/>
                      <a:r>
                        <a:rPr lang="en-GB" sz="2000" b="1" i="0" dirty="0">
                          <a:solidFill>
                            <a:schemeClr val="tx1"/>
                          </a:solidFill>
                          <a:latin typeface="Century Gothic" panose="020B0502020202020204" pitchFamily="34" charset="0"/>
                        </a:rPr>
                        <a:t>6</a:t>
                      </a:r>
                    </a:p>
                  </a:txBody>
                  <a:tcPr marL="0" marR="0" marT="0" marB="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3232896"/>
                  </a:ext>
                </a:extLst>
              </a:tr>
            </a:tbl>
          </a:graphicData>
        </a:graphic>
      </p:graphicFrame>
      <p:graphicFrame>
        <p:nvGraphicFramePr>
          <p:cNvPr id="14" name="Table 13">
            <a:extLst>
              <a:ext uri="{FF2B5EF4-FFF2-40B4-BE49-F238E27FC236}">
                <a16:creationId xmlns:a16="http://schemas.microsoft.com/office/drawing/2014/main" id="{FE714521-B23D-F249-8143-9558EBE74C33}"/>
              </a:ext>
            </a:extLst>
          </p:cNvPr>
          <p:cNvGraphicFramePr>
            <a:graphicFrameLocks noGrp="1"/>
          </p:cNvGraphicFramePr>
          <p:nvPr>
            <p:extLst>
              <p:ext uri="{D42A27DB-BD31-4B8C-83A1-F6EECF244321}">
                <p14:modId xmlns:p14="http://schemas.microsoft.com/office/powerpoint/2010/main" val="647782821"/>
              </p:ext>
            </p:extLst>
          </p:nvPr>
        </p:nvGraphicFramePr>
        <p:xfrm>
          <a:off x="5676149" y="2273671"/>
          <a:ext cx="220028" cy="609600"/>
        </p:xfrm>
        <a:graphic>
          <a:graphicData uri="http://schemas.openxmlformats.org/drawingml/2006/table">
            <a:tbl>
              <a:tblPr firstRow="1" bandRow="1">
                <a:tableStyleId>{5C22544A-7EE6-4342-B048-85BDC9FD1C3A}</a:tableStyleId>
              </a:tblPr>
              <a:tblGrid>
                <a:gridCol w="220028">
                  <a:extLst>
                    <a:ext uri="{9D8B030D-6E8A-4147-A177-3AD203B41FA5}">
                      <a16:colId xmlns:a16="http://schemas.microsoft.com/office/drawing/2014/main" val="3442626669"/>
                    </a:ext>
                  </a:extLst>
                </a:gridCol>
              </a:tblGrid>
              <a:tr h="232222">
                <a:tc>
                  <a:txBody>
                    <a:bodyPr/>
                    <a:lstStyle/>
                    <a:p>
                      <a:pPr algn="ctr"/>
                      <a:r>
                        <a:rPr lang="en-GB" sz="2000" b="1" i="0" dirty="0">
                          <a:solidFill>
                            <a:schemeClr val="tx1"/>
                          </a:solidFill>
                          <a:latin typeface="Century Gothic" panose="020B0502020202020204" pitchFamily="34" charset="0"/>
                        </a:rPr>
                        <a:t>4</a:t>
                      </a:r>
                    </a:p>
                  </a:txBody>
                  <a:tcPr marL="0" marR="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201552"/>
                  </a:ext>
                </a:extLst>
              </a:tr>
              <a:tr h="273600">
                <a:tc>
                  <a:txBody>
                    <a:bodyPr/>
                    <a:lstStyle/>
                    <a:p>
                      <a:pPr algn="ctr"/>
                      <a:r>
                        <a:rPr lang="en-GB" sz="2000" b="1" i="0" dirty="0">
                          <a:solidFill>
                            <a:schemeClr val="tx1"/>
                          </a:solidFill>
                          <a:latin typeface="Century Gothic" panose="020B0502020202020204" pitchFamily="34" charset="0"/>
                        </a:rPr>
                        <a:t>6</a:t>
                      </a:r>
                    </a:p>
                  </a:txBody>
                  <a:tcPr marL="0" marR="0" marT="0" marB="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3232896"/>
                  </a:ext>
                </a:extLst>
              </a:tr>
            </a:tbl>
          </a:graphicData>
        </a:graphic>
      </p:graphicFrame>
    </p:spTree>
    <p:extLst>
      <p:ext uri="{BB962C8B-B14F-4D97-AF65-F5344CB8AC3E}">
        <p14:creationId xmlns:p14="http://schemas.microsoft.com/office/powerpoint/2010/main" val="3239795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w="12700">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two fractions which make a whole.</a:t>
            </a:r>
          </a:p>
          <a:p>
            <a:pPr algn="ct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0" name="Table 9">
            <a:extLst>
              <a:ext uri="{FF2B5EF4-FFF2-40B4-BE49-F238E27FC236}">
                <a16:creationId xmlns:a16="http://schemas.microsoft.com/office/drawing/2014/main" id="{E3858CC2-16E7-2A48-B509-BB637D2F333F}"/>
              </a:ext>
            </a:extLst>
          </p:cNvPr>
          <p:cNvGraphicFramePr>
            <a:graphicFrameLocks noGrp="1"/>
          </p:cNvGraphicFramePr>
          <p:nvPr>
            <p:extLst>
              <p:ext uri="{D42A27DB-BD31-4B8C-83A1-F6EECF244321}">
                <p14:modId xmlns:p14="http://schemas.microsoft.com/office/powerpoint/2010/main" val="195408873"/>
              </p:ext>
            </p:extLst>
          </p:nvPr>
        </p:nvGraphicFramePr>
        <p:xfrm>
          <a:off x="3151165" y="2273671"/>
          <a:ext cx="220028" cy="609600"/>
        </p:xfrm>
        <a:graphic>
          <a:graphicData uri="http://schemas.openxmlformats.org/drawingml/2006/table">
            <a:tbl>
              <a:tblPr firstRow="1" bandRow="1">
                <a:tableStyleId>{5C22544A-7EE6-4342-B048-85BDC9FD1C3A}</a:tableStyleId>
              </a:tblPr>
              <a:tblGrid>
                <a:gridCol w="220028">
                  <a:extLst>
                    <a:ext uri="{9D8B030D-6E8A-4147-A177-3AD203B41FA5}">
                      <a16:colId xmlns:a16="http://schemas.microsoft.com/office/drawing/2014/main" val="3442626669"/>
                    </a:ext>
                  </a:extLst>
                </a:gridCol>
              </a:tblGrid>
              <a:tr h="232222">
                <a:tc>
                  <a:txBody>
                    <a:bodyPr/>
                    <a:lstStyle/>
                    <a:p>
                      <a:pPr algn="ctr"/>
                      <a:r>
                        <a:rPr lang="en-GB" sz="2000" b="1" i="0" dirty="0">
                          <a:solidFill>
                            <a:schemeClr val="tx1"/>
                          </a:solidFill>
                          <a:latin typeface="Century Gothic" panose="020B0502020202020204" pitchFamily="34" charset="0"/>
                        </a:rPr>
                        <a:t>2</a:t>
                      </a:r>
                    </a:p>
                  </a:txBody>
                  <a:tcPr marL="0" marR="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201552"/>
                  </a:ext>
                </a:extLst>
              </a:tr>
              <a:tr h="273600">
                <a:tc>
                  <a:txBody>
                    <a:bodyPr/>
                    <a:lstStyle/>
                    <a:p>
                      <a:pPr algn="ctr"/>
                      <a:r>
                        <a:rPr lang="en-GB" sz="2000" b="1" i="0" dirty="0">
                          <a:solidFill>
                            <a:schemeClr val="tx1"/>
                          </a:solidFill>
                          <a:latin typeface="Century Gothic" panose="020B0502020202020204" pitchFamily="34" charset="0"/>
                        </a:rPr>
                        <a:t>7</a:t>
                      </a:r>
                    </a:p>
                  </a:txBody>
                  <a:tcPr marL="0" marR="0" marT="0" marB="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3232896"/>
                  </a:ext>
                </a:extLst>
              </a:tr>
            </a:tbl>
          </a:graphicData>
        </a:graphic>
      </p:graphicFrame>
      <p:graphicFrame>
        <p:nvGraphicFramePr>
          <p:cNvPr id="11" name="Table 10">
            <a:extLst>
              <a:ext uri="{FF2B5EF4-FFF2-40B4-BE49-F238E27FC236}">
                <a16:creationId xmlns:a16="http://schemas.microsoft.com/office/drawing/2014/main" id="{B0851F22-4638-4E49-9B01-6798BE494C87}"/>
              </a:ext>
            </a:extLst>
          </p:cNvPr>
          <p:cNvGraphicFramePr>
            <a:graphicFrameLocks noGrp="1"/>
          </p:cNvGraphicFramePr>
          <p:nvPr>
            <p:extLst>
              <p:ext uri="{D42A27DB-BD31-4B8C-83A1-F6EECF244321}">
                <p14:modId xmlns:p14="http://schemas.microsoft.com/office/powerpoint/2010/main" val="225556736"/>
              </p:ext>
            </p:extLst>
          </p:nvPr>
        </p:nvGraphicFramePr>
        <p:xfrm>
          <a:off x="3992826" y="2273671"/>
          <a:ext cx="220028" cy="609600"/>
        </p:xfrm>
        <a:graphic>
          <a:graphicData uri="http://schemas.openxmlformats.org/drawingml/2006/table">
            <a:tbl>
              <a:tblPr firstRow="1" bandRow="1">
                <a:tableStyleId>{5C22544A-7EE6-4342-B048-85BDC9FD1C3A}</a:tableStyleId>
              </a:tblPr>
              <a:tblGrid>
                <a:gridCol w="220028">
                  <a:extLst>
                    <a:ext uri="{9D8B030D-6E8A-4147-A177-3AD203B41FA5}">
                      <a16:colId xmlns:a16="http://schemas.microsoft.com/office/drawing/2014/main" val="3442626669"/>
                    </a:ext>
                  </a:extLst>
                </a:gridCol>
              </a:tblGrid>
              <a:tr h="232222">
                <a:tc>
                  <a:txBody>
                    <a:bodyPr/>
                    <a:lstStyle/>
                    <a:p>
                      <a:pPr algn="ctr"/>
                      <a:r>
                        <a:rPr lang="en-GB" sz="2000" b="1" i="0" dirty="0">
                          <a:solidFill>
                            <a:schemeClr val="tx1"/>
                          </a:solidFill>
                          <a:latin typeface="Century Gothic" panose="020B0502020202020204" pitchFamily="34" charset="0"/>
                        </a:rPr>
                        <a:t>3</a:t>
                      </a:r>
                    </a:p>
                  </a:txBody>
                  <a:tcPr marL="0" marR="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201552"/>
                  </a:ext>
                </a:extLst>
              </a:tr>
              <a:tr h="273600">
                <a:tc>
                  <a:txBody>
                    <a:bodyPr/>
                    <a:lstStyle/>
                    <a:p>
                      <a:pPr algn="ctr"/>
                      <a:r>
                        <a:rPr lang="en-GB" sz="2000" b="1" i="0" dirty="0">
                          <a:solidFill>
                            <a:schemeClr val="tx1"/>
                          </a:solidFill>
                          <a:latin typeface="Century Gothic" panose="020B0502020202020204" pitchFamily="34" charset="0"/>
                        </a:rPr>
                        <a:t>6</a:t>
                      </a:r>
                    </a:p>
                  </a:txBody>
                  <a:tcPr marL="0" marR="0" marT="0" marB="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3232896"/>
                  </a:ext>
                </a:extLst>
              </a:tr>
            </a:tbl>
          </a:graphicData>
        </a:graphic>
      </p:graphicFrame>
      <p:graphicFrame>
        <p:nvGraphicFramePr>
          <p:cNvPr id="13" name="Table 12">
            <a:extLst>
              <a:ext uri="{FF2B5EF4-FFF2-40B4-BE49-F238E27FC236}">
                <a16:creationId xmlns:a16="http://schemas.microsoft.com/office/drawing/2014/main" id="{833C6523-287E-9E4C-B91C-39C5A6CEE29E}"/>
              </a:ext>
            </a:extLst>
          </p:cNvPr>
          <p:cNvGraphicFramePr>
            <a:graphicFrameLocks noGrp="1"/>
          </p:cNvGraphicFramePr>
          <p:nvPr>
            <p:extLst>
              <p:ext uri="{D42A27DB-BD31-4B8C-83A1-F6EECF244321}">
                <p14:modId xmlns:p14="http://schemas.microsoft.com/office/powerpoint/2010/main" val="1757403893"/>
              </p:ext>
            </p:extLst>
          </p:nvPr>
        </p:nvGraphicFramePr>
        <p:xfrm>
          <a:off x="4834487" y="2273671"/>
          <a:ext cx="220028" cy="609600"/>
        </p:xfrm>
        <a:graphic>
          <a:graphicData uri="http://schemas.openxmlformats.org/drawingml/2006/table">
            <a:tbl>
              <a:tblPr firstRow="1" bandRow="1">
                <a:tableStyleId>{5C22544A-7EE6-4342-B048-85BDC9FD1C3A}</a:tableStyleId>
              </a:tblPr>
              <a:tblGrid>
                <a:gridCol w="220028">
                  <a:extLst>
                    <a:ext uri="{9D8B030D-6E8A-4147-A177-3AD203B41FA5}">
                      <a16:colId xmlns:a16="http://schemas.microsoft.com/office/drawing/2014/main" val="3442626669"/>
                    </a:ext>
                  </a:extLst>
                </a:gridCol>
              </a:tblGrid>
              <a:tr h="232222">
                <a:tc>
                  <a:txBody>
                    <a:bodyPr/>
                    <a:lstStyle/>
                    <a:p>
                      <a:pPr algn="ctr"/>
                      <a:r>
                        <a:rPr lang="en-GB" sz="2000" b="1" i="0" dirty="0">
                          <a:solidFill>
                            <a:srgbClr val="FF0000"/>
                          </a:solidFill>
                          <a:latin typeface="Century Gothic" panose="020B0502020202020204" pitchFamily="34" charset="0"/>
                        </a:rPr>
                        <a:t>2</a:t>
                      </a:r>
                    </a:p>
                  </a:txBody>
                  <a:tcPr marL="0" marR="0" marT="0" marB="0" anchor="ctr">
                    <a:lnL w="12700" cmpd="sng">
                      <a:noFill/>
                    </a:lnL>
                    <a:lnR w="12700" cmpd="sng">
                      <a:noFill/>
                    </a:lnR>
                    <a:lnT w="12700" cmpd="sng">
                      <a:noFill/>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201552"/>
                  </a:ext>
                </a:extLst>
              </a:tr>
              <a:tr h="273600">
                <a:tc>
                  <a:txBody>
                    <a:bodyPr/>
                    <a:lstStyle/>
                    <a:p>
                      <a:pPr algn="ctr"/>
                      <a:r>
                        <a:rPr lang="en-GB" sz="2000" b="1" i="0" dirty="0">
                          <a:solidFill>
                            <a:srgbClr val="FF0000"/>
                          </a:solidFill>
                          <a:latin typeface="Century Gothic" panose="020B0502020202020204" pitchFamily="34" charset="0"/>
                        </a:rPr>
                        <a:t>6</a:t>
                      </a:r>
                    </a:p>
                  </a:txBody>
                  <a:tcPr marL="0" marR="0" marT="0" marB="0" anchor="ctr">
                    <a:lnL w="12700" cmpd="sng">
                      <a:noFill/>
                    </a:lnL>
                    <a:lnR w="12700" cmpd="sng">
                      <a:noFill/>
                    </a:lnR>
                    <a:lnT w="1905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3232896"/>
                  </a:ext>
                </a:extLst>
              </a:tr>
            </a:tbl>
          </a:graphicData>
        </a:graphic>
      </p:graphicFrame>
      <p:graphicFrame>
        <p:nvGraphicFramePr>
          <p:cNvPr id="14" name="Table 13">
            <a:extLst>
              <a:ext uri="{FF2B5EF4-FFF2-40B4-BE49-F238E27FC236}">
                <a16:creationId xmlns:a16="http://schemas.microsoft.com/office/drawing/2014/main" id="{FE714521-B23D-F249-8143-9558EBE74C33}"/>
              </a:ext>
            </a:extLst>
          </p:cNvPr>
          <p:cNvGraphicFramePr>
            <a:graphicFrameLocks noGrp="1"/>
          </p:cNvGraphicFramePr>
          <p:nvPr>
            <p:extLst>
              <p:ext uri="{D42A27DB-BD31-4B8C-83A1-F6EECF244321}">
                <p14:modId xmlns:p14="http://schemas.microsoft.com/office/powerpoint/2010/main" val="2105616519"/>
              </p:ext>
            </p:extLst>
          </p:nvPr>
        </p:nvGraphicFramePr>
        <p:xfrm>
          <a:off x="5676149" y="2273671"/>
          <a:ext cx="220028" cy="609600"/>
        </p:xfrm>
        <a:graphic>
          <a:graphicData uri="http://schemas.openxmlformats.org/drawingml/2006/table">
            <a:tbl>
              <a:tblPr firstRow="1" bandRow="1">
                <a:tableStyleId>{5C22544A-7EE6-4342-B048-85BDC9FD1C3A}</a:tableStyleId>
              </a:tblPr>
              <a:tblGrid>
                <a:gridCol w="220028">
                  <a:extLst>
                    <a:ext uri="{9D8B030D-6E8A-4147-A177-3AD203B41FA5}">
                      <a16:colId xmlns:a16="http://schemas.microsoft.com/office/drawing/2014/main" val="3442626669"/>
                    </a:ext>
                  </a:extLst>
                </a:gridCol>
              </a:tblGrid>
              <a:tr h="232222">
                <a:tc>
                  <a:txBody>
                    <a:bodyPr/>
                    <a:lstStyle/>
                    <a:p>
                      <a:pPr algn="ctr"/>
                      <a:r>
                        <a:rPr lang="en-GB" sz="2000" b="1" i="0" dirty="0">
                          <a:solidFill>
                            <a:srgbClr val="FF0000"/>
                          </a:solidFill>
                          <a:latin typeface="Century Gothic" panose="020B0502020202020204" pitchFamily="34" charset="0"/>
                        </a:rPr>
                        <a:t>4</a:t>
                      </a:r>
                    </a:p>
                  </a:txBody>
                  <a:tcPr marL="0" marR="0" marT="0" marB="0" anchor="ctr">
                    <a:lnL w="12700" cmpd="sng">
                      <a:noFill/>
                    </a:lnL>
                    <a:lnR w="12700" cmpd="sng">
                      <a:noFill/>
                    </a:lnR>
                    <a:lnT w="12700" cmpd="sng">
                      <a:noFill/>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201552"/>
                  </a:ext>
                </a:extLst>
              </a:tr>
              <a:tr h="273600">
                <a:tc>
                  <a:txBody>
                    <a:bodyPr/>
                    <a:lstStyle/>
                    <a:p>
                      <a:pPr algn="ctr"/>
                      <a:r>
                        <a:rPr lang="en-GB" sz="2000" b="1" i="0" dirty="0">
                          <a:solidFill>
                            <a:srgbClr val="FF0000"/>
                          </a:solidFill>
                          <a:latin typeface="Century Gothic" panose="020B0502020202020204" pitchFamily="34" charset="0"/>
                        </a:rPr>
                        <a:t>6</a:t>
                      </a:r>
                    </a:p>
                  </a:txBody>
                  <a:tcPr marL="0" marR="0" marT="0" marB="0" anchor="ctr">
                    <a:lnL w="12700" cmpd="sng">
                      <a:noFill/>
                    </a:lnL>
                    <a:lnR w="12700" cmpd="sng">
                      <a:noFill/>
                    </a:lnR>
                    <a:lnT w="1905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3232896"/>
                  </a:ext>
                </a:extLst>
              </a:tr>
            </a:tbl>
          </a:graphicData>
        </a:graphic>
      </p:graphicFrame>
      <p:sp>
        <p:nvSpPr>
          <p:cNvPr id="2" name="Oval 1">
            <a:extLst>
              <a:ext uri="{FF2B5EF4-FFF2-40B4-BE49-F238E27FC236}">
                <a16:creationId xmlns:a16="http://schemas.microsoft.com/office/drawing/2014/main" id="{BA69A483-AEE3-4349-8E6D-37C4DC304158}"/>
              </a:ext>
            </a:extLst>
          </p:cNvPr>
          <p:cNvSpPr/>
          <p:nvPr/>
        </p:nvSpPr>
        <p:spPr>
          <a:xfrm>
            <a:off x="5507382" y="2137998"/>
            <a:ext cx="557561" cy="8809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4DD94D21-FA34-B942-94C3-42B63C22625D}"/>
              </a:ext>
            </a:extLst>
          </p:cNvPr>
          <p:cNvSpPr/>
          <p:nvPr/>
        </p:nvSpPr>
        <p:spPr>
          <a:xfrm>
            <a:off x="4665720" y="2137998"/>
            <a:ext cx="557561" cy="8809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3668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9" name="Picture 8">
            <a:extLst>
              <a:ext uri="{FF2B5EF4-FFF2-40B4-BE49-F238E27FC236}">
                <a16:creationId xmlns:a16="http://schemas.microsoft.com/office/drawing/2014/main" id="{8F65A03E-77C2-43F0-9F2A-4B6FDB8FAF17}"/>
              </a:ext>
            </a:extLst>
          </p:cNvPr>
          <p:cNvPicPr>
            <a:picLocks noChangeAspect="1"/>
          </p:cNvPicPr>
          <p:nvPr/>
        </p:nvPicPr>
        <p:blipFill>
          <a:blip r:embed="rId4"/>
          <a:stretch>
            <a:fillRect/>
          </a:stretch>
        </p:blipFill>
        <p:spPr>
          <a:xfrm>
            <a:off x="115438" y="139525"/>
            <a:ext cx="8913124" cy="6322100"/>
          </a:xfrm>
          <a:prstGeom prst="rect">
            <a:avLst/>
          </a:prstGeom>
        </p:spPr>
      </p:pic>
      <p:sp>
        <p:nvSpPr>
          <p:cNvPr id="10" name="Rectangle 9">
            <a:extLst>
              <a:ext uri="{FF2B5EF4-FFF2-40B4-BE49-F238E27FC236}">
                <a16:creationId xmlns:a16="http://schemas.microsoft.com/office/drawing/2014/main" id="{6DF5B5F1-3BFC-4126-810B-EBB0FB35CF62}"/>
              </a:ext>
            </a:extLst>
          </p:cNvPr>
          <p:cNvSpPr/>
          <p:nvPr/>
        </p:nvSpPr>
        <p:spPr>
          <a:xfrm>
            <a:off x="275304" y="272387"/>
            <a:ext cx="8593393" cy="6057245"/>
          </a:xfrm>
          <a:prstGeom prst="rect">
            <a:avLst/>
          </a:prstGeom>
          <a:no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Jacob and Izzy are sharing marbles. </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Together they have shared     of the marbles.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How many marbles could Jacob and Izzy each have?</a:t>
            </a:r>
          </a:p>
          <a:p>
            <a:pPr lvl="0" defTabSz="514350">
              <a:defRPr/>
            </a:pPr>
            <a:r>
              <a:rPr lang="en-GB" sz="2000" b="1" dirty="0">
                <a:solidFill>
                  <a:schemeClr val="tx1"/>
                </a:solidFill>
                <a:latin typeface="Century Gothic" panose="020B0502020202020204" pitchFamily="34" charset="0"/>
              </a:rPr>
              <a:t>Show all the combinations.</a:t>
            </a:r>
          </a:p>
          <a:p>
            <a:pPr lvl="0" algn="ctr"/>
            <a:endParaRPr lang="en-GB" sz="2000" b="1" dirty="0">
              <a:solidFill>
                <a:schemeClr val="tx1"/>
              </a:solidFill>
              <a:latin typeface="Century Gothic" panose="020B0502020202020204" pitchFamily="34" charset="0"/>
            </a:endParaRPr>
          </a:p>
        </p:txBody>
      </p:sp>
      <p:graphicFrame>
        <p:nvGraphicFramePr>
          <p:cNvPr id="11" name="Table 10">
            <a:extLst>
              <a:ext uri="{FF2B5EF4-FFF2-40B4-BE49-F238E27FC236}">
                <a16:creationId xmlns:a16="http://schemas.microsoft.com/office/drawing/2014/main" id="{C45DC1EA-23BF-4EED-87B5-71B532292C18}"/>
              </a:ext>
            </a:extLst>
          </p:cNvPr>
          <p:cNvGraphicFramePr>
            <a:graphicFrameLocks noGrp="1"/>
          </p:cNvGraphicFramePr>
          <p:nvPr>
            <p:extLst>
              <p:ext uri="{D42A27DB-BD31-4B8C-83A1-F6EECF244321}">
                <p14:modId xmlns:p14="http://schemas.microsoft.com/office/powerpoint/2010/main" val="1002139615"/>
              </p:ext>
            </p:extLst>
          </p:nvPr>
        </p:nvGraphicFramePr>
        <p:xfrm>
          <a:off x="5196146" y="1310842"/>
          <a:ext cx="216000" cy="609600"/>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3442626669"/>
                    </a:ext>
                  </a:extLst>
                </a:gridCol>
              </a:tblGrid>
              <a:tr h="183600">
                <a:tc>
                  <a:txBody>
                    <a:bodyPr/>
                    <a:lstStyle/>
                    <a:p>
                      <a:pPr algn="ctr"/>
                      <a:r>
                        <a:rPr lang="en-GB" sz="2000" b="1" i="0" dirty="0">
                          <a:solidFill>
                            <a:schemeClr val="tx1"/>
                          </a:solidFill>
                          <a:latin typeface="Century Gothic" panose="020B0502020202020204" pitchFamily="34" charset="0"/>
                        </a:rPr>
                        <a:t>6</a:t>
                      </a:r>
                    </a:p>
                  </a:txBody>
                  <a:tcPr marL="0" marR="0" marT="0"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201552"/>
                  </a:ext>
                </a:extLst>
              </a:tr>
              <a:tr h="183600">
                <a:tc>
                  <a:txBody>
                    <a:bodyPr/>
                    <a:lstStyle/>
                    <a:p>
                      <a:pPr algn="ctr"/>
                      <a:r>
                        <a:rPr lang="en-GB" sz="2000" b="1" i="0" dirty="0">
                          <a:solidFill>
                            <a:schemeClr val="tx1"/>
                          </a:solidFill>
                          <a:latin typeface="Century Gothic" panose="020B0502020202020204" pitchFamily="34" charset="0"/>
                        </a:rPr>
                        <a:t>6</a:t>
                      </a:r>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3232896"/>
                  </a:ext>
                </a:extLst>
              </a:tr>
            </a:tbl>
          </a:graphicData>
        </a:graphic>
      </p:graphicFrame>
    </p:spTree>
    <p:extLst>
      <p:ext uri="{BB962C8B-B14F-4D97-AF65-F5344CB8AC3E}">
        <p14:creationId xmlns:p14="http://schemas.microsoft.com/office/powerpoint/2010/main" val="2645616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9" name="Picture 8">
            <a:extLst>
              <a:ext uri="{FF2B5EF4-FFF2-40B4-BE49-F238E27FC236}">
                <a16:creationId xmlns:a16="http://schemas.microsoft.com/office/drawing/2014/main" id="{8F65A03E-77C2-43F0-9F2A-4B6FDB8FAF17}"/>
              </a:ext>
            </a:extLst>
          </p:cNvPr>
          <p:cNvPicPr>
            <a:picLocks noChangeAspect="1"/>
          </p:cNvPicPr>
          <p:nvPr/>
        </p:nvPicPr>
        <p:blipFill>
          <a:blip r:embed="rId4"/>
          <a:stretch>
            <a:fillRect/>
          </a:stretch>
        </p:blipFill>
        <p:spPr>
          <a:xfrm>
            <a:off x="115438" y="139525"/>
            <a:ext cx="8913124" cy="6322100"/>
          </a:xfrm>
          <a:prstGeom prst="rect">
            <a:avLst/>
          </a:prstGeom>
        </p:spPr>
      </p:pic>
      <p:sp>
        <p:nvSpPr>
          <p:cNvPr id="10" name="Rectangle 9">
            <a:extLst>
              <a:ext uri="{FF2B5EF4-FFF2-40B4-BE49-F238E27FC236}">
                <a16:creationId xmlns:a16="http://schemas.microsoft.com/office/drawing/2014/main" id="{6DF5B5F1-3BFC-4126-810B-EBB0FB35CF62}"/>
              </a:ext>
            </a:extLst>
          </p:cNvPr>
          <p:cNvSpPr/>
          <p:nvPr/>
        </p:nvSpPr>
        <p:spPr>
          <a:xfrm>
            <a:off x="275304" y="272387"/>
            <a:ext cx="8593393" cy="6057245"/>
          </a:xfrm>
          <a:prstGeom prst="rect">
            <a:avLst/>
          </a:prstGeom>
          <a:no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Jacob and Izzy are sharing marbles. </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Together they have shared     of the marbles.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How many marbles could Jacob and Izzy each have?</a:t>
            </a:r>
          </a:p>
          <a:p>
            <a:pPr lvl="0" defTabSz="514350">
              <a:defRPr/>
            </a:pPr>
            <a:r>
              <a:rPr lang="en-GB" sz="2000" b="1" dirty="0">
                <a:solidFill>
                  <a:schemeClr val="tx1"/>
                </a:solidFill>
                <a:latin typeface="Century Gothic" panose="020B0502020202020204" pitchFamily="34" charset="0"/>
              </a:rPr>
              <a:t>Show all the combinations.</a:t>
            </a:r>
          </a:p>
          <a:p>
            <a:pPr lvl="0" algn="ctr"/>
            <a:endParaRPr lang="en-GB" sz="2000" b="1" dirty="0">
              <a:solidFill>
                <a:schemeClr val="tx1"/>
              </a:solidFill>
              <a:latin typeface="Century Gothic" panose="020B0502020202020204" pitchFamily="34" charset="0"/>
            </a:endParaRPr>
          </a:p>
        </p:txBody>
      </p:sp>
      <p:graphicFrame>
        <p:nvGraphicFramePr>
          <p:cNvPr id="11" name="Table 10">
            <a:extLst>
              <a:ext uri="{FF2B5EF4-FFF2-40B4-BE49-F238E27FC236}">
                <a16:creationId xmlns:a16="http://schemas.microsoft.com/office/drawing/2014/main" id="{C45DC1EA-23BF-4EED-87B5-71B532292C18}"/>
              </a:ext>
            </a:extLst>
          </p:cNvPr>
          <p:cNvGraphicFramePr>
            <a:graphicFrameLocks noGrp="1"/>
          </p:cNvGraphicFramePr>
          <p:nvPr/>
        </p:nvGraphicFramePr>
        <p:xfrm>
          <a:off x="5196146" y="1310842"/>
          <a:ext cx="216000" cy="609600"/>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3442626669"/>
                    </a:ext>
                  </a:extLst>
                </a:gridCol>
              </a:tblGrid>
              <a:tr h="183600">
                <a:tc>
                  <a:txBody>
                    <a:bodyPr/>
                    <a:lstStyle/>
                    <a:p>
                      <a:pPr algn="ctr"/>
                      <a:r>
                        <a:rPr lang="en-GB" sz="2000" b="1" i="0" dirty="0">
                          <a:solidFill>
                            <a:schemeClr val="tx1"/>
                          </a:solidFill>
                          <a:latin typeface="Century Gothic" panose="020B0502020202020204" pitchFamily="34" charset="0"/>
                        </a:rPr>
                        <a:t>6</a:t>
                      </a:r>
                    </a:p>
                  </a:txBody>
                  <a:tcPr marL="0" marR="0" marT="0"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201552"/>
                  </a:ext>
                </a:extLst>
              </a:tr>
              <a:tr h="183600">
                <a:tc>
                  <a:txBody>
                    <a:bodyPr/>
                    <a:lstStyle/>
                    <a:p>
                      <a:pPr algn="ctr"/>
                      <a:r>
                        <a:rPr lang="en-GB" sz="2000" b="1" i="0" dirty="0">
                          <a:solidFill>
                            <a:schemeClr val="tx1"/>
                          </a:solidFill>
                          <a:latin typeface="Century Gothic" panose="020B0502020202020204" pitchFamily="34" charset="0"/>
                        </a:rPr>
                        <a:t>6</a:t>
                      </a:r>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3232896"/>
                  </a:ext>
                </a:extLst>
              </a:tr>
            </a:tbl>
          </a:graphicData>
        </a:graphic>
      </p:graphicFrame>
      <p:graphicFrame>
        <p:nvGraphicFramePr>
          <p:cNvPr id="12" name="Table 11">
            <a:extLst>
              <a:ext uri="{FF2B5EF4-FFF2-40B4-BE49-F238E27FC236}">
                <a16:creationId xmlns:a16="http://schemas.microsoft.com/office/drawing/2014/main" id="{DFF3ED03-07D6-4BA9-BF82-8D3AE4E614E5}"/>
              </a:ext>
            </a:extLst>
          </p:cNvPr>
          <p:cNvGraphicFramePr>
            <a:graphicFrameLocks noGrp="1"/>
          </p:cNvGraphicFramePr>
          <p:nvPr>
            <p:extLst>
              <p:ext uri="{D42A27DB-BD31-4B8C-83A1-F6EECF244321}">
                <p14:modId xmlns:p14="http://schemas.microsoft.com/office/powerpoint/2010/main" val="1284363228"/>
              </p:ext>
            </p:extLst>
          </p:nvPr>
        </p:nvGraphicFramePr>
        <p:xfrm>
          <a:off x="4012736" y="3865478"/>
          <a:ext cx="1476000" cy="24384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3752858200"/>
                    </a:ext>
                  </a:extLst>
                </a:gridCol>
                <a:gridCol w="684000">
                  <a:extLst>
                    <a:ext uri="{9D8B030D-6E8A-4147-A177-3AD203B41FA5}">
                      <a16:colId xmlns:a16="http://schemas.microsoft.com/office/drawing/2014/main" val="2748391047"/>
                    </a:ext>
                  </a:extLst>
                </a:gridCol>
              </a:tblGrid>
              <a:tr h="151200">
                <a:tc>
                  <a:txBody>
                    <a:bodyPr/>
                    <a:lstStyle/>
                    <a:p>
                      <a:pPr algn="ctr"/>
                      <a:r>
                        <a:rPr lang="en-GB" sz="2000" b="1" i="0" u="sng" dirty="0">
                          <a:solidFill>
                            <a:srgbClr val="FF0000"/>
                          </a:solidFill>
                          <a:latin typeface="Century Gothic" panose="020B0502020202020204" pitchFamily="34" charset="0"/>
                        </a:rPr>
                        <a:t>Jacob</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000" b="1" i="0" u="sng" dirty="0">
                          <a:solidFill>
                            <a:srgbClr val="FF0000"/>
                          </a:solidFill>
                          <a:latin typeface="Century Gothic" panose="020B0502020202020204" pitchFamily="34" charset="0"/>
                        </a:rPr>
                        <a:t>Izzy</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37197446"/>
                  </a:ext>
                </a:extLst>
              </a:tr>
              <a:tr h="151200">
                <a:tc>
                  <a:txBody>
                    <a:bodyPr/>
                    <a:lstStyle/>
                    <a:p>
                      <a:pPr algn="ctr"/>
                      <a:r>
                        <a:rPr lang="en-GB" sz="2000" b="1" i="0" dirty="0">
                          <a:solidFill>
                            <a:srgbClr val="FF0000"/>
                          </a:solidFill>
                          <a:latin typeface="Century Gothic" panose="020B0502020202020204" pitchFamily="34" charset="0"/>
                        </a:rPr>
                        <a:t>6</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2000" b="1" i="0" dirty="0">
                          <a:solidFill>
                            <a:srgbClr val="FF0000"/>
                          </a:solidFill>
                          <a:latin typeface="Century Gothic" panose="020B0502020202020204" pitchFamily="34" charset="0"/>
                        </a:rPr>
                        <a:t>0</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9304109"/>
                  </a:ext>
                </a:extLst>
              </a:tr>
              <a:tr h="151200">
                <a:tc>
                  <a:txBody>
                    <a:bodyPr/>
                    <a:lstStyle/>
                    <a:p>
                      <a:pPr algn="ctr"/>
                      <a:r>
                        <a:rPr lang="en-GB" sz="2000" b="1" i="0" dirty="0">
                          <a:solidFill>
                            <a:srgbClr val="FF0000"/>
                          </a:solidFill>
                          <a:latin typeface="Century Gothic" panose="020B0502020202020204" pitchFamily="34" charset="0"/>
                        </a:rPr>
                        <a:t>5</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2000" b="1" i="0" dirty="0">
                          <a:solidFill>
                            <a:srgbClr val="FF0000"/>
                          </a:solidFill>
                          <a:latin typeface="Century Gothic" panose="020B0502020202020204" pitchFamily="34" charset="0"/>
                        </a:rPr>
                        <a:t>1</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35190547"/>
                  </a:ext>
                </a:extLst>
              </a:tr>
              <a:tr h="151200">
                <a:tc>
                  <a:txBody>
                    <a:bodyPr/>
                    <a:lstStyle/>
                    <a:p>
                      <a:pPr algn="ctr"/>
                      <a:r>
                        <a:rPr lang="en-GB" sz="2000" b="1" i="0" dirty="0">
                          <a:solidFill>
                            <a:srgbClr val="FF0000"/>
                          </a:solidFill>
                          <a:latin typeface="Century Gothic" panose="020B0502020202020204" pitchFamily="34" charset="0"/>
                        </a:rPr>
                        <a:t>4</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i="0" dirty="0">
                          <a:solidFill>
                            <a:srgbClr val="FF0000"/>
                          </a:solidFill>
                          <a:latin typeface="Century Gothic" panose="020B0502020202020204" pitchFamily="34" charset="0"/>
                        </a:rPr>
                        <a:t>2</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0749968"/>
                  </a:ext>
                </a:extLst>
              </a:tr>
              <a:tr h="151200">
                <a:tc>
                  <a:txBody>
                    <a:bodyPr/>
                    <a:lstStyle/>
                    <a:p>
                      <a:pPr algn="ctr"/>
                      <a:r>
                        <a:rPr lang="en-GB" sz="2000" b="1" i="0" dirty="0">
                          <a:solidFill>
                            <a:srgbClr val="FF0000"/>
                          </a:solidFill>
                          <a:latin typeface="Century Gothic" panose="020B0502020202020204" pitchFamily="34" charset="0"/>
                        </a:rPr>
                        <a:t>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i="0" dirty="0">
                          <a:solidFill>
                            <a:srgbClr val="FF0000"/>
                          </a:solidFill>
                          <a:latin typeface="Century Gothic" panose="020B0502020202020204" pitchFamily="34" charset="0"/>
                        </a:rPr>
                        <a:t>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5486451"/>
                  </a:ext>
                </a:extLst>
              </a:tr>
              <a:tr h="151200">
                <a:tc>
                  <a:txBody>
                    <a:bodyPr/>
                    <a:lstStyle/>
                    <a:p>
                      <a:pPr algn="ctr"/>
                      <a:r>
                        <a:rPr lang="en-GB" sz="2000" b="1" i="0" dirty="0">
                          <a:solidFill>
                            <a:srgbClr val="FF0000"/>
                          </a:solidFill>
                          <a:latin typeface="Century Gothic" panose="020B0502020202020204" pitchFamily="34" charset="0"/>
                        </a:rPr>
                        <a:t>2</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i="0" dirty="0">
                          <a:solidFill>
                            <a:srgbClr val="FF0000"/>
                          </a:solidFill>
                          <a:latin typeface="Century Gothic" panose="020B0502020202020204" pitchFamily="34" charset="0"/>
                        </a:rPr>
                        <a:t>4</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94255066"/>
                  </a:ext>
                </a:extLst>
              </a:tr>
              <a:tr h="151200">
                <a:tc>
                  <a:txBody>
                    <a:bodyPr/>
                    <a:lstStyle/>
                    <a:p>
                      <a:pPr algn="ctr"/>
                      <a:r>
                        <a:rPr lang="en-GB" sz="2000" b="1" i="0" dirty="0">
                          <a:solidFill>
                            <a:srgbClr val="FF0000"/>
                          </a:solidFill>
                          <a:latin typeface="Century Gothic" panose="020B0502020202020204" pitchFamily="34" charset="0"/>
                        </a:rPr>
                        <a:t>1</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i="0" dirty="0">
                          <a:solidFill>
                            <a:srgbClr val="FF0000"/>
                          </a:solidFill>
                          <a:latin typeface="Century Gothic" panose="020B0502020202020204" pitchFamily="34" charset="0"/>
                        </a:rPr>
                        <a:t>5</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09701845"/>
                  </a:ext>
                </a:extLst>
              </a:tr>
              <a:tr h="151200">
                <a:tc>
                  <a:txBody>
                    <a:bodyPr/>
                    <a:lstStyle/>
                    <a:p>
                      <a:pPr algn="ctr"/>
                      <a:r>
                        <a:rPr lang="en-GB" sz="2000" b="1" i="0" dirty="0">
                          <a:solidFill>
                            <a:srgbClr val="FF0000"/>
                          </a:solidFill>
                          <a:latin typeface="Century Gothic" panose="020B0502020202020204" pitchFamily="34" charset="0"/>
                        </a:rPr>
                        <a:t>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i="0" dirty="0">
                          <a:solidFill>
                            <a:srgbClr val="FF0000"/>
                          </a:solidFill>
                          <a:latin typeface="Century Gothic" panose="020B0502020202020204" pitchFamily="34" charset="0"/>
                        </a:rPr>
                        <a:t>6</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71830062"/>
                  </a:ext>
                </a:extLst>
              </a:tr>
            </a:tbl>
          </a:graphicData>
        </a:graphic>
      </p:graphicFrame>
    </p:spTree>
    <p:extLst>
      <p:ext uri="{BB962C8B-B14F-4D97-AF65-F5344CB8AC3E}">
        <p14:creationId xmlns:p14="http://schemas.microsoft.com/office/powerpoint/2010/main" val="2022616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Which pair of shapes is the odd one out?</a:t>
            </a: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Explain your answer.</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9" name="Table 8">
            <a:extLst>
              <a:ext uri="{FF2B5EF4-FFF2-40B4-BE49-F238E27FC236}">
                <a16:creationId xmlns:a16="http://schemas.microsoft.com/office/drawing/2014/main" id="{2928B92B-28F7-094C-A362-EE2E5207412A}"/>
              </a:ext>
            </a:extLst>
          </p:cNvPr>
          <p:cNvGraphicFramePr>
            <a:graphicFrameLocks noGrp="1"/>
          </p:cNvGraphicFramePr>
          <p:nvPr/>
        </p:nvGraphicFramePr>
        <p:xfrm>
          <a:off x="2800661" y="1810428"/>
          <a:ext cx="2016000" cy="4320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3568762919"/>
                    </a:ext>
                  </a:extLst>
                </a:gridCol>
                <a:gridCol w="288000">
                  <a:extLst>
                    <a:ext uri="{9D8B030D-6E8A-4147-A177-3AD203B41FA5}">
                      <a16:colId xmlns:a16="http://schemas.microsoft.com/office/drawing/2014/main" val="641289935"/>
                    </a:ext>
                  </a:extLst>
                </a:gridCol>
                <a:gridCol w="288000">
                  <a:extLst>
                    <a:ext uri="{9D8B030D-6E8A-4147-A177-3AD203B41FA5}">
                      <a16:colId xmlns:a16="http://schemas.microsoft.com/office/drawing/2014/main" val="958967333"/>
                    </a:ext>
                  </a:extLst>
                </a:gridCol>
                <a:gridCol w="288000">
                  <a:extLst>
                    <a:ext uri="{9D8B030D-6E8A-4147-A177-3AD203B41FA5}">
                      <a16:colId xmlns:a16="http://schemas.microsoft.com/office/drawing/2014/main" val="3803626982"/>
                    </a:ext>
                  </a:extLst>
                </a:gridCol>
                <a:gridCol w="288000">
                  <a:extLst>
                    <a:ext uri="{9D8B030D-6E8A-4147-A177-3AD203B41FA5}">
                      <a16:colId xmlns:a16="http://schemas.microsoft.com/office/drawing/2014/main" val="3703989372"/>
                    </a:ext>
                  </a:extLst>
                </a:gridCol>
                <a:gridCol w="288000">
                  <a:extLst>
                    <a:ext uri="{9D8B030D-6E8A-4147-A177-3AD203B41FA5}">
                      <a16:colId xmlns:a16="http://schemas.microsoft.com/office/drawing/2014/main" val="3885194284"/>
                    </a:ext>
                  </a:extLst>
                </a:gridCol>
                <a:gridCol w="288000">
                  <a:extLst>
                    <a:ext uri="{9D8B030D-6E8A-4147-A177-3AD203B41FA5}">
                      <a16:colId xmlns:a16="http://schemas.microsoft.com/office/drawing/2014/main" val="3217905837"/>
                    </a:ext>
                  </a:extLst>
                </a:gridCol>
              </a:tblGrid>
              <a:tr h="432000">
                <a:tc>
                  <a:txBody>
                    <a:bodyPr/>
                    <a:lstStyle/>
                    <a:p>
                      <a:endParaRPr lang="en-GB" sz="100" dirty="0"/>
                    </a:p>
                  </a:txBody>
                  <a:tcPr marL="45720" marR="457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GB" sz="100"/>
                    </a:p>
                  </a:txBody>
                  <a:tcPr marL="45720" marR="457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GB" sz="100" dirty="0"/>
                    </a:p>
                  </a:txBody>
                  <a:tcPr marL="45720" marR="457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GB" sz="100" dirty="0"/>
                    </a:p>
                  </a:txBody>
                  <a:tcPr marL="45720" marR="457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45720" marR="457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45720" marR="457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45720" marR="457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15101"/>
                  </a:ext>
                </a:extLst>
              </a:tr>
            </a:tbl>
          </a:graphicData>
        </a:graphic>
      </p:graphicFrame>
      <p:graphicFrame>
        <p:nvGraphicFramePr>
          <p:cNvPr id="11" name="Table 10">
            <a:extLst>
              <a:ext uri="{FF2B5EF4-FFF2-40B4-BE49-F238E27FC236}">
                <a16:creationId xmlns:a16="http://schemas.microsoft.com/office/drawing/2014/main" id="{471E7B4E-F46F-374C-8672-0E96D9A11ACC}"/>
              </a:ext>
            </a:extLst>
          </p:cNvPr>
          <p:cNvGraphicFramePr>
            <a:graphicFrameLocks noGrp="1"/>
          </p:cNvGraphicFramePr>
          <p:nvPr/>
        </p:nvGraphicFramePr>
        <p:xfrm>
          <a:off x="2220876" y="1810428"/>
          <a:ext cx="468000" cy="2556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1313059959"/>
                    </a:ext>
                  </a:extLst>
                </a:gridCol>
              </a:tblGrid>
              <a:tr h="648000">
                <a:tc>
                  <a:txBody>
                    <a:bodyPr/>
                    <a:lstStyle/>
                    <a:p>
                      <a:pPr algn="ctr"/>
                      <a:r>
                        <a:rPr lang="en-GB" sz="2000" b="1" dirty="0">
                          <a:latin typeface="Century Gothic" panose="020B0502020202020204" pitchFamily="34" charset="0"/>
                        </a:rPr>
                        <a:t>A.</a:t>
                      </a:r>
                    </a:p>
                  </a:txBody>
                  <a:tcPr anchor="ctr"/>
                </a:tc>
                <a:extLst>
                  <a:ext uri="{0D108BD9-81ED-4DB2-BD59-A6C34878D82A}">
                    <a16:rowId xmlns:a16="http://schemas.microsoft.com/office/drawing/2014/main" val="1777549751"/>
                  </a:ext>
                </a:extLst>
              </a:tr>
              <a:tr h="1260000">
                <a:tc>
                  <a:txBody>
                    <a:bodyPr/>
                    <a:lstStyle/>
                    <a:p>
                      <a:pPr algn="ctr"/>
                      <a:r>
                        <a:rPr lang="en-GB" sz="2000" b="1" dirty="0">
                          <a:latin typeface="Century Gothic" panose="020B0502020202020204" pitchFamily="34" charset="0"/>
                        </a:rPr>
                        <a:t>B.</a:t>
                      </a:r>
                    </a:p>
                  </a:txBody>
                  <a:tcPr anchor="ctr"/>
                </a:tc>
                <a:extLst>
                  <a:ext uri="{0D108BD9-81ED-4DB2-BD59-A6C34878D82A}">
                    <a16:rowId xmlns:a16="http://schemas.microsoft.com/office/drawing/2014/main" val="3122517917"/>
                  </a:ext>
                </a:extLst>
              </a:tr>
              <a:tr h="648000">
                <a:tc>
                  <a:txBody>
                    <a:bodyPr/>
                    <a:lstStyle/>
                    <a:p>
                      <a:pPr algn="ctr"/>
                      <a:r>
                        <a:rPr lang="en-GB" sz="2000" b="1" dirty="0">
                          <a:latin typeface="Century Gothic" panose="020B0502020202020204" pitchFamily="34" charset="0"/>
                        </a:rPr>
                        <a:t>C.</a:t>
                      </a:r>
                    </a:p>
                  </a:txBody>
                  <a:tcPr anchor="ctr"/>
                </a:tc>
                <a:extLst>
                  <a:ext uri="{0D108BD9-81ED-4DB2-BD59-A6C34878D82A}">
                    <a16:rowId xmlns:a16="http://schemas.microsoft.com/office/drawing/2014/main" val="3745870567"/>
                  </a:ext>
                </a:extLst>
              </a:tr>
            </a:tbl>
          </a:graphicData>
        </a:graphic>
      </p:graphicFrame>
      <p:graphicFrame>
        <p:nvGraphicFramePr>
          <p:cNvPr id="14" name="Table 13">
            <a:extLst>
              <a:ext uri="{FF2B5EF4-FFF2-40B4-BE49-F238E27FC236}">
                <a16:creationId xmlns:a16="http://schemas.microsoft.com/office/drawing/2014/main" id="{EB6DAC59-20B2-E647-8F85-A213ABD18994}"/>
              </a:ext>
            </a:extLst>
          </p:cNvPr>
          <p:cNvGraphicFramePr>
            <a:graphicFrameLocks noGrp="1"/>
          </p:cNvGraphicFramePr>
          <p:nvPr/>
        </p:nvGraphicFramePr>
        <p:xfrm>
          <a:off x="5336332" y="1810428"/>
          <a:ext cx="2016000" cy="4320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3568762919"/>
                    </a:ext>
                  </a:extLst>
                </a:gridCol>
                <a:gridCol w="288000">
                  <a:extLst>
                    <a:ext uri="{9D8B030D-6E8A-4147-A177-3AD203B41FA5}">
                      <a16:colId xmlns:a16="http://schemas.microsoft.com/office/drawing/2014/main" val="641289935"/>
                    </a:ext>
                  </a:extLst>
                </a:gridCol>
                <a:gridCol w="288000">
                  <a:extLst>
                    <a:ext uri="{9D8B030D-6E8A-4147-A177-3AD203B41FA5}">
                      <a16:colId xmlns:a16="http://schemas.microsoft.com/office/drawing/2014/main" val="958967333"/>
                    </a:ext>
                  </a:extLst>
                </a:gridCol>
                <a:gridCol w="288000">
                  <a:extLst>
                    <a:ext uri="{9D8B030D-6E8A-4147-A177-3AD203B41FA5}">
                      <a16:colId xmlns:a16="http://schemas.microsoft.com/office/drawing/2014/main" val="3803626982"/>
                    </a:ext>
                  </a:extLst>
                </a:gridCol>
                <a:gridCol w="288000">
                  <a:extLst>
                    <a:ext uri="{9D8B030D-6E8A-4147-A177-3AD203B41FA5}">
                      <a16:colId xmlns:a16="http://schemas.microsoft.com/office/drawing/2014/main" val="3703989372"/>
                    </a:ext>
                  </a:extLst>
                </a:gridCol>
                <a:gridCol w="288000">
                  <a:extLst>
                    <a:ext uri="{9D8B030D-6E8A-4147-A177-3AD203B41FA5}">
                      <a16:colId xmlns:a16="http://schemas.microsoft.com/office/drawing/2014/main" val="3885194284"/>
                    </a:ext>
                  </a:extLst>
                </a:gridCol>
                <a:gridCol w="288000">
                  <a:extLst>
                    <a:ext uri="{9D8B030D-6E8A-4147-A177-3AD203B41FA5}">
                      <a16:colId xmlns:a16="http://schemas.microsoft.com/office/drawing/2014/main" val="3217905837"/>
                    </a:ext>
                  </a:extLst>
                </a:gridCol>
              </a:tblGrid>
              <a:tr h="432000">
                <a:tc>
                  <a:txBody>
                    <a:bodyPr/>
                    <a:lstStyle/>
                    <a:p>
                      <a:endParaRPr lang="en-GB" sz="100" dirty="0"/>
                    </a:p>
                  </a:txBody>
                  <a:tcPr marL="45720" marR="457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GB" sz="100"/>
                    </a:p>
                  </a:txBody>
                  <a:tcPr marL="45720" marR="457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GB" sz="100" dirty="0"/>
                    </a:p>
                  </a:txBody>
                  <a:tcPr marL="45720" marR="457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GB" sz="100" dirty="0"/>
                    </a:p>
                  </a:txBody>
                  <a:tcPr marL="45720" marR="457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GB" sz="100" dirty="0"/>
                    </a:p>
                  </a:txBody>
                  <a:tcPr marL="45720" marR="457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45720" marR="457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45720" marR="457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15101"/>
                  </a:ext>
                </a:extLst>
              </a:tr>
            </a:tbl>
          </a:graphicData>
        </a:graphic>
      </p:graphicFrame>
      <p:graphicFrame>
        <p:nvGraphicFramePr>
          <p:cNvPr id="15" name="Chart 14">
            <a:extLst>
              <a:ext uri="{FF2B5EF4-FFF2-40B4-BE49-F238E27FC236}">
                <a16:creationId xmlns:a16="http://schemas.microsoft.com/office/drawing/2014/main" id="{14BBBECB-2D67-5944-A239-EE9D6AA31EA8}"/>
              </a:ext>
            </a:extLst>
          </p:cNvPr>
          <p:cNvGraphicFramePr/>
          <p:nvPr/>
        </p:nvGraphicFramePr>
        <p:xfrm>
          <a:off x="3257160" y="3301009"/>
          <a:ext cx="1103003" cy="1542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821F6FA2-8BAC-0B40-8DDC-72F1567F9361}"/>
              </a:ext>
            </a:extLst>
          </p:cNvPr>
          <p:cNvGraphicFramePr/>
          <p:nvPr/>
        </p:nvGraphicFramePr>
        <p:xfrm>
          <a:off x="5792831" y="3301009"/>
          <a:ext cx="1103003" cy="1542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Table 4">
            <a:extLst>
              <a:ext uri="{FF2B5EF4-FFF2-40B4-BE49-F238E27FC236}">
                <a16:creationId xmlns:a16="http://schemas.microsoft.com/office/drawing/2014/main" id="{29E334F0-1446-44BE-AABC-8AE13A347537}"/>
              </a:ext>
            </a:extLst>
          </p:cNvPr>
          <p:cNvGraphicFramePr>
            <a:graphicFrameLocks noGrp="1"/>
          </p:cNvGraphicFramePr>
          <p:nvPr/>
        </p:nvGraphicFramePr>
        <p:xfrm>
          <a:off x="3160661" y="2514815"/>
          <a:ext cx="1296000" cy="86400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1060824731"/>
                    </a:ext>
                  </a:extLst>
                </a:gridCol>
                <a:gridCol w="432000">
                  <a:extLst>
                    <a:ext uri="{9D8B030D-6E8A-4147-A177-3AD203B41FA5}">
                      <a16:colId xmlns:a16="http://schemas.microsoft.com/office/drawing/2014/main" val="1645427486"/>
                    </a:ext>
                  </a:extLst>
                </a:gridCol>
                <a:gridCol w="432000">
                  <a:extLst>
                    <a:ext uri="{9D8B030D-6E8A-4147-A177-3AD203B41FA5}">
                      <a16:colId xmlns:a16="http://schemas.microsoft.com/office/drawing/2014/main" val="467303774"/>
                    </a:ext>
                  </a:extLst>
                </a:gridCol>
              </a:tblGrid>
              <a:tr h="432000">
                <a:tc>
                  <a:txBody>
                    <a:bodyPr/>
                    <a:lstStyle/>
                    <a:p>
                      <a:pPr algn="ctr"/>
                      <a:endParaRPr lang="en-GB"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tc>
                  <a:txBody>
                    <a:bodyPr/>
                    <a:lstStyle/>
                    <a:p>
                      <a:pPr algn="ctr"/>
                      <a:endParaRPr lang="en-GB"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tc>
                  <a:txBody>
                    <a:bodyPr/>
                    <a:lstStyle/>
                    <a:p>
                      <a:pPr algn="ctr"/>
                      <a:endParaRPr lang="en-GB">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2750493"/>
                  </a:ext>
                </a:extLst>
              </a:tr>
              <a:tr h="432000">
                <a:tc>
                  <a:txBody>
                    <a:bodyPr/>
                    <a:lstStyle/>
                    <a:p>
                      <a:pPr algn="ctr"/>
                      <a:endParaRPr lang="en-GB"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tc>
                  <a:txBody>
                    <a:bodyPr/>
                    <a:lstStyle/>
                    <a:p>
                      <a:pPr algn="ctr"/>
                      <a:endParaRPr lang="en-GB"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7357621"/>
                  </a:ext>
                </a:extLst>
              </a:tr>
            </a:tbl>
          </a:graphicData>
        </a:graphic>
      </p:graphicFrame>
      <p:graphicFrame>
        <p:nvGraphicFramePr>
          <p:cNvPr id="21" name="Table 4">
            <a:extLst>
              <a:ext uri="{FF2B5EF4-FFF2-40B4-BE49-F238E27FC236}">
                <a16:creationId xmlns:a16="http://schemas.microsoft.com/office/drawing/2014/main" id="{61F5D99F-4FDA-4640-9779-6036B6835AE6}"/>
              </a:ext>
            </a:extLst>
          </p:cNvPr>
          <p:cNvGraphicFramePr>
            <a:graphicFrameLocks noGrp="1"/>
          </p:cNvGraphicFramePr>
          <p:nvPr/>
        </p:nvGraphicFramePr>
        <p:xfrm>
          <a:off x="5696332" y="2514815"/>
          <a:ext cx="1296000" cy="86400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1060824731"/>
                    </a:ext>
                  </a:extLst>
                </a:gridCol>
                <a:gridCol w="432000">
                  <a:extLst>
                    <a:ext uri="{9D8B030D-6E8A-4147-A177-3AD203B41FA5}">
                      <a16:colId xmlns:a16="http://schemas.microsoft.com/office/drawing/2014/main" val="1645427486"/>
                    </a:ext>
                  </a:extLst>
                </a:gridCol>
                <a:gridCol w="432000">
                  <a:extLst>
                    <a:ext uri="{9D8B030D-6E8A-4147-A177-3AD203B41FA5}">
                      <a16:colId xmlns:a16="http://schemas.microsoft.com/office/drawing/2014/main" val="467303774"/>
                    </a:ext>
                  </a:extLst>
                </a:gridCol>
              </a:tblGrid>
              <a:tr h="432000">
                <a:tc>
                  <a:txBody>
                    <a:bodyPr/>
                    <a:lstStyle/>
                    <a:p>
                      <a:pPr algn="ctr"/>
                      <a:endParaRPr lang="en-GB">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682750493"/>
                  </a:ext>
                </a:extLst>
              </a:tr>
              <a:tr h="432000">
                <a:tc>
                  <a:txBody>
                    <a:bodyPr/>
                    <a:lstStyle/>
                    <a:p>
                      <a:pPr algn="ctr"/>
                      <a:endParaRPr lang="en-GB">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807357621"/>
                  </a:ext>
                </a:extLst>
              </a:tr>
            </a:tbl>
          </a:graphicData>
        </a:graphic>
      </p:graphicFrame>
    </p:spTree>
    <p:extLst>
      <p:ext uri="{BB962C8B-B14F-4D97-AF65-F5344CB8AC3E}">
        <p14:creationId xmlns:p14="http://schemas.microsoft.com/office/powerpoint/2010/main" val="1777634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Which pair of shapes is the odd one out?</a:t>
            </a: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Explain your answer.</a:t>
            </a:r>
          </a:p>
          <a:p>
            <a:pPr lvl="0"/>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B is the odd one out because…</a:t>
            </a:r>
          </a:p>
          <a:p>
            <a:pPr lvl="0"/>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9" name="Table 8">
            <a:extLst>
              <a:ext uri="{FF2B5EF4-FFF2-40B4-BE49-F238E27FC236}">
                <a16:creationId xmlns:a16="http://schemas.microsoft.com/office/drawing/2014/main" id="{2928B92B-28F7-094C-A362-EE2E5207412A}"/>
              </a:ext>
            </a:extLst>
          </p:cNvPr>
          <p:cNvGraphicFramePr>
            <a:graphicFrameLocks noGrp="1"/>
          </p:cNvGraphicFramePr>
          <p:nvPr>
            <p:extLst>
              <p:ext uri="{D42A27DB-BD31-4B8C-83A1-F6EECF244321}">
                <p14:modId xmlns:p14="http://schemas.microsoft.com/office/powerpoint/2010/main" val="1885790165"/>
              </p:ext>
            </p:extLst>
          </p:nvPr>
        </p:nvGraphicFramePr>
        <p:xfrm>
          <a:off x="2800661" y="1810428"/>
          <a:ext cx="2016000" cy="4320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3568762919"/>
                    </a:ext>
                  </a:extLst>
                </a:gridCol>
                <a:gridCol w="288000">
                  <a:extLst>
                    <a:ext uri="{9D8B030D-6E8A-4147-A177-3AD203B41FA5}">
                      <a16:colId xmlns:a16="http://schemas.microsoft.com/office/drawing/2014/main" val="641289935"/>
                    </a:ext>
                  </a:extLst>
                </a:gridCol>
                <a:gridCol w="288000">
                  <a:extLst>
                    <a:ext uri="{9D8B030D-6E8A-4147-A177-3AD203B41FA5}">
                      <a16:colId xmlns:a16="http://schemas.microsoft.com/office/drawing/2014/main" val="958967333"/>
                    </a:ext>
                  </a:extLst>
                </a:gridCol>
                <a:gridCol w="288000">
                  <a:extLst>
                    <a:ext uri="{9D8B030D-6E8A-4147-A177-3AD203B41FA5}">
                      <a16:colId xmlns:a16="http://schemas.microsoft.com/office/drawing/2014/main" val="3803626982"/>
                    </a:ext>
                  </a:extLst>
                </a:gridCol>
                <a:gridCol w="288000">
                  <a:extLst>
                    <a:ext uri="{9D8B030D-6E8A-4147-A177-3AD203B41FA5}">
                      <a16:colId xmlns:a16="http://schemas.microsoft.com/office/drawing/2014/main" val="3703989372"/>
                    </a:ext>
                  </a:extLst>
                </a:gridCol>
                <a:gridCol w="288000">
                  <a:extLst>
                    <a:ext uri="{9D8B030D-6E8A-4147-A177-3AD203B41FA5}">
                      <a16:colId xmlns:a16="http://schemas.microsoft.com/office/drawing/2014/main" val="3885194284"/>
                    </a:ext>
                  </a:extLst>
                </a:gridCol>
                <a:gridCol w="288000">
                  <a:extLst>
                    <a:ext uri="{9D8B030D-6E8A-4147-A177-3AD203B41FA5}">
                      <a16:colId xmlns:a16="http://schemas.microsoft.com/office/drawing/2014/main" val="3217905837"/>
                    </a:ext>
                  </a:extLst>
                </a:gridCol>
              </a:tblGrid>
              <a:tr h="432000">
                <a:tc>
                  <a:txBody>
                    <a:bodyPr/>
                    <a:lstStyle/>
                    <a:p>
                      <a:endParaRPr lang="en-GB" sz="100" dirty="0"/>
                    </a:p>
                  </a:txBody>
                  <a:tcPr marL="45720" marR="457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GB" sz="100"/>
                    </a:p>
                  </a:txBody>
                  <a:tcPr marL="45720" marR="457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GB" sz="100" dirty="0"/>
                    </a:p>
                  </a:txBody>
                  <a:tcPr marL="45720" marR="457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GB" sz="100" dirty="0"/>
                    </a:p>
                  </a:txBody>
                  <a:tcPr marL="45720" marR="457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45720" marR="457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45720" marR="457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45720" marR="457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15101"/>
                  </a:ext>
                </a:extLst>
              </a:tr>
            </a:tbl>
          </a:graphicData>
        </a:graphic>
      </p:graphicFrame>
      <p:graphicFrame>
        <p:nvGraphicFramePr>
          <p:cNvPr id="11" name="Table 10">
            <a:extLst>
              <a:ext uri="{FF2B5EF4-FFF2-40B4-BE49-F238E27FC236}">
                <a16:creationId xmlns:a16="http://schemas.microsoft.com/office/drawing/2014/main" id="{471E7B4E-F46F-374C-8672-0E96D9A11ACC}"/>
              </a:ext>
            </a:extLst>
          </p:cNvPr>
          <p:cNvGraphicFramePr>
            <a:graphicFrameLocks noGrp="1"/>
          </p:cNvGraphicFramePr>
          <p:nvPr>
            <p:extLst>
              <p:ext uri="{D42A27DB-BD31-4B8C-83A1-F6EECF244321}">
                <p14:modId xmlns:p14="http://schemas.microsoft.com/office/powerpoint/2010/main" val="1185796214"/>
              </p:ext>
            </p:extLst>
          </p:nvPr>
        </p:nvGraphicFramePr>
        <p:xfrm>
          <a:off x="2220876" y="1810428"/>
          <a:ext cx="468000" cy="2556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1313059959"/>
                    </a:ext>
                  </a:extLst>
                </a:gridCol>
              </a:tblGrid>
              <a:tr h="648000">
                <a:tc>
                  <a:txBody>
                    <a:bodyPr/>
                    <a:lstStyle/>
                    <a:p>
                      <a:pPr algn="ctr"/>
                      <a:r>
                        <a:rPr lang="en-GB" sz="2000" b="1" dirty="0">
                          <a:latin typeface="Century Gothic" panose="020B0502020202020204" pitchFamily="34" charset="0"/>
                        </a:rPr>
                        <a:t>A.</a:t>
                      </a:r>
                    </a:p>
                  </a:txBody>
                  <a:tcPr anchor="ctr"/>
                </a:tc>
                <a:extLst>
                  <a:ext uri="{0D108BD9-81ED-4DB2-BD59-A6C34878D82A}">
                    <a16:rowId xmlns:a16="http://schemas.microsoft.com/office/drawing/2014/main" val="1777549751"/>
                  </a:ext>
                </a:extLst>
              </a:tr>
              <a:tr h="1260000">
                <a:tc>
                  <a:txBody>
                    <a:bodyPr/>
                    <a:lstStyle/>
                    <a:p>
                      <a:pPr algn="ctr"/>
                      <a:r>
                        <a:rPr lang="en-GB" sz="2000" b="1" dirty="0">
                          <a:latin typeface="Century Gothic" panose="020B0502020202020204" pitchFamily="34" charset="0"/>
                        </a:rPr>
                        <a:t>B.</a:t>
                      </a:r>
                    </a:p>
                  </a:txBody>
                  <a:tcPr anchor="ctr"/>
                </a:tc>
                <a:extLst>
                  <a:ext uri="{0D108BD9-81ED-4DB2-BD59-A6C34878D82A}">
                    <a16:rowId xmlns:a16="http://schemas.microsoft.com/office/drawing/2014/main" val="3122517917"/>
                  </a:ext>
                </a:extLst>
              </a:tr>
              <a:tr h="648000">
                <a:tc>
                  <a:txBody>
                    <a:bodyPr/>
                    <a:lstStyle/>
                    <a:p>
                      <a:pPr algn="ctr"/>
                      <a:r>
                        <a:rPr lang="en-GB" sz="2000" b="1" dirty="0">
                          <a:latin typeface="Century Gothic" panose="020B0502020202020204" pitchFamily="34" charset="0"/>
                        </a:rPr>
                        <a:t>C.</a:t>
                      </a:r>
                    </a:p>
                  </a:txBody>
                  <a:tcPr anchor="ctr"/>
                </a:tc>
                <a:extLst>
                  <a:ext uri="{0D108BD9-81ED-4DB2-BD59-A6C34878D82A}">
                    <a16:rowId xmlns:a16="http://schemas.microsoft.com/office/drawing/2014/main" val="3745870567"/>
                  </a:ext>
                </a:extLst>
              </a:tr>
            </a:tbl>
          </a:graphicData>
        </a:graphic>
      </p:graphicFrame>
      <p:graphicFrame>
        <p:nvGraphicFramePr>
          <p:cNvPr id="14" name="Table 13">
            <a:extLst>
              <a:ext uri="{FF2B5EF4-FFF2-40B4-BE49-F238E27FC236}">
                <a16:creationId xmlns:a16="http://schemas.microsoft.com/office/drawing/2014/main" id="{EB6DAC59-20B2-E647-8F85-A213ABD18994}"/>
              </a:ext>
            </a:extLst>
          </p:cNvPr>
          <p:cNvGraphicFramePr>
            <a:graphicFrameLocks noGrp="1"/>
          </p:cNvGraphicFramePr>
          <p:nvPr>
            <p:extLst>
              <p:ext uri="{D42A27DB-BD31-4B8C-83A1-F6EECF244321}">
                <p14:modId xmlns:p14="http://schemas.microsoft.com/office/powerpoint/2010/main" val="4129982756"/>
              </p:ext>
            </p:extLst>
          </p:nvPr>
        </p:nvGraphicFramePr>
        <p:xfrm>
          <a:off x="5336332" y="1810428"/>
          <a:ext cx="2016000" cy="4320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3568762919"/>
                    </a:ext>
                  </a:extLst>
                </a:gridCol>
                <a:gridCol w="288000">
                  <a:extLst>
                    <a:ext uri="{9D8B030D-6E8A-4147-A177-3AD203B41FA5}">
                      <a16:colId xmlns:a16="http://schemas.microsoft.com/office/drawing/2014/main" val="641289935"/>
                    </a:ext>
                  </a:extLst>
                </a:gridCol>
                <a:gridCol w="288000">
                  <a:extLst>
                    <a:ext uri="{9D8B030D-6E8A-4147-A177-3AD203B41FA5}">
                      <a16:colId xmlns:a16="http://schemas.microsoft.com/office/drawing/2014/main" val="958967333"/>
                    </a:ext>
                  </a:extLst>
                </a:gridCol>
                <a:gridCol w="288000">
                  <a:extLst>
                    <a:ext uri="{9D8B030D-6E8A-4147-A177-3AD203B41FA5}">
                      <a16:colId xmlns:a16="http://schemas.microsoft.com/office/drawing/2014/main" val="3803626982"/>
                    </a:ext>
                  </a:extLst>
                </a:gridCol>
                <a:gridCol w="288000">
                  <a:extLst>
                    <a:ext uri="{9D8B030D-6E8A-4147-A177-3AD203B41FA5}">
                      <a16:colId xmlns:a16="http://schemas.microsoft.com/office/drawing/2014/main" val="3703989372"/>
                    </a:ext>
                  </a:extLst>
                </a:gridCol>
                <a:gridCol w="288000">
                  <a:extLst>
                    <a:ext uri="{9D8B030D-6E8A-4147-A177-3AD203B41FA5}">
                      <a16:colId xmlns:a16="http://schemas.microsoft.com/office/drawing/2014/main" val="3885194284"/>
                    </a:ext>
                  </a:extLst>
                </a:gridCol>
                <a:gridCol w="288000">
                  <a:extLst>
                    <a:ext uri="{9D8B030D-6E8A-4147-A177-3AD203B41FA5}">
                      <a16:colId xmlns:a16="http://schemas.microsoft.com/office/drawing/2014/main" val="3217905837"/>
                    </a:ext>
                  </a:extLst>
                </a:gridCol>
              </a:tblGrid>
              <a:tr h="432000">
                <a:tc>
                  <a:txBody>
                    <a:bodyPr/>
                    <a:lstStyle/>
                    <a:p>
                      <a:endParaRPr lang="en-GB" sz="100" dirty="0"/>
                    </a:p>
                  </a:txBody>
                  <a:tcPr marL="45720" marR="457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GB" sz="100"/>
                    </a:p>
                  </a:txBody>
                  <a:tcPr marL="45720" marR="457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GB" sz="100" dirty="0"/>
                    </a:p>
                  </a:txBody>
                  <a:tcPr marL="45720" marR="457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GB" sz="100" dirty="0"/>
                    </a:p>
                  </a:txBody>
                  <a:tcPr marL="45720" marR="457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GB" sz="100" dirty="0"/>
                    </a:p>
                  </a:txBody>
                  <a:tcPr marL="45720" marR="457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45720" marR="457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45720" marR="457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15101"/>
                  </a:ext>
                </a:extLst>
              </a:tr>
            </a:tbl>
          </a:graphicData>
        </a:graphic>
      </p:graphicFrame>
      <p:graphicFrame>
        <p:nvGraphicFramePr>
          <p:cNvPr id="15" name="Chart 14">
            <a:extLst>
              <a:ext uri="{FF2B5EF4-FFF2-40B4-BE49-F238E27FC236}">
                <a16:creationId xmlns:a16="http://schemas.microsoft.com/office/drawing/2014/main" id="{14BBBECB-2D67-5944-A239-EE9D6AA31EA8}"/>
              </a:ext>
            </a:extLst>
          </p:cNvPr>
          <p:cNvGraphicFramePr/>
          <p:nvPr>
            <p:extLst>
              <p:ext uri="{D42A27DB-BD31-4B8C-83A1-F6EECF244321}">
                <p14:modId xmlns:p14="http://schemas.microsoft.com/office/powerpoint/2010/main" val="4236495450"/>
              </p:ext>
            </p:extLst>
          </p:nvPr>
        </p:nvGraphicFramePr>
        <p:xfrm>
          <a:off x="3257160" y="3301009"/>
          <a:ext cx="1103003" cy="1542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821F6FA2-8BAC-0B40-8DDC-72F1567F9361}"/>
              </a:ext>
            </a:extLst>
          </p:cNvPr>
          <p:cNvGraphicFramePr/>
          <p:nvPr>
            <p:extLst>
              <p:ext uri="{D42A27DB-BD31-4B8C-83A1-F6EECF244321}">
                <p14:modId xmlns:p14="http://schemas.microsoft.com/office/powerpoint/2010/main" val="2083783631"/>
              </p:ext>
            </p:extLst>
          </p:nvPr>
        </p:nvGraphicFramePr>
        <p:xfrm>
          <a:off x="5792831" y="3301009"/>
          <a:ext cx="1103003" cy="1542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Table 4">
            <a:extLst>
              <a:ext uri="{FF2B5EF4-FFF2-40B4-BE49-F238E27FC236}">
                <a16:creationId xmlns:a16="http://schemas.microsoft.com/office/drawing/2014/main" id="{29E334F0-1446-44BE-AABC-8AE13A347537}"/>
              </a:ext>
            </a:extLst>
          </p:cNvPr>
          <p:cNvGraphicFramePr>
            <a:graphicFrameLocks noGrp="1"/>
          </p:cNvGraphicFramePr>
          <p:nvPr>
            <p:extLst>
              <p:ext uri="{D42A27DB-BD31-4B8C-83A1-F6EECF244321}">
                <p14:modId xmlns:p14="http://schemas.microsoft.com/office/powerpoint/2010/main" val="2466551308"/>
              </p:ext>
            </p:extLst>
          </p:nvPr>
        </p:nvGraphicFramePr>
        <p:xfrm>
          <a:off x="3160661" y="2514815"/>
          <a:ext cx="1296000" cy="86400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1060824731"/>
                    </a:ext>
                  </a:extLst>
                </a:gridCol>
                <a:gridCol w="432000">
                  <a:extLst>
                    <a:ext uri="{9D8B030D-6E8A-4147-A177-3AD203B41FA5}">
                      <a16:colId xmlns:a16="http://schemas.microsoft.com/office/drawing/2014/main" val="1645427486"/>
                    </a:ext>
                  </a:extLst>
                </a:gridCol>
                <a:gridCol w="432000">
                  <a:extLst>
                    <a:ext uri="{9D8B030D-6E8A-4147-A177-3AD203B41FA5}">
                      <a16:colId xmlns:a16="http://schemas.microsoft.com/office/drawing/2014/main" val="467303774"/>
                    </a:ext>
                  </a:extLst>
                </a:gridCol>
              </a:tblGrid>
              <a:tr h="432000">
                <a:tc>
                  <a:txBody>
                    <a:bodyPr/>
                    <a:lstStyle/>
                    <a:p>
                      <a:pPr algn="ctr"/>
                      <a:endParaRPr lang="en-GB" dirty="0">
                        <a:latin typeface="Century Gothic" panose="020B0502020202020204" pitchFamily="34" charset="0"/>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00B0F0"/>
                    </a:solidFill>
                  </a:tcPr>
                </a:tc>
                <a:tc>
                  <a:txBody>
                    <a:bodyPr/>
                    <a:lstStyle/>
                    <a:p>
                      <a:pPr algn="ctr"/>
                      <a:endParaRPr lang="en-GB" dirty="0">
                        <a:latin typeface="Century Gothic" panose="020B0502020202020204" pitchFamily="34" charset="0"/>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00B0F0"/>
                    </a:solidFill>
                  </a:tcPr>
                </a:tc>
                <a:tc>
                  <a:txBody>
                    <a:bodyPr/>
                    <a:lstStyle/>
                    <a:p>
                      <a:pPr algn="ctr"/>
                      <a:endParaRPr lang="en-GB">
                        <a:latin typeface="Century Gothic" panose="020B0502020202020204" pitchFamily="34" charset="0"/>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3682750493"/>
                  </a:ext>
                </a:extLst>
              </a:tr>
              <a:tr h="432000">
                <a:tc>
                  <a:txBody>
                    <a:bodyPr/>
                    <a:lstStyle/>
                    <a:p>
                      <a:pPr algn="ctr"/>
                      <a:endParaRPr lang="en-GB" dirty="0">
                        <a:latin typeface="Century Gothic" panose="020B0502020202020204" pitchFamily="34" charset="0"/>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00B0F0"/>
                    </a:solidFill>
                  </a:tcPr>
                </a:tc>
                <a:tc>
                  <a:txBody>
                    <a:bodyPr/>
                    <a:lstStyle/>
                    <a:p>
                      <a:pPr algn="ctr"/>
                      <a:endParaRPr lang="en-GB" dirty="0">
                        <a:latin typeface="Century Gothic" panose="020B0502020202020204" pitchFamily="34" charset="0"/>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endParaRPr lang="en-GB" dirty="0">
                        <a:latin typeface="Century Gothic" panose="020B0502020202020204" pitchFamily="34" charset="0"/>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1807357621"/>
                  </a:ext>
                </a:extLst>
              </a:tr>
            </a:tbl>
          </a:graphicData>
        </a:graphic>
      </p:graphicFrame>
      <p:graphicFrame>
        <p:nvGraphicFramePr>
          <p:cNvPr id="21" name="Table 4">
            <a:extLst>
              <a:ext uri="{FF2B5EF4-FFF2-40B4-BE49-F238E27FC236}">
                <a16:creationId xmlns:a16="http://schemas.microsoft.com/office/drawing/2014/main" id="{61F5D99F-4FDA-4640-9779-6036B6835AE6}"/>
              </a:ext>
            </a:extLst>
          </p:cNvPr>
          <p:cNvGraphicFramePr>
            <a:graphicFrameLocks noGrp="1"/>
          </p:cNvGraphicFramePr>
          <p:nvPr>
            <p:extLst>
              <p:ext uri="{D42A27DB-BD31-4B8C-83A1-F6EECF244321}">
                <p14:modId xmlns:p14="http://schemas.microsoft.com/office/powerpoint/2010/main" val="1650814689"/>
              </p:ext>
            </p:extLst>
          </p:nvPr>
        </p:nvGraphicFramePr>
        <p:xfrm>
          <a:off x="5696332" y="2514815"/>
          <a:ext cx="1296000" cy="86400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1060824731"/>
                    </a:ext>
                  </a:extLst>
                </a:gridCol>
                <a:gridCol w="432000">
                  <a:extLst>
                    <a:ext uri="{9D8B030D-6E8A-4147-A177-3AD203B41FA5}">
                      <a16:colId xmlns:a16="http://schemas.microsoft.com/office/drawing/2014/main" val="1645427486"/>
                    </a:ext>
                  </a:extLst>
                </a:gridCol>
                <a:gridCol w="432000">
                  <a:extLst>
                    <a:ext uri="{9D8B030D-6E8A-4147-A177-3AD203B41FA5}">
                      <a16:colId xmlns:a16="http://schemas.microsoft.com/office/drawing/2014/main" val="467303774"/>
                    </a:ext>
                  </a:extLst>
                </a:gridCol>
              </a:tblGrid>
              <a:tr h="432000">
                <a:tc>
                  <a:txBody>
                    <a:bodyPr/>
                    <a:lstStyle/>
                    <a:p>
                      <a:pPr algn="ctr"/>
                      <a:endParaRPr lang="en-GB">
                        <a:latin typeface="Century Gothic" panose="020B0502020202020204" pitchFamily="34" charset="0"/>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endParaRPr lang="en-GB">
                        <a:latin typeface="Century Gothic" panose="020B0502020202020204" pitchFamily="34" charset="0"/>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endParaRPr lang="en-GB" dirty="0">
                        <a:latin typeface="Century Gothic" panose="020B0502020202020204" pitchFamily="34" charset="0"/>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00B0F0"/>
                    </a:solidFill>
                  </a:tcPr>
                </a:tc>
                <a:extLst>
                  <a:ext uri="{0D108BD9-81ED-4DB2-BD59-A6C34878D82A}">
                    <a16:rowId xmlns:a16="http://schemas.microsoft.com/office/drawing/2014/main" val="3682750493"/>
                  </a:ext>
                </a:extLst>
              </a:tr>
              <a:tr h="432000">
                <a:tc>
                  <a:txBody>
                    <a:bodyPr/>
                    <a:lstStyle/>
                    <a:p>
                      <a:pPr algn="ctr"/>
                      <a:endParaRPr lang="en-GB">
                        <a:latin typeface="Century Gothic" panose="020B0502020202020204" pitchFamily="34" charset="0"/>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endParaRPr lang="en-GB" dirty="0">
                        <a:latin typeface="Century Gothic" panose="020B0502020202020204" pitchFamily="34" charset="0"/>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endParaRPr lang="en-GB" dirty="0">
                        <a:latin typeface="Century Gothic" panose="020B0502020202020204" pitchFamily="34" charset="0"/>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00B0F0"/>
                    </a:solidFill>
                  </a:tcPr>
                </a:tc>
                <a:extLst>
                  <a:ext uri="{0D108BD9-81ED-4DB2-BD59-A6C34878D82A}">
                    <a16:rowId xmlns:a16="http://schemas.microsoft.com/office/drawing/2014/main" val="1807357621"/>
                  </a:ext>
                </a:extLst>
              </a:tr>
            </a:tbl>
          </a:graphicData>
        </a:graphic>
      </p:graphicFrame>
    </p:spTree>
    <p:extLst>
      <p:ext uri="{BB962C8B-B14F-4D97-AF65-F5344CB8AC3E}">
        <p14:creationId xmlns:p14="http://schemas.microsoft.com/office/powerpoint/2010/main" val="636014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Which pair of shapes is the odd one out?</a:t>
            </a: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Explain your answer.</a:t>
            </a:r>
          </a:p>
          <a:p>
            <a:pPr lvl="0"/>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B is the odd one out because the shaded part of the shapes do not make a whole.</a:t>
            </a:r>
          </a:p>
          <a:p>
            <a:pPr lvl="0"/>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9" name="Table 8">
            <a:extLst>
              <a:ext uri="{FF2B5EF4-FFF2-40B4-BE49-F238E27FC236}">
                <a16:creationId xmlns:a16="http://schemas.microsoft.com/office/drawing/2014/main" id="{2928B92B-28F7-094C-A362-EE2E5207412A}"/>
              </a:ext>
            </a:extLst>
          </p:cNvPr>
          <p:cNvGraphicFramePr>
            <a:graphicFrameLocks noGrp="1"/>
          </p:cNvGraphicFramePr>
          <p:nvPr/>
        </p:nvGraphicFramePr>
        <p:xfrm>
          <a:off x="2800661" y="1810428"/>
          <a:ext cx="2016000" cy="4320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3568762919"/>
                    </a:ext>
                  </a:extLst>
                </a:gridCol>
                <a:gridCol w="288000">
                  <a:extLst>
                    <a:ext uri="{9D8B030D-6E8A-4147-A177-3AD203B41FA5}">
                      <a16:colId xmlns:a16="http://schemas.microsoft.com/office/drawing/2014/main" val="641289935"/>
                    </a:ext>
                  </a:extLst>
                </a:gridCol>
                <a:gridCol w="288000">
                  <a:extLst>
                    <a:ext uri="{9D8B030D-6E8A-4147-A177-3AD203B41FA5}">
                      <a16:colId xmlns:a16="http://schemas.microsoft.com/office/drawing/2014/main" val="958967333"/>
                    </a:ext>
                  </a:extLst>
                </a:gridCol>
                <a:gridCol w="288000">
                  <a:extLst>
                    <a:ext uri="{9D8B030D-6E8A-4147-A177-3AD203B41FA5}">
                      <a16:colId xmlns:a16="http://schemas.microsoft.com/office/drawing/2014/main" val="3803626982"/>
                    </a:ext>
                  </a:extLst>
                </a:gridCol>
                <a:gridCol w="288000">
                  <a:extLst>
                    <a:ext uri="{9D8B030D-6E8A-4147-A177-3AD203B41FA5}">
                      <a16:colId xmlns:a16="http://schemas.microsoft.com/office/drawing/2014/main" val="3703989372"/>
                    </a:ext>
                  </a:extLst>
                </a:gridCol>
                <a:gridCol w="288000">
                  <a:extLst>
                    <a:ext uri="{9D8B030D-6E8A-4147-A177-3AD203B41FA5}">
                      <a16:colId xmlns:a16="http://schemas.microsoft.com/office/drawing/2014/main" val="3885194284"/>
                    </a:ext>
                  </a:extLst>
                </a:gridCol>
                <a:gridCol w="288000">
                  <a:extLst>
                    <a:ext uri="{9D8B030D-6E8A-4147-A177-3AD203B41FA5}">
                      <a16:colId xmlns:a16="http://schemas.microsoft.com/office/drawing/2014/main" val="3217905837"/>
                    </a:ext>
                  </a:extLst>
                </a:gridCol>
              </a:tblGrid>
              <a:tr h="432000">
                <a:tc>
                  <a:txBody>
                    <a:bodyPr/>
                    <a:lstStyle/>
                    <a:p>
                      <a:endParaRPr lang="en-GB" sz="100" dirty="0"/>
                    </a:p>
                  </a:txBody>
                  <a:tcPr marL="45720" marR="457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GB" sz="100"/>
                    </a:p>
                  </a:txBody>
                  <a:tcPr marL="45720" marR="457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GB" sz="100" dirty="0"/>
                    </a:p>
                  </a:txBody>
                  <a:tcPr marL="45720" marR="457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GB" sz="100" dirty="0"/>
                    </a:p>
                  </a:txBody>
                  <a:tcPr marL="45720" marR="457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45720" marR="457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45720" marR="457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45720" marR="457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15101"/>
                  </a:ext>
                </a:extLst>
              </a:tr>
            </a:tbl>
          </a:graphicData>
        </a:graphic>
      </p:graphicFrame>
      <p:graphicFrame>
        <p:nvGraphicFramePr>
          <p:cNvPr id="11" name="Table 10">
            <a:extLst>
              <a:ext uri="{FF2B5EF4-FFF2-40B4-BE49-F238E27FC236}">
                <a16:creationId xmlns:a16="http://schemas.microsoft.com/office/drawing/2014/main" id="{471E7B4E-F46F-374C-8672-0E96D9A11ACC}"/>
              </a:ext>
            </a:extLst>
          </p:cNvPr>
          <p:cNvGraphicFramePr>
            <a:graphicFrameLocks noGrp="1"/>
          </p:cNvGraphicFramePr>
          <p:nvPr/>
        </p:nvGraphicFramePr>
        <p:xfrm>
          <a:off x="2220876" y="1810428"/>
          <a:ext cx="468000" cy="2556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1313059959"/>
                    </a:ext>
                  </a:extLst>
                </a:gridCol>
              </a:tblGrid>
              <a:tr h="648000">
                <a:tc>
                  <a:txBody>
                    <a:bodyPr/>
                    <a:lstStyle/>
                    <a:p>
                      <a:pPr algn="ctr"/>
                      <a:r>
                        <a:rPr lang="en-GB" sz="2000" b="1" dirty="0">
                          <a:latin typeface="Century Gothic" panose="020B0502020202020204" pitchFamily="34" charset="0"/>
                        </a:rPr>
                        <a:t>A.</a:t>
                      </a:r>
                    </a:p>
                  </a:txBody>
                  <a:tcPr anchor="ctr"/>
                </a:tc>
                <a:extLst>
                  <a:ext uri="{0D108BD9-81ED-4DB2-BD59-A6C34878D82A}">
                    <a16:rowId xmlns:a16="http://schemas.microsoft.com/office/drawing/2014/main" val="1777549751"/>
                  </a:ext>
                </a:extLst>
              </a:tr>
              <a:tr h="1260000">
                <a:tc>
                  <a:txBody>
                    <a:bodyPr/>
                    <a:lstStyle/>
                    <a:p>
                      <a:pPr algn="ctr"/>
                      <a:r>
                        <a:rPr lang="en-GB" sz="2000" b="1" dirty="0">
                          <a:latin typeface="Century Gothic" panose="020B0502020202020204" pitchFamily="34" charset="0"/>
                        </a:rPr>
                        <a:t>B.</a:t>
                      </a:r>
                    </a:p>
                  </a:txBody>
                  <a:tcPr anchor="ctr"/>
                </a:tc>
                <a:extLst>
                  <a:ext uri="{0D108BD9-81ED-4DB2-BD59-A6C34878D82A}">
                    <a16:rowId xmlns:a16="http://schemas.microsoft.com/office/drawing/2014/main" val="3122517917"/>
                  </a:ext>
                </a:extLst>
              </a:tr>
              <a:tr h="648000">
                <a:tc>
                  <a:txBody>
                    <a:bodyPr/>
                    <a:lstStyle/>
                    <a:p>
                      <a:pPr algn="ctr"/>
                      <a:r>
                        <a:rPr lang="en-GB" sz="2000" b="1" dirty="0">
                          <a:latin typeface="Century Gothic" panose="020B0502020202020204" pitchFamily="34" charset="0"/>
                        </a:rPr>
                        <a:t>C.</a:t>
                      </a:r>
                    </a:p>
                  </a:txBody>
                  <a:tcPr anchor="ctr"/>
                </a:tc>
                <a:extLst>
                  <a:ext uri="{0D108BD9-81ED-4DB2-BD59-A6C34878D82A}">
                    <a16:rowId xmlns:a16="http://schemas.microsoft.com/office/drawing/2014/main" val="3745870567"/>
                  </a:ext>
                </a:extLst>
              </a:tr>
            </a:tbl>
          </a:graphicData>
        </a:graphic>
      </p:graphicFrame>
      <p:graphicFrame>
        <p:nvGraphicFramePr>
          <p:cNvPr id="14" name="Table 13">
            <a:extLst>
              <a:ext uri="{FF2B5EF4-FFF2-40B4-BE49-F238E27FC236}">
                <a16:creationId xmlns:a16="http://schemas.microsoft.com/office/drawing/2014/main" id="{EB6DAC59-20B2-E647-8F85-A213ABD18994}"/>
              </a:ext>
            </a:extLst>
          </p:cNvPr>
          <p:cNvGraphicFramePr>
            <a:graphicFrameLocks noGrp="1"/>
          </p:cNvGraphicFramePr>
          <p:nvPr/>
        </p:nvGraphicFramePr>
        <p:xfrm>
          <a:off x="5336332" y="1810428"/>
          <a:ext cx="2016000" cy="432000"/>
        </p:xfrm>
        <a:graphic>
          <a:graphicData uri="http://schemas.openxmlformats.org/drawingml/2006/table">
            <a:tbl>
              <a:tblPr firstRow="1" bandRow="1">
                <a:tableStyleId>{5940675A-B579-460E-94D1-54222C63F5DA}</a:tableStyleId>
              </a:tblPr>
              <a:tblGrid>
                <a:gridCol w="288000">
                  <a:extLst>
                    <a:ext uri="{9D8B030D-6E8A-4147-A177-3AD203B41FA5}">
                      <a16:colId xmlns:a16="http://schemas.microsoft.com/office/drawing/2014/main" val="3568762919"/>
                    </a:ext>
                  </a:extLst>
                </a:gridCol>
                <a:gridCol w="288000">
                  <a:extLst>
                    <a:ext uri="{9D8B030D-6E8A-4147-A177-3AD203B41FA5}">
                      <a16:colId xmlns:a16="http://schemas.microsoft.com/office/drawing/2014/main" val="641289935"/>
                    </a:ext>
                  </a:extLst>
                </a:gridCol>
                <a:gridCol w="288000">
                  <a:extLst>
                    <a:ext uri="{9D8B030D-6E8A-4147-A177-3AD203B41FA5}">
                      <a16:colId xmlns:a16="http://schemas.microsoft.com/office/drawing/2014/main" val="958967333"/>
                    </a:ext>
                  </a:extLst>
                </a:gridCol>
                <a:gridCol w="288000">
                  <a:extLst>
                    <a:ext uri="{9D8B030D-6E8A-4147-A177-3AD203B41FA5}">
                      <a16:colId xmlns:a16="http://schemas.microsoft.com/office/drawing/2014/main" val="3803626982"/>
                    </a:ext>
                  </a:extLst>
                </a:gridCol>
                <a:gridCol w="288000">
                  <a:extLst>
                    <a:ext uri="{9D8B030D-6E8A-4147-A177-3AD203B41FA5}">
                      <a16:colId xmlns:a16="http://schemas.microsoft.com/office/drawing/2014/main" val="3703989372"/>
                    </a:ext>
                  </a:extLst>
                </a:gridCol>
                <a:gridCol w="288000">
                  <a:extLst>
                    <a:ext uri="{9D8B030D-6E8A-4147-A177-3AD203B41FA5}">
                      <a16:colId xmlns:a16="http://schemas.microsoft.com/office/drawing/2014/main" val="3885194284"/>
                    </a:ext>
                  </a:extLst>
                </a:gridCol>
                <a:gridCol w="288000">
                  <a:extLst>
                    <a:ext uri="{9D8B030D-6E8A-4147-A177-3AD203B41FA5}">
                      <a16:colId xmlns:a16="http://schemas.microsoft.com/office/drawing/2014/main" val="3217905837"/>
                    </a:ext>
                  </a:extLst>
                </a:gridCol>
              </a:tblGrid>
              <a:tr h="432000">
                <a:tc>
                  <a:txBody>
                    <a:bodyPr/>
                    <a:lstStyle/>
                    <a:p>
                      <a:endParaRPr lang="en-GB" sz="100" dirty="0"/>
                    </a:p>
                  </a:txBody>
                  <a:tcPr marL="45720" marR="457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GB" sz="100"/>
                    </a:p>
                  </a:txBody>
                  <a:tcPr marL="45720" marR="457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GB" sz="100" dirty="0"/>
                    </a:p>
                  </a:txBody>
                  <a:tcPr marL="45720" marR="457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GB" sz="100" dirty="0"/>
                    </a:p>
                  </a:txBody>
                  <a:tcPr marL="45720" marR="457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GB" sz="100" dirty="0"/>
                    </a:p>
                  </a:txBody>
                  <a:tcPr marL="45720" marR="457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45720" marR="457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45720" marR="4572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15101"/>
                  </a:ext>
                </a:extLst>
              </a:tr>
            </a:tbl>
          </a:graphicData>
        </a:graphic>
      </p:graphicFrame>
      <p:graphicFrame>
        <p:nvGraphicFramePr>
          <p:cNvPr id="15" name="Chart 14">
            <a:extLst>
              <a:ext uri="{FF2B5EF4-FFF2-40B4-BE49-F238E27FC236}">
                <a16:creationId xmlns:a16="http://schemas.microsoft.com/office/drawing/2014/main" id="{14BBBECB-2D67-5944-A239-EE9D6AA31EA8}"/>
              </a:ext>
            </a:extLst>
          </p:cNvPr>
          <p:cNvGraphicFramePr/>
          <p:nvPr/>
        </p:nvGraphicFramePr>
        <p:xfrm>
          <a:off x="3257160" y="3301009"/>
          <a:ext cx="1103003" cy="1542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821F6FA2-8BAC-0B40-8DDC-72F1567F9361}"/>
              </a:ext>
            </a:extLst>
          </p:cNvPr>
          <p:cNvGraphicFramePr/>
          <p:nvPr/>
        </p:nvGraphicFramePr>
        <p:xfrm>
          <a:off x="5792831" y="3301009"/>
          <a:ext cx="1103003" cy="1542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Table 4">
            <a:extLst>
              <a:ext uri="{FF2B5EF4-FFF2-40B4-BE49-F238E27FC236}">
                <a16:creationId xmlns:a16="http://schemas.microsoft.com/office/drawing/2014/main" id="{29E334F0-1446-44BE-AABC-8AE13A347537}"/>
              </a:ext>
            </a:extLst>
          </p:cNvPr>
          <p:cNvGraphicFramePr>
            <a:graphicFrameLocks noGrp="1"/>
          </p:cNvGraphicFramePr>
          <p:nvPr/>
        </p:nvGraphicFramePr>
        <p:xfrm>
          <a:off x="3160661" y="2514815"/>
          <a:ext cx="1296000" cy="86400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1060824731"/>
                    </a:ext>
                  </a:extLst>
                </a:gridCol>
                <a:gridCol w="432000">
                  <a:extLst>
                    <a:ext uri="{9D8B030D-6E8A-4147-A177-3AD203B41FA5}">
                      <a16:colId xmlns:a16="http://schemas.microsoft.com/office/drawing/2014/main" val="1645427486"/>
                    </a:ext>
                  </a:extLst>
                </a:gridCol>
                <a:gridCol w="432000">
                  <a:extLst>
                    <a:ext uri="{9D8B030D-6E8A-4147-A177-3AD203B41FA5}">
                      <a16:colId xmlns:a16="http://schemas.microsoft.com/office/drawing/2014/main" val="467303774"/>
                    </a:ext>
                  </a:extLst>
                </a:gridCol>
              </a:tblGrid>
              <a:tr h="432000">
                <a:tc>
                  <a:txBody>
                    <a:bodyPr/>
                    <a:lstStyle/>
                    <a:p>
                      <a:pPr algn="ctr"/>
                      <a:endParaRPr lang="en-GB" dirty="0">
                        <a:latin typeface="Century Gothic" panose="020B0502020202020204" pitchFamily="34" charset="0"/>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00B0F0"/>
                    </a:solidFill>
                  </a:tcPr>
                </a:tc>
                <a:tc>
                  <a:txBody>
                    <a:bodyPr/>
                    <a:lstStyle/>
                    <a:p>
                      <a:pPr algn="ctr"/>
                      <a:endParaRPr lang="en-GB" dirty="0">
                        <a:latin typeface="Century Gothic" panose="020B0502020202020204" pitchFamily="34" charset="0"/>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00B0F0"/>
                    </a:solidFill>
                  </a:tcPr>
                </a:tc>
                <a:tc>
                  <a:txBody>
                    <a:bodyPr/>
                    <a:lstStyle/>
                    <a:p>
                      <a:pPr algn="ctr"/>
                      <a:endParaRPr lang="en-GB">
                        <a:latin typeface="Century Gothic" panose="020B0502020202020204" pitchFamily="34" charset="0"/>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3682750493"/>
                  </a:ext>
                </a:extLst>
              </a:tr>
              <a:tr h="432000">
                <a:tc>
                  <a:txBody>
                    <a:bodyPr/>
                    <a:lstStyle/>
                    <a:p>
                      <a:pPr algn="ctr"/>
                      <a:endParaRPr lang="en-GB" dirty="0">
                        <a:latin typeface="Century Gothic" panose="020B0502020202020204" pitchFamily="34" charset="0"/>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00B0F0"/>
                    </a:solidFill>
                  </a:tcPr>
                </a:tc>
                <a:tc>
                  <a:txBody>
                    <a:bodyPr/>
                    <a:lstStyle/>
                    <a:p>
                      <a:pPr algn="ctr"/>
                      <a:endParaRPr lang="en-GB" dirty="0">
                        <a:latin typeface="Century Gothic" panose="020B0502020202020204" pitchFamily="34" charset="0"/>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endParaRPr lang="en-GB" dirty="0">
                        <a:latin typeface="Century Gothic" panose="020B0502020202020204" pitchFamily="34" charset="0"/>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1807357621"/>
                  </a:ext>
                </a:extLst>
              </a:tr>
            </a:tbl>
          </a:graphicData>
        </a:graphic>
      </p:graphicFrame>
      <p:graphicFrame>
        <p:nvGraphicFramePr>
          <p:cNvPr id="21" name="Table 4">
            <a:extLst>
              <a:ext uri="{FF2B5EF4-FFF2-40B4-BE49-F238E27FC236}">
                <a16:creationId xmlns:a16="http://schemas.microsoft.com/office/drawing/2014/main" id="{61F5D99F-4FDA-4640-9779-6036B6835AE6}"/>
              </a:ext>
            </a:extLst>
          </p:cNvPr>
          <p:cNvGraphicFramePr>
            <a:graphicFrameLocks noGrp="1"/>
          </p:cNvGraphicFramePr>
          <p:nvPr/>
        </p:nvGraphicFramePr>
        <p:xfrm>
          <a:off x="5696332" y="2514815"/>
          <a:ext cx="1296000" cy="86400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1060824731"/>
                    </a:ext>
                  </a:extLst>
                </a:gridCol>
                <a:gridCol w="432000">
                  <a:extLst>
                    <a:ext uri="{9D8B030D-6E8A-4147-A177-3AD203B41FA5}">
                      <a16:colId xmlns:a16="http://schemas.microsoft.com/office/drawing/2014/main" val="1645427486"/>
                    </a:ext>
                  </a:extLst>
                </a:gridCol>
                <a:gridCol w="432000">
                  <a:extLst>
                    <a:ext uri="{9D8B030D-6E8A-4147-A177-3AD203B41FA5}">
                      <a16:colId xmlns:a16="http://schemas.microsoft.com/office/drawing/2014/main" val="467303774"/>
                    </a:ext>
                  </a:extLst>
                </a:gridCol>
              </a:tblGrid>
              <a:tr h="432000">
                <a:tc>
                  <a:txBody>
                    <a:bodyPr/>
                    <a:lstStyle/>
                    <a:p>
                      <a:pPr algn="ctr"/>
                      <a:endParaRPr lang="en-GB">
                        <a:latin typeface="Century Gothic" panose="020B0502020202020204" pitchFamily="34" charset="0"/>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endParaRPr lang="en-GB">
                        <a:latin typeface="Century Gothic" panose="020B0502020202020204" pitchFamily="34" charset="0"/>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endParaRPr lang="en-GB" dirty="0">
                        <a:latin typeface="Century Gothic" panose="020B0502020202020204" pitchFamily="34" charset="0"/>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00B0F0"/>
                    </a:solidFill>
                  </a:tcPr>
                </a:tc>
                <a:extLst>
                  <a:ext uri="{0D108BD9-81ED-4DB2-BD59-A6C34878D82A}">
                    <a16:rowId xmlns:a16="http://schemas.microsoft.com/office/drawing/2014/main" val="3682750493"/>
                  </a:ext>
                </a:extLst>
              </a:tr>
              <a:tr h="432000">
                <a:tc>
                  <a:txBody>
                    <a:bodyPr/>
                    <a:lstStyle/>
                    <a:p>
                      <a:pPr algn="ctr"/>
                      <a:endParaRPr lang="en-GB">
                        <a:latin typeface="Century Gothic" panose="020B0502020202020204" pitchFamily="34" charset="0"/>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endParaRPr lang="en-GB" dirty="0">
                        <a:latin typeface="Century Gothic" panose="020B0502020202020204" pitchFamily="34" charset="0"/>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tc>
                  <a:txBody>
                    <a:bodyPr/>
                    <a:lstStyle/>
                    <a:p>
                      <a:pPr algn="ctr"/>
                      <a:endParaRPr lang="en-GB" dirty="0">
                        <a:latin typeface="Century Gothic" panose="020B0502020202020204" pitchFamily="34" charset="0"/>
                      </a:endParaRPr>
                    </a:p>
                  </a:txBody>
                  <a:tcPr marL="0" marR="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00B0F0"/>
                    </a:solidFill>
                  </a:tcPr>
                </a:tc>
                <a:extLst>
                  <a:ext uri="{0D108BD9-81ED-4DB2-BD59-A6C34878D82A}">
                    <a16:rowId xmlns:a16="http://schemas.microsoft.com/office/drawing/2014/main" val="1807357621"/>
                  </a:ext>
                </a:extLst>
              </a:tr>
            </a:tbl>
          </a:graphicData>
        </a:graphic>
      </p:graphicFrame>
    </p:spTree>
    <p:extLst>
      <p:ext uri="{BB962C8B-B14F-4D97-AF65-F5344CB8AC3E}">
        <p14:creationId xmlns:p14="http://schemas.microsoft.com/office/powerpoint/2010/main" val="1246298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7" name="Picture 16">
            <a:extLst>
              <a:ext uri="{FF2B5EF4-FFF2-40B4-BE49-F238E27FC236}">
                <a16:creationId xmlns:a16="http://schemas.microsoft.com/office/drawing/2014/main" id="{C56BC7B0-A8A7-4D23-B2C8-7D89028FC4FD}"/>
              </a:ext>
            </a:extLst>
          </p:cNvPr>
          <p:cNvPicPr>
            <a:picLocks noChangeAspect="1"/>
          </p:cNvPicPr>
          <p:nvPr/>
        </p:nvPicPr>
        <p:blipFill>
          <a:blip r:embed="rId4"/>
          <a:stretch>
            <a:fillRect/>
          </a:stretch>
        </p:blipFill>
        <p:spPr>
          <a:xfrm>
            <a:off x="115438" y="139525"/>
            <a:ext cx="8913124" cy="6322100"/>
          </a:xfrm>
          <a:prstGeom prst="rect">
            <a:avLst/>
          </a:prstGeom>
        </p:spPr>
      </p:pic>
      <p:sp>
        <p:nvSpPr>
          <p:cNvPr id="20" name="Rectangle 19">
            <a:extLst>
              <a:ext uri="{FF2B5EF4-FFF2-40B4-BE49-F238E27FC236}">
                <a16:creationId xmlns:a16="http://schemas.microsoft.com/office/drawing/2014/main" id="{9A959A25-21F7-49C4-9BA2-2D8BE5E8D50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Romeo and Lizzie are discussing the statement below.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Convince me.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22" name="Speech Bubble: Rectangle with Corners Rounded 21">
            <a:extLst>
              <a:ext uri="{FF2B5EF4-FFF2-40B4-BE49-F238E27FC236}">
                <a16:creationId xmlns:a16="http://schemas.microsoft.com/office/drawing/2014/main" id="{EC446FC0-3DFA-43E2-903B-2F2202C7D0CE}"/>
              </a:ext>
            </a:extLst>
          </p:cNvPr>
          <p:cNvSpPr/>
          <p:nvPr/>
        </p:nvSpPr>
        <p:spPr>
          <a:xfrm>
            <a:off x="2418819" y="2547008"/>
            <a:ext cx="3960000" cy="1008000"/>
          </a:xfrm>
          <a:prstGeom prst="wedgeRoundRectCallout">
            <a:avLst>
              <a:gd name="adj1" fmla="val -54995"/>
              <a:gd name="adj2" fmla="val 24973"/>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think the missing numerators are only odd numbers. </a:t>
            </a:r>
          </a:p>
        </p:txBody>
      </p:sp>
      <p:sp>
        <p:nvSpPr>
          <p:cNvPr id="25" name="Speech Bubble: Rectangle with Corners Rounded 24">
            <a:extLst>
              <a:ext uri="{FF2B5EF4-FFF2-40B4-BE49-F238E27FC236}">
                <a16:creationId xmlns:a16="http://schemas.microsoft.com/office/drawing/2014/main" id="{7314FFC9-E586-49D6-95A5-A75A4DF107D9}"/>
              </a:ext>
            </a:extLst>
          </p:cNvPr>
          <p:cNvSpPr/>
          <p:nvPr/>
        </p:nvSpPr>
        <p:spPr>
          <a:xfrm flipH="1">
            <a:off x="2998476" y="3838406"/>
            <a:ext cx="3960000" cy="1008000"/>
          </a:xfrm>
          <a:prstGeom prst="wedgeRoundRectCallout">
            <a:avLst>
              <a:gd name="adj1" fmla="val -54995"/>
              <a:gd name="adj2" fmla="val 24973"/>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think the numerators are no greater than 5 and no less than 1. </a:t>
            </a:r>
          </a:p>
        </p:txBody>
      </p:sp>
      <p:sp>
        <p:nvSpPr>
          <p:cNvPr id="31" name="TextBox 30">
            <a:extLst>
              <a:ext uri="{FF2B5EF4-FFF2-40B4-BE49-F238E27FC236}">
                <a16:creationId xmlns:a16="http://schemas.microsoft.com/office/drawing/2014/main" id="{39E39123-97EF-412A-B702-809BD8F9845F}"/>
              </a:ext>
            </a:extLst>
          </p:cNvPr>
          <p:cNvSpPr txBox="1"/>
          <p:nvPr/>
        </p:nvSpPr>
        <p:spPr>
          <a:xfrm>
            <a:off x="1297207" y="3502000"/>
            <a:ext cx="880049" cy="307777"/>
          </a:xfrm>
          <a:prstGeom prst="rect">
            <a:avLst/>
          </a:prstGeom>
          <a:noFill/>
        </p:spPr>
        <p:txBody>
          <a:bodyPr wrap="none" lIns="0" tIns="0" rIns="0" bIns="0" rtlCol="0">
            <a:spAutoFit/>
          </a:bodyPr>
          <a:lstStyle/>
          <a:p>
            <a:r>
              <a:rPr lang="en-GB" sz="2000" b="1" dirty="0">
                <a:latin typeface="Century Gothic" panose="020B0502020202020204" pitchFamily="34" charset="0"/>
              </a:rPr>
              <a:t>Romeo</a:t>
            </a:r>
          </a:p>
        </p:txBody>
      </p:sp>
      <p:sp>
        <p:nvSpPr>
          <p:cNvPr id="32" name="TextBox 31">
            <a:extLst>
              <a:ext uri="{FF2B5EF4-FFF2-40B4-BE49-F238E27FC236}">
                <a16:creationId xmlns:a16="http://schemas.microsoft.com/office/drawing/2014/main" id="{2538D84E-F2DD-46C0-80DF-AD6C20D87726}"/>
              </a:ext>
            </a:extLst>
          </p:cNvPr>
          <p:cNvSpPr txBox="1"/>
          <p:nvPr/>
        </p:nvSpPr>
        <p:spPr>
          <a:xfrm>
            <a:off x="7334897" y="4796852"/>
            <a:ext cx="634789" cy="307777"/>
          </a:xfrm>
          <a:prstGeom prst="rect">
            <a:avLst/>
          </a:prstGeom>
          <a:noFill/>
        </p:spPr>
        <p:txBody>
          <a:bodyPr wrap="none" lIns="0" tIns="0" rIns="0" bIns="0" rtlCol="0">
            <a:spAutoFit/>
          </a:bodyPr>
          <a:lstStyle/>
          <a:p>
            <a:r>
              <a:rPr lang="en-GB" sz="2000" b="1" dirty="0">
                <a:latin typeface="Century Gothic" panose="020B0502020202020204" pitchFamily="34" charset="0"/>
              </a:rPr>
              <a:t>Lizzie</a:t>
            </a:r>
          </a:p>
        </p:txBody>
      </p:sp>
      <p:sp>
        <p:nvSpPr>
          <p:cNvPr id="36" name="Rectangle: Rounded Corners 35">
            <a:extLst>
              <a:ext uri="{FF2B5EF4-FFF2-40B4-BE49-F238E27FC236}">
                <a16:creationId xmlns:a16="http://schemas.microsoft.com/office/drawing/2014/main" id="{AEE4C337-D230-4FFF-B68E-5AA9EBA3FFF4}"/>
              </a:ext>
            </a:extLst>
          </p:cNvPr>
          <p:cNvSpPr/>
          <p:nvPr/>
        </p:nvSpPr>
        <p:spPr>
          <a:xfrm>
            <a:off x="2975174" y="1386556"/>
            <a:ext cx="3193653" cy="95377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            = </a:t>
            </a:r>
          </a:p>
        </p:txBody>
      </p:sp>
      <p:graphicFrame>
        <p:nvGraphicFramePr>
          <p:cNvPr id="37" name="Table 36">
            <a:extLst>
              <a:ext uri="{FF2B5EF4-FFF2-40B4-BE49-F238E27FC236}">
                <a16:creationId xmlns:a16="http://schemas.microsoft.com/office/drawing/2014/main" id="{401EC702-CAEE-4932-AE4C-02CAFDF1077B}"/>
              </a:ext>
            </a:extLst>
          </p:cNvPr>
          <p:cNvGraphicFramePr>
            <a:graphicFrameLocks noGrp="1"/>
          </p:cNvGraphicFramePr>
          <p:nvPr>
            <p:extLst>
              <p:ext uri="{D42A27DB-BD31-4B8C-83A1-F6EECF244321}">
                <p14:modId xmlns:p14="http://schemas.microsoft.com/office/powerpoint/2010/main" val="501625256"/>
              </p:ext>
            </p:extLst>
          </p:nvPr>
        </p:nvGraphicFramePr>
        <p:xfrm>
          <a:off x="4500656" y="1648390"/>
          <a:ext cx="216000" cy="609600"/>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3442626669"/>
                    </a:ext>
                  </a:extLst>
                </a:gridCol>
              </a:tblGrid>
              <a:tr h="198715">
                <a:tc>
                  <a:txBody>
                    <a:bodyPr/>
                    <a:lstStyle/>
                    <a:p>
                      <a:pPr algn="ctr"/>
                      <a:r>
                        <a:rPr lang="en-GB" sz="2000" b="1" i="0" dirty="0">
                          <a:solidFill>
                            <a:schemeClr val="tx1"/>
                          </a:solidFill>
                          <a:latin typeface="Century Gothic" panose="020B0502020202020204" pitchFamily="34" charset="0"/>
                        </a:rPr>
                        <a:t>?</a:t>
                      </a:r>
                    </a:p>
                  </a:txBody>
                  <a:tcPr marL="0" marR="0" marT="0"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01552"/>
                  </a:ext>
                </a:extLst>
              </a:tr>
              <a:tr h="198715">
                <a:tc>
                  <a:txBody>
                    <a:bodyPr/>
                    <a:lstStyle/>
                    <a:p>
                      <a:pPr algn="ctr"/>
                      <a:r>
                        <a:rPr lang="en-GB" sz="2000" b="1" i="0" dirty="0">
                          <a:solidFill>
                            <a:schemeClr val="tx1"/>
                          </a:solidFill>
                          <a:latin typeface="Century Gothic" panose="020B0502020202020204" pitchFamily="34" charset="0"/>
                        </a:rPr>
                        <a:t>5</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2673232896"/>
                  </a:ext>
                </a:extLst>
              </a:tr>
            </a:tbl>
          </a:graphicData>
        </a:graphic>
      </p:graphicFrame>
      <p:graphicFrame>
        <p:nvGraphicFramePr>
          <p:cNvPr id="38" name="Table 37">
            <a:extLst>
              <a:ext uri="{FF2B5EF4-FFF2-40B4-BE49-F238E27FC236}">
                <a16:creationId xmlns:a16="http://schemas.microsoft.com/office/drawing/2014/main" id="{016C30E2-2471-45EB-8674-BAD62980B075}"/>
              </a:ext>
            </a:extLst>
          </p:cNvPr>
          <p:cNvGraphicFramePr>
            <a:graphicFrameLocks noGrp="1"/>
          </p:cNvGraphicFramePr>
          <p:nvPr>
            <p:extLst>
              <p:ext uri="{D42A27DB-BD31-4B8C-83A1-F6EECF244321}">
                <p14:modId xmlns:p14="http://schemas.microsoft.com/office/powerpoint/2010/main" val="2265204644"/>
              </p:ext>
            </p:extLst>
          </p:nvPr>
        </p:nvGraphicFramePr>
        <p:xfrm>
          <a:off x="3327465" y="1648390"/>
          <a:ext cx="216000" cy="609600"/>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3442626669"/>
                    </a:ext>
                  </a:extLst>
                </a:gridCol>
              </a:tblGrid>
              <a:tr h="199497">
                <a:tc>
                  <a:txBody>
                    <a:bodyPr/>
                    <a:lstStyle/>
                    <a:p>
                      <a:pPr algn="ctr"/>
                      <a:r>
                        <a:rPr lang="en-GB" sz="2000" b="1" i="0" dirty="0">
                          <a:solidFill>
                            <a:schemeClr val="tx1"/>
                          </a:solidFill>
                          <a:latin typeface="Century Gothic" panose="020B0502020202020204" pitchFamily="34" charset="0"/>
                        </a:rPr>
                        <a:t>?</a:t>
                      </a:r>
                    </a:p>
                  </a:txBody>
                  <a:tcPr marL="0" marR="0" marT="0"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01552"/>
                  </a:ext>
                </a:extLst>
              </a:tr>
              <a:tr h="199497">
                <a:tc>
                  <a:txBody>
                    <a:bodyPr/>
                    <a:lstStyle/>
                    <a:p>
                      <a:pPr algn="ctr"/>
                      <a:r>
                        <a:rPr lang="en-GB" sz="2000" b="1" i="0" dirty="0">
                          <a:solidFill>
                            <a:schemeClr val="tx1"/>
                          </a:solidFill>
                          <a:latin typeface="Century Gothic" panose="020B0502020202020204" pitchFamily="34" charset="0"/>
                        </a:rPr>
                        <a:t>5</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2673232896"/>
                  </a:ext>
                </a:extLst>
              </a:tr>
            </a:tbl>
          </a:graphicData>
        </a:graphic>
      </p:graphicFrame>
      <p:graphicFrame>
        <p:nvGraphicFramePr>
          <p:cNvPr id="39" name="Table 38">
            <a:extLst>
              <a:ext uri="{FF2B5EF4-FFF2-40B4-BE49-F238E27FC236}">
                <a16:creationId xmlns:a16="http://schemas.microsoft.com/office/drawing/2014/main" id="{3E922D9B-9E2A-42D7-AA4E-FC7DE113DF07}"/>
              </a:ext>
            </a:extLst>
          </p:cNvPr>
          <p:cNvGraphicFramePr>
            <a:graphicFrameLocks noGrp="1"/>
          </p:cNvGraphicFramePr>
          <p:nvPr>
            <p:extLst>
              <p:ext uri="{D42A27DB-BD31-4B8C-83A1-F6EECF244321}">
                <p14:modId xmlns:p14="http://schemas.microsoft.com/office/powerpoint/2010/main" val="1106639436"/>
              </p:ext>
            </p:extLst>
          </p:nvPr>
        </p:nvGraphicFramePr>
        <p:xfrm>
          <a:off x="5652840" y="1648390"/>
          <a:ext cx="216000" cy="609600"/>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3442626669"/>
                    </a:ext>
                  </a:extLst>
                </a:gridCol>
              </a:tblGrid>
              <a:tr h="199497">
                <a:tc>
                  <a:txBody>
                    <a:bodyPr/>
                    <a:lstStyle/>
                    <a:p>
                      <a:pPr algn="ctr"/>
                      <a:r>
                        <a:rPr lang="en-GB" sz="2000" b="1" i="0" dirty="0">
                          <a:solidFill>
                            <a:schemeClr val="tx1"/>
                          </a:solidFill>
                          <a:latin typeface="Century Gothic" panose="020B0502020202020204" pitchFamily="34" charset="0"/>
                        </a:rPr>
                        <a:t>5</a:t>
                      </a:r>
                    </a:p>
                  </a:txBody>
                  <a:tcPr marL="0" marR="0" marT="0"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01552"/>
                  </a:ext>
                </a:extLst>
              </a:tr>
              <a:tr h="199497">
                <a:tc>
                  <a:txBody>
                    <a:bodyPr/>
                    <a:lstStyle/>
                    <a:p>
                      <a:pPr algn="ctr"/>
                      <a:r>
                        <a:rPr lang="en-GB" sz="2000" b="1" i="0" dirty="0">
                          <a:solidFill>
                            <a:schemeClr val="tx1"/>
                          </a:solidFill>
                          <a:latin typeface="Century Gothic" panose="020B0502020202020204" pitchFamily="34" charset="0"/>
                        </a:rPr>
                        <a:t>5</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2673232896"/>
                  </a:ext>
                </a:extLst>
              </a:tr>
            </a:tbl>
          </a:graphicData>
        </a:graphic>
      </p:graphicFrame>
    </p:spTree>
    <p:extLst>
      <p:ext uri="{BB962C8B-B14F-4D97-AF65-F5344CB8AC3E}">
        <p14:creationId xmlns:p14="http://schemas.microsoft.com/office/powerpoint/2010/main" val="926550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Spring Block 5 – Fractions – Making the Whole</a:t>
            </a:r>
            <a:endParaRPr lang="en-GB" sz="1600" b="1" dirty="0">
              <a:solidFill>
                <a:srgbClr val="E7E6E6">
                  <a:lumMod val="25000"/>
                </a:srgbClr>
              </a:solidFill>
              <a:latin typeface="Century Gothic" panose="020B0502020202020204" pitchFamily="34" charset="0"/>
            </a:endParaRP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6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3</a:t>
            </a:r>
            <a:r>
              <a:rPr lang="en-GB" sz="1200" b="1" dirty="0">
                <a:solidFill>
                  <a:schemeClr val="tx1"/>
                </a:solidFill>
                <a:latin typeface="Century Gothic" panose="020B0502020202020204" pitchFamily="34" charset="0"/>
              </a:rPr>
              <a:t>: (3F1b)</a:t>
            </a:r>
            <a:r>
              <a:rPr lang="en-GB" sz="1200" b="1" dirty="0">
                <a:latin typeface="Century Gothic" panose="020B0502020202020204" pitchFamily="34" charset="0"/>
              </a:rPr>
              <a:t> </a:t>
            </a:r>
            <a:r>
              <a:rPr lang="en-GB" sz="1200" b="1" dirty="0">
                <a:latin typeface="Century Gothic" panose="020B0502020202020204" pitchFamily="34" charset="0"/>
                <a:hlinkClick r:id="rId4"/>
              </a:rPr>
              <a:t>Recognise, find and write fractions of a discrete set of objects: unit fractions and non-unit fractions with small denominators</a:t>
            </a:r>
            <a:endParaRPr lang="en-GB" sz="1200" b="1" dirty="0">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3: </a:t>
            </a:r>
            <a:r>
              <a:rPr lang="en-GB" sz="1200" b="1" dirty="0">
                <a:solidFill>
                  <a:schemeClr val="tx1"/>
                </a:solidFill>
                <a:latin typeface="Century Gothic" panose="020B0502020202020204" pitchFamily="34" charset="0"/>
              </a:rPr>
              <a:t>(3F1c)</a:t>
            </a:r>
            <a:r>
              <a:rPr lang="en-GB" sz="1200" b="1" dirty="0">
                <a:solidFill>
                  <a:prstClr val="black"/>
                </a:solidFill>
                <a:latin typeface="Century Gothic" panose="020B0502020202020204" pitchFamily="34" charset="0"/>
              </a:rPr>
              <a:t> </a:t>
            </a:r>
            <a:r>
              <a:rPr lang="en-GB" sz="1200" b="1" dirty="0">
                <a:latin typeface="Century Gothic" panose="020B0502020202020204" pitchFamily="34" charset="0"/>
                <a:hlinkClick r:id="rId5"/>
              </a:rPr>
              <a:t>Recognise and use fractions as numbers: unit fractions and non-unit fractions with small denominators</a:t>
            </a:r>
            <a:endParaRPr lang="en-GB" sz="1200" b="1" dirty="0">
              <a:solidFill>
                <a:schemeClr val="tx1"/>
              </a:solidFill>
              <a:latin typeface="Century Gothic" panose="020B0502020202020204" pitchFamily="34" charset="0"/>
            </a:endParaRPr>
          </a:p>
          <a:p>
            <a:pPr lvl="0" defTabSz="457200">
              <a:defRPr/>
            </a:pPr>
            <a:endParaRPr lang="en-GB" sz="1200" b="1" dirty="0">
              <a:solidFill>
                <a:srgbClr val="FF0000"/>
              </a:solidFill>
              <a:latin typeface="Century Gothic" panose="020B0502020202020204" pitchFamily="34" charset="0"/>
            </a:endParaRPr>
          </a:p>
          <a:p>
            <a:pPr lvl="0" defTabSz="457200">
              <a:defRPr/>
            </a:pPr>
            <a:endParaRPr lang="en-GB" sz="1200" b="1" dirty="0">
              <a:solidFill>
                <a:srgbClr val="FF0000"/>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6"/>
              </a:rPr>
              <a:t>Year 3 Fractions</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7"/>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7" name="Picture 16">
            <a:extLst>
              <a:ext uri="{FF2B5EF4-FFF2-40B4-BE49-F238E27FC236}">
                <a16:creationId xmlns:a16="http://schemas.microsoft.com/office/drawing/2014/main" id="{C56BC7B0-A8A7-4D23-B2C8-7D89028FC4FD}"/>
              </a:ext>
            </a:extLst>
          </p:cNvPr>
          <p:cNvPicPr>
            <a:picLocks noChangeAspect="1"/>
          </p:cNvPicPr>
          <p:nvPr/>
        </p:nvPicPr>
        <p:blipFill>
          <a:blip r:embed="rId4"/>
          <a:stretch>
            <a:fillRect/>
          </a:stretch>
        </p:blipFill>
        <p:spPr>
          <a:xfrm>
            <a:off x="115438" y="139525"/>
            <a:ext cx="8913124" cy="6322100"/>
          </a:xfrm>
          <a:prstGeom prst="rect">
            <a:avLst/>
          </a:prstGeom>
        </p:spPr>
      </p:pic>
      <p:sp>
        <p:nvSpPr>
          <p:cNvPr id="20" name="Rectangle 19">
            <a:extLst>
              <a:ext uri="{FF2B5EF4-FFF2-40B4-BE49-F238E27FC236}">
                <a16:creationId xmlns:a16="http://schemas.microsoft.com/office/drawing/2014/main" id="{9A959A25-21F7-49C4-9BA2-2D8BE5E8D50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Romeo and Lizzie are discussing the statement below.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Convince me.</a:t>
            </a:r>
          </a:p>
          <a:p>
            <a:r>
              <a:rPr lang="en-GB" sz="2000" b="1" dirty="0">
                <a:solidFill>
                  <a:schemeClr val="tx1"/>
                </a:solidFill>
                <a:latin typeface="Century Gothic" panose="020B0502020202020204" pitchFamily="34" charset="0"/>
              </a:rPr>
              <a:t>Lizzie is correct because… </a:t>
            </a:r>
          </a:p>
          <a:p>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22" name="Speech Bubble: Rectangle with Corners Rounded 21">
            <a:extLst>
              <a:ext uri="{FF2B5EF4-FFF2-40B4-BE49-F238E27FC236}">
                <a16:creationId xmlns:a16="http://schemas.microsoft.com/office/drawing/2014/main" id="{EC446FC0-3DFA-43E2-903B-2F2202C7D0CE}"/>
              </a:ext>
            </a:extLst>
          </p:cNvPr>
          <p:cNvSpPr/>
          <p:nvPr/>
        </p:nvSpPr>
        <p:spPr>
          <a:xfrm>
            <a:off x="2418819" y="2547008"/>
            <a:ext cx="3960000" cy="1008000"/>
          </a:xfrm>
          <a:prstGeom prst="wedgeRoundRectCallout">
            <a:avLst>
              <a:gd name="adj1" fmla="val -54995"/>
              <a:gd name="adj2" fmla="val 24973"/>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think the missing numerators are only odd numbers. </a:t>
            </a:r>
          </a:p>
        </p:txBody>
      </p:sp>
      <p:sp>
        <p:nvSpPr>
          <p:cNvPr id="25" name="Speech Bubble: Rectangle with Corners Rounded 24">
            <a:extLst>
              <a:ext uri="{FF2B5EF4-FFF2-40B4-BE49-F238E27FC236}">
                <a16:creationId xmlns:a16="http://schemas.microsoft.com/office/drawing/2014/main" id="{7314FFC9-E586-49D6-95A5-A75A4DF107D9}"/>
              </a:ext>
            </a:extLst>
          </p:cNvPr>
          <p:cNvSpPr/>
          <p:nvPr/>
        </p:nvSpPr>
        <p:spPr>
          <a:xfrm flipH="1">
            <a:off x="2998476" y="3838406"/>
            <a:ext cx="3960000" cy="1008000"/>
          </a:xfrm>
          <a:prstGeom prst="wedgeRoundRectCallout">
            <a:avLst>
              <a:gd name="adj1" fmla="val -54995"/>
              <a:gd name="adj2" fmla="val 24973"/>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think the numerators are no greater than 5 and no less than 1. </a:t>
            </a:r>
          </a:p>
        </p:txBody>
      </p:sp>
      <p:sp>
        <p:nvSpPr>
          <p:cNvPr id="31" name="TextBox 30">
            <a:extLst>
              <a:ext uri="{FF2B5EF4-FFF2-40B4-BE49-F238E27FC236}">
                <a16:creationId xmlns:a16="http://schemas.microsoft.com/office/drawing/2014/main" id="{39E39123-97EF-412A-B702-809BD8F9845F}"/>
              </a:ext>
            </a:extLst>
          </p:cNvPr>
          <p:cNvSpPr txBox="1"/>
          <p:nvPr/>
        </p:nvSpPr>
        <p:spPr>
          <a:xfrm>
            <a:off x="1297207" y="3502000"/>
            <a:ext cx="880049" cy="307777"/>
          </a:xfrm>
          <a:prstGeom prst="rect">
            <a:avLst/>
          </a:prstGeom>
          <a:noFill/>
        </p:spPr>
        <p:txBody>
          <a:bodyPr wrap="none" lIns="0" tIns="0" rIns="0" bIns="0" rtlCol="0">
            <a:spAutoFit/>
          </a:bodyPr>
          <a:lstStyle/>
          <a:p>
            <a:r>
              <a:rPr lang="en-GB" sz="2000" b="1" dirty="0">
                <a:latin typeface="Century Gothic" panose="020B0502020202020204" pitchFamily="34" charset="0"/>
              </a:rPr>
              <a:t>Romeo</a:t>
            </a:r>
          </a:p>
        </p:txBody>
      </p:sp>
      <p:sp>
        <p:nvSpPr>
          <p:cNvPr id="32" name="TextBox 31">
            <a:extLst>
              <a:ext uri="{FF2B5EF4-FFF2-40B4-BE49-F238E27FC236}">
                <a16:creationId xmlns:a16="http://schemas.microsoft.com/office/drawing/2014/main" id="{2538D84E-F2DD-46C0-80DF-AD6C20D87726}"/>
              </a:ext>
            </a:extLst>
          </p:cNvPr>
          <p:cNvSpPr txBox="1"/>
          <p:nvPr/>
        </p:nvSpPr>
        <p:spPr>
          <a:xfrm>
            <a:off x="7334897" y="4796852"/>
            <a:ext cx="634789" cy="307777"/>
          </a:xfrm>
          <a:prstGeom prst="rect">
            <a:avLst/>
          </a:prstGeom>
          <a:noFill/>
        </p:spPr>
        <p:txBody>
          <a:bodyPr wrap="none" lIns="0" tIns="0" rIns="0" bIns="0" rtlCol="0">
            <a:spAutoFit/>
          </a:bodyPr>
          <a:lstStyle/>
          <a:p>
            <a:r>
              <a:rPr lang="en-GB" sz="2000" b="1" dirty="0">
                <a:latin typeface="Century Gothic" panose="020B0502020202020204" pitchFamily="34" charset="0"/>
              </a:rPr>
              <a:t>Lizzie</a:t>
            </a:r>
          </a:p>
        </p:txBody>
      </p:sp>
      <p:sp>
        <p:nvSpPr>
          <p:cNvPr id="36" name="Rectangle: Rounded Corners 35">
            <a:extLst>
              <a:ext uri="{FF2B5EF4-FFF2-40B4-BE49-F238E27FC236}">
                <a16:creationId xmlns:a16="http://schemas.microsoft.com/office/drawing/2014/main" id="{AEE4C337-D230-4FFF-B68E-5AA9EBA3FFF4}"/>
              </a:ext>
            </a:extLst>
          </p:cNvPr>
          <p:cNvSpPr/>
          <p:nvPr/>
        </p:nvSpPr>
        <p:spPr>
          <a:xfrm>
            <a:off x="2975174" y="1386556"/>
            <a:ext cx="3193653" cy="95377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            = </a:t>
            </a:r>
          </a:p>
        </p:txBody>
      </p:sp>
      <p:graphicFrame>
        <p:nvGraphicFramePr>
          <p:cNvPr id="37" name="Table 36">
            <a:extLst>
              <a:ext uri="{FF2B5EF4-FFF2-40B4-BE49-F238E27FC236}">
                <a16:creationId xmlns:a16="http://schemas.microsoft.com/office/drawing/2014/main" id="{401EC702-CAEE-4932-AE4C-02CAFDF1077B}"/>
              </a:ext>
            </a:extLst>
          </p:cNvPr>
          <p:cNvGraphicFramePr>
            <a:graphicFrameLocks noGrp="1"/>
          </p:cNvGraphicFramePr>
          <p:nvPr/>
        </p:nvGraphicFramePr>
        <p:xfrm>
          <a:off x="4500656" y="1648390"/>
          <a:ext cx="216000" cy="609600"/>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3442626669"/>
                    </a:ext>
                  </a:extLst>
                </a:gridCol>
              </a:tblGrid>
              <a:tr h="198715">
                <a:tc>
                  <a:txBody>
                    <a:bodyPr/>
                    <a:lstStyle/>
                    <a:p>
                      <a:pPr algn="ctr"/>
                      <a:r>
                        <a:rPr lang="en-GB" sz="2000" b="1" i="0" dirty="0">
                          <a:solidFill>
                            <a:schemeClr val="tx1"/>
                          </a:solidFill>
                          <a:latin typeface="Century Gothic" panose="020B0502020202020204" pitchFamily="34" charset="0"/>
                        </a:rPr>
                        <a:t>?</a:t>
                      </a:r>
                    </a:p>
                  </a:txBody>
                  <a:tcPr marL="0" marR="0" marT="0"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01552"/>
                  </a:ext>
                </a:extLst>
              </a:tr>
              <a:tr h="198715">
                <a:tc>
                  <a:txBody>
                    <a:bodyPr/>
                    <a:lstStyle/>
                    <a:p>
                      <a:pPr algn="ctr"/>
                      <a:r>
                        <a:rPr lang="en-GB" sz="2000" b="1" i="0" dirty="0">
                          <a:solidFill>
                            <a:schemeClr val="tx1"/>
                          </a:solidFill>
                          <a:latin typeface="Century Gothic" panose="020B0502020202020204" pitchFamily="34" charset="0"/>
                        </a:rPr>
                        <a:t>5</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2673232896"/>
                  </a:ext>
                </a:extLst>
              </a:tr>
            </a:tbl>
          </a:graphicData>
        </a:graphic>
      </p:graphicFrame>
      <p:graphicFrame>
        <p:nvGraphicFramePr>
          <p:cNvPr id="38" name="Table 37">
            <a:extLst>
              <a:ext uri="{FF2B5EF4-FFF2-40B4-BE49-F238E27FC236}">
                <a16:creationId xmlns:a16="http://schemas.microsoft.com/office/drawing/2014/main" id="{016C30E2-2471-45EB-8674-BAD62980B075}"/>
              </a:ext>
            </a:extLst>
          </p:cNvPr>
          <p:cNvGraphicFramePr>
            <a:graphicFrameLocks noGrp="1"/>
          </p:cNvGraphicFramePr>
          <p:nvPr/>
        </p:nvGraphicFramePr>
        <p:xfrm>
          <a:off x="3327465" y="1648390"/>
          <a:ext cx="216000" cy="609600"/>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3442626669"/>
                    </a:ext>
                  </a:extLst>
                </a:gridCol>
              </a:tblGrid>
              <a:tr h="199497">
                <a:tc>
                  <a:txBody>
                    <a:bodyPr/>
                    <a:lstStyle/>
                    <a:p>
                      <a:pPr algn="ctr"/>
                      <a:r>
                        <a:rPr lang="en-GB" sz="2000" b="1" i="0" dirty="0">
                          <a:solidFill>
                            <a:schemeClr val="tx1"/>
                          </a:solidFill>
                          <a:latin typeface="Century Gothic" panose="020B0502020202020204" pitchFamily="34" charset="0"/>
                        </a:rPr>
                        <a:t>?</a:t>
                      </a:r>
                    </a:p>
                  </a:txBody>
                  <a:tcPr marL="0" marR="0" marT="0"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01552"/>
                  </a:ext>
                </a:extLst>
              </a:tr>
              <a:tr h="199497">
                <a:tc>
                  <a:txBody>
                    <a:bodyPr/>
                    <a:lstStyle/>
                    <a:p>
                      <a:pPr algn="ctr"/>
                      <a:r>
                        <a:rPr lang="en-GB" sz="2000" b="1" i="0" dirty="0">
                          <a:solidFill>
                            <a:schemeClr val="tx1"/>
                          </a:solidFill>
                          <a:latin typeface="Century Gothic" panose="020B0502020202020204" pitchFamily="34" charset="0"/>
                        </a:rPr>
                        <a:t>5</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2673232896"/>
                  </a:ext>
                </a:extLst>
              </a:tr>
            </a:tbl>
          </a:graphicData>
        </a:graphic>
      </p:graphicFrame>
      <p:graphicFrame>
        <p:nvGraphicFramePr>
          <p:cNvPr id="39" name="Table 38">
            <a:extLst>
              <a:ext uri="{FF2B5EF4-FFF2-40B4-BE49-F238E27FC236}">
                <a16:creationId xmlns:a16="http://schemas.microsoft.com/office/drawing/2014/main" id="{3E922D9B-9E2A-42D7-AA4E-FC7DE113DF07}"/>
              </a:ext>
            </a:extLst>
          </p:cNvPr>
          <p:cNvGraphicFramePr>
            <a:graphicFrameLocks noGrp="1"/>
          </p:cNvGraphicFramePr>
          <p:nvPr/>
        </p:nvGraphicFramePr>
        <p:xfrm>
          <a:off x="5652840" y="1648390"/>
          <a:ext cx="216000" cy="609600"/>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3442626669"/>
                    </a:ext>
                  </a:extLst>
                </a:gridCol>
              </a:tblGrid>
              <a:tr h="199497">
                <a:tc>
                  <a:txBody>
                    <a:bodyPr/>
                    <a:lstStyle/>
                    <a:p>
                      <a:pPr algn="ctr"/>
                      <a:r>
                        <a:rPr lang="en-GB" sz="2000" b="1" i="0" dirty="0">
                          <a:solidFill>
                            <a:schemeClr val="tx1"/>
                          </a:solidFill>
                          <a:latin typeface="Century Gothic" panose="020B0502020202020204" pitchFamily="34" charset="0"/>
                        </a:rPr>
                        <a:t>5</a:t>
                      </a:r>
                    </a:p>
                  </a:txBody>
                  <a:tcPr marL="0" marR="0" marT="0"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01552"/>
                  </a:ext>
                </a:extLst>
              </a:tr>
              <a:tr h="199497">
                <a:tc>
                  <a:txBody>
                    <a:bodyPr/>
                    <a:lstStyle/>
                    <a:p>
                      <a:pPr algn="ctr"/>
                      <a:r>
                        <a:rPr lang="en-GB" sz="2000" b="1" i="0" dirty="0">
                          <a:solidFill>
                            <a:schemeClr val="tx1"/>
                          </a:solidFill>
                          <a:latin typeface="Century Gothic" panose="020B0502020202020204" pitchFamily="34" charset="0"/>
                        </a:rPr>
                        <a:t>5</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2673232896"/>
                  </a:ext>
                </a:extLst>
              </a:tr>
            </a:tbl>
          </a:graphicData>
        </a:graphic>
      </p:graphicFrame>
    </p:spTree>
    <p:extLst>
      <p:ext uri="{BB962C8B-B14F-4D97-AF65-F5344CB8AC3E}">
        <p14:creationId xmlns:p14="http://schemas.microsoft.com/office/powerpoint/2010/main" val="4173048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7" name="Picture 16">
            <a:extLst>
              <a:ext uri="{FF2B5EF4-FFF2-40B4-BE49-F238E27FC236}">
                <a16:creationId xmlns:a16="http://schemas.microsoft.com/office/drawing/2014/main" id="{C56BC7B0-A8A7-4D23-B2C8-7D89028FC4FD}"/>
              </a:ext>
            </a:extLst>
          </p:cNvPr>
          <p:cNvPicPr>
            <a:picLocks noChangeAspect="1"/>
          </p:cNvPicPr>
          <p:nvPr/>
        </p:nvPicPr>
        <p:blipFill>
          <a:blip r:embed="rId4"/>
          <a:stretch>
            <a:fillRect/>
          </a:stretch>
        </p:blipFill>
        <p:spPr>
          <a:xfrm>
            <a:off x="115438" y="139525"/>
            <a:ext cx="8913124" cy="6322100"/>
          </a:xfrm>
          <a:prstGeom prst="rect">
            <a:avLst/>
          </a:prstGeom>
        </p:spPr>
      </p:pic>
      <p:sp>
        <p:nvSpPr>
          <p:cNvPr id="20" name="Rectangle 19">
            <a:extLst>
              <a:ext uri="{FF2B5EF4-FFF2-40B4-BE49-F238E27FC236}">
                <a16:creationId xmlns:a16="http://schemas.microsoft.com/office/drawing/2014/main" id="{9A959A25-21F7-49C4-9BA2-2D8BE5E8D50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Romeo and Lizzie are discussing the statement below.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Convince me.</a:t>
            </a:r>
          </a:p>
          <a:p>
            <a:r>
              <a:rPr lang="en-GB" sz="2000" b="1" dirty="0">
                <a:solidFill>
                  <a:srgbClr val="FF0000"/>
                </a:solidFill>
                <a:latin typeface="Century Gothic" panose="020B0502020202020204" pitchFamily="34" charset="0"/>
              </a:rPr>
              <a:t>Lizzie is correct because she has identified that fractions can be no greater than     . </a:t>
            </a:r>
          </a:p>
          <a:p>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22" name="Speech Bubble: Rectangle with Corners Rounded 21">
            <a:extLst>
              <a:ext uri="{FF2B5EF4-FFF2-40B4-BE49-F238E27FC236}">
                <a16:creationId xmlns:a16="http://schemas.microsoft.com/office/drawing/2014/main" id="{EC446FC0-3DFA-43E2-903B-2F2202C7D0CE}"/>
              </a:ext>
            </a:extLst>
          </p:cNvPr>
          <p:cNvSpPr/>
          <p:nvPr/>
        </p:nvSpPr>
        <p:spPr>
          <a:xfrm>
            <a:off x="2418819" y="2547008"/>
            <a:ext cx="3960000" cy="1008000"/>
          </a:xfrm>
          <a:prstGeom prst="wedgeRoundRectCallout">
            <a:avLst>
              <a:gd name="adj1" fmla="val -54995"/>
              <a:gd name="adj2" fmla="val 24973"/>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think the missing numerators are only odd numbers. </a:t>
            </a:r>
          </a:p>
        </p:txBody>
      </p:sp>
      <p:sp>
        <p:nvSpPr>
          <p:cNvPr id="25" name="Speech Bubble: Rectangle with Corners Rounded 24">
            <a:extLst>
              <a:ext uri="{FF2B5EF4-FFF2-40B4-BE49-F238E27FC236}">
                <a16:creationId xmlns:a16="http://schemas.microsoft.com/office/drawing/2014/main" id="{7314FFC9-E586-49D6-95A5-A75A4DF107D9}"/>
              </a:ext>
            </a:extLst>
          </p:cNvPr>
          <p:cNvSpPr/>
          <p:nvPr/>
        </p:nvSpPr>
        <p:spPr>
          <a:xfrm flipH="1">
            <a:off x="2998476" y="3838406"/>
            <a:ext cx="3960000" cy="1008000"/>
          </a:xfrm>
          <a:prstGeom prst="wedgeRoundRectCallout">
            <a:avLst>
              <a:gd name="adj1" fmla="val -54995"/>
              <a:gd name="adj2" fmla="val 24973"/>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think the numerators are no greater than 5 and no less than 1. </a:t>
            </a:r>
          </a:p>
        </p:txBody>
      </p:sp>
      <p:sp>
        <p:nvSpPr>
          <p:cNvPr id="31" name="TextBox 30">
            <a:extLst>
              <a:ext uri="{FF2B5EF4-FFF2-40B4-BE49-F238E27FC236}">
                <a16:creationId xmlns:a16="http://schemas.microsoft.com/office/drawing/2014/main" id="{39E39123-97EF-412A-B702-809BD8F9845F}"/>
              </a:ext>
            </a:extLst>
          </p:cNvPr>
          <p:cNvSpPr txBox="1"/>
          <p:nvPr/>
        </p:nvSpPr>
        <p:spPr>
          <a:xfrm>
            <a:off x="1297207" y="3502000"/>
            <a:ext cx="880049" cy="307777"/>
          </a:xfrm>
          <a:prstGeom prst="rect">
            <a:avLst/>
          </a:prstGeom>
          <a:noFill/>
        </p:spPr>
        <p:txBody>
          <a:bodyPr wrap="none" lIns="0" tIns="0" rIns="0" bIns="0" rtlCol="0">
            <a:spAutoFit/>
          </a:bodyPr>
          <a:lstStyle/>
          <a:p>
            <a:r>
              <a:rPr lang="en-GB" sz="2000" b="1" dirty="0">
                <a:latin typeface="Century Gothic" panose="020B0502020202020204" pitchFamily="34" charset="0"/>
              </a:rPr>
              <a:t>Romeo</a:t>
            </a:r>
          </a:p>
        </p:txBody>
      </p:sp>
      <p:sp>
        <p:nvSpPr>
          <p:cNvPr id="32" name="TextBox 31">
            <a:extLst>
              <a:ext uri="{FF2B5EF4-FFF2-40B4-BE49-F238E27FC236}">
                <a16:creationId xmlns:a16="http://schemas.microsoft.com/office/drawing/2014/main" id="{2538D84E-F2DD-46C0-80DF-AD6C20D87726}"/>
              </a:ext>
            </a:extLst>
          </p:cNvPr>
          <p:cNvSpPr txBox="1"/>
          <p:nvPr/>
        </p:nvSpPr>
        <p:spPr>
          <a:xfrm>
            <a:off x="7334897" y="4796852"/>
            <a:ext cx="634789" cy="307777"/>
          </a:xfrm>
          <a:prstGeom prst="rect">
            <a:avLst/>
          </a:prstGeom>
          <a:noFill/>
        </p:spPr>
        <p:txBody>
          <a:bodyPr wrap="none" lIns="0" tIns="0" rIns="0" bIns="0" rtlCol="0">
            <a:spAutoFit/>
          </a:bodyPr>
          <a:lstStyle/>
          <a:p>
            <a:r>
              <a:rPr lang="en-GB" sz="2000" b="1" dirty="0">
                <a:latin typeface="Century Gothic" panose="020B0502020202020204" pitchFamily="34" charset="0"/>
              </a:rPr>
              <a:t>Lizzie</a:t>
            </a:r>
          </a:p>
        </p:txBody>
      </p:sp>
      <p:sp>
        <p:nvSpPr>
          <p:cNvPr id="36" name="Rectangle: Rounded Corners 35">
            <a:extLst>
              <a:ext uri="{FF2B5EF4-FFF2-40B4-BE49-F238E27FC236}">
                <a16:creationId xmlns:a16="http://schemas.microsoft.com/office/drawing/2014/main" id="{AEE4C337-D230-4FFF-B68E-5AA9EBA3FFF4}"/>
              </a:ext>
            </a:extLst>
          </p:cNvPr>
          <p:cNvSpPr/>
          <p:nvPr/>
        </p:nvSpPr>
        <p:spPr>
          <a:xfrm>
            <a:off x="2975174" y="1386556"/>
            <a:ext cx="3193653" cy="95377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            = </a:t>
            </a:r>
          </a:p>
        </p:txBody>
      </p:sp>
      <p:graphicFrame>
        <p:nvGraphicFramePr>
          <p:cNvPr id="37" name="Table 36">
            <a:extLst>
              <a:ext uri="{FF2B5EF4-FFF2-40B4-BE49-F238E27FC236}">
                <a16:creationId xmlns:a16="http://schemas.microsoft.com/office/drawing/2014/main" id="{401EC702-CAEE-4932-AE4C-02CAFDF1077B}"/>
              </a:ext>
            </a:extLst>
          </p:cNvPr>
          <p:cNvGraphicFramePr>
            <a:graphicFrameLocks noGrp="1"/>
          </p:cNvGraphicFramePr>
          <p:nvPr/>
        </p:nvGraphicFramePr>
        <p:xfrm>
          <a:off x="4500656" y="1648390"/>
          <a:ext cx="216000" cy="609600"/>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3442626669"/>
                    </a:ext>
                  </a:extLst>
                </a:gridCol>
              </a:tblGrid>
              <a:tr h="198715">
                <a:tc>
                  <a:txBody>
                    <a:bodyPr/>
                    <a:lstStyle/>
                    <a:p>
                      <a:pPr algn="ctr"/>
                      <a:r>
                        <a:rPr lang="en-GB" sz="2000" b="1" i="0" dirty="0">
                          <a:solidFill>
                            <a:schemeClr val="tx1"/>
                          </a:solidFill>
                          <a:latin typeface="Century Gothic" panose="020B0502020202020204" pitchFamily="34" charset="0"/>
                        </a:rPr>
                        <a:t>?</a:t>
                      </a:r>
                    </a:p>
                  </a:txBody>
                  <a:tcPr marL="0" marR="0" marT="0"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01552"/>
                  </a:ext>
                </a:extLst>
              </a:tr>
              <a:tr h="198715">
                <a:tc>
                  <a:txBody>
                    <a:bodyPr/>
                    <a:lstStyle/>
                    <a:p>
                      <a:pPr algn="ctr"/>
                      <a:r>
                        <a:rPr lang="en-GB" sz="2000" b="1" i="0" dirty="0">
                          <a:solidFill>
                            <a:schemeClr val="tx1"/>
                          </a:solidFill>
                          <a:latin typeface="Century Gothic" panose="020B0502020202020204" pitchFamily="34" charset="0"/>
                        </a:rPr>
                        <a:t>5</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2673232896"/>
                  </a:ext>
                </a:extLst>
              </a:tr>
            </a:tbl>
          </a:graphicData>
        </a:graphic>
      </p:graphicFrame>
      <p:graphicFrame>
        <p:nvGraphicFramePr>
          <p:cNvPr id="38" name="Table 37">
            <a:extLst>
              <a:ext uri="{FF2B5EF4-FFF2-40B4-BE49-F238E27FC236}">
                <a16:creationId xmlns:a16="http://schemas.microsoft.com/office/drawing/2014/main" id="{016C30E2-2471-45EB-8674-BAD62980B075}"/>
              </a:ext>
            </a:extLst>
          </p:cNvPr>
          <p:cNvGraphicFramePr>
            <a:graphicFrameLocks noGrp="1"/>
          </p:cNvGraphicFramePr>
          <p:nvPr/>
        </p:nvGraphicFramePr>
        <p:xfrm>
          <a:off x="3327465" y="1648390"/>
          <a:ext cx="216000" cy="609600"/>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3442626669"/>
                    </a:ext>
                  </a:extLst>
                </a:gridCol>
              </a:tblGrid>
              <a:tr h="199497">
                <a:tc>
                  <a:txBody>
                    <a:bodyPr/>
                    <a:lstStyle/>
                    <a:p>
                      <a:pPr algn="ctr"/>
                      <a:r>
                        <a:rPr lang="en-GB" sz="2000" b="1" i="0" dirty="0">
                          <a:solidFill>
                            <a:schemeClr val="tx1"/>
                          </a:solidFill>
                          <a:latin typeface="Century Gothic" panose="020B0502020202020204" pitchFamily="34" charset="0"/>
                        </a:rPr>
                        <a:t>?</a:t>
                      </a:r>
                    </a:p>
                  </a:txBody>
                  <a:tcPr marL="0" marR="0" marT="0"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01552"/>
                  </a:ext>
                </a:extLst>
              </a:tr>
              <a:tr h="199497">
                <a:tc>
                  <a:txBody>
                    <a:bodyPr/>
                    <a:lstStyle/>
                    <a:p>
                      <a:pPr algn="ctr"/>
                      <a:r>
                        <a:rPr lang="en-GB" sz="2000" b="1" i="0" dirty="0">
                          <a:solidFill>
                            <a:schemeClr val="tx1"/>
                          </a:solidFill>
                          <a:latin typeface="Century Gothic" panose="020B0502020202020204" pitchFamily="34" charset="0"/>
                        </a:rPr>
                        <a:t>5</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2673232896"/>
                  </a:ext>
                </a:extLst>
              </a:tr>
            </a:tbl>
          </a:graphicData>
        </a:graphic>
      </p:graphicFrame>
      <p:graphicFrame>
        <p:nvGraphicFramePr>
          <p:cNvPr id="39" name="Table 38">
            <a:extLst>
              <a:ext uri="{FF2B5EF4-FFF2-40B4-BE49-F238E27FC236}">
                <a16:creationId xmlns:a16="http://schemas.microsoft.com/office/drawing/2014/main" id="{3E922D9B-9E2A-42D7-AA4E-FC7DE113DF07}"/>
              </a:ext>
            </a:extLst>
          </p:cNvPr>
          <p:cNvGraphicFramePr>
            <a:graphicFrameLocks noGrp="1"/>
          </p:cNvGraphicFramePr>
          <p:nvPr/>
        </p:nvGraphicFramePr>
        <p:xfrm>
          <a:off x="5652840" y="1648390"/>
          <a:ext cx="216000" cy="609600"/>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3442626669"/>
                    </a:ext>
                  </a:extLst>
                </a:gridCol>
              </a:tblGrid>
              <a:tr h="199497">
                <a:tc>
                  <a:txBody>
                    <a:bodyPr/>
                    <a:lstStyle/>
                    <a:p>
                      <a:pPr algn="ctr"/>
                      <a:r>
                        <a:rPr lang="en-GB" sz="2000" b="1" i="0" dirty="0">
                          <a:solidFill>
                            <a:schemeClr val="tx1"/>
                          </a:solidFill>
                          <a:latin typeface="Century Gothic" panose="020B0502020202020204" pitchFamily="34" charset="0"/>
                        </a:rPr>
                        <a:t>5</a:t>
                      </a:r>
                    </a:p>
                  </a:txBody>
                  <a:tcPr marL="0" marR="0" marT="0"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01552"/>
                  </a:ext>
                </a:extLst>
              </a:tr>
              <a:tr h="199497">
                <a:tc>
                  <a:txBody>
                    <a:bodyPr/>
                    <a:lstStyle/>
                    <a:p>
                      <a:pPr algn="ctr"/>
                      <a:r>
                        <a:rPr lang="en-GB" sz="2000" b="1" i="0" dirty="0">
                          <a:solidFill>
                            <a:schemeClr val="tx1"/>
                          </a:solidFill>
                          <a:latin typeface="Century Gothic" panose="020B0502020202020204" pitchFamily="34" charset="0"/>
                        </a:rPr>
                        <a:t>5</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2673232896"/>
                  </a:ext>
                </a:extLst>
              </a:tr>
            </a:tbl>
          </a:graphicData>
        </a:graphic>
      </p:graphicFrame>
      <p:graphicFrame>
        <p:nvGraphicFramePr>
          <p:cNvPr id="15" name="Table 14">
            <a:extLst>
              <a:ext uri="{FF2B5EF4-FFF2-40B4-BE49-F238E27FC236}">
                <a16:creationId xmlns:a16="http://schemas.microsoft.com/office/drawing/2014/main" id="{98DA6D11-8EFB-485F-A5F5-D7E3C9FBF478}"/>
              </a:ext>
            </a:extLst>
          </p:cNvPr>
          <p:cNvGraphicFramePr>
            <a:graphicFrameLocks noGrp="1"/>
          </p:cNvGraphicFramePr>
          <p:nvPr>
            <p:extLst>
              <p:ext uri="{D42A27DB-BD31-4B8C-83A1-F6EECF244321}">
                <p14:modId xmlns:p14="http://schemas.microsoft.com/office/powerpoint/2010/main" val="2024635408"/>
              </p:ext>
            </p:extLst>
          </p:nvPr>
        </p:nvGraphicFramePr>
        <p:xfrm>
          <a:off x="1991531" y="5679416"/>
          <a:ext cx="216000" cy="609600"/>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3442626669"/>
                    </a:ext>
                  </a:extLst>
                </a:gridCol>
              </a:tblGrid>
              <a:tr h="199497">
                <a:tc>
                  <a:txBody>
                    <a:bodyPr/>
                    <a:lstStyle/>
                    <a:p>
                      <a:pPr algn="ctr"/>
                      <a:r>
                        <a:rPr lang="en-GB" sz="2000" b="1" i="0" dirty="0">
                          <a:solidFill>
                            <a:srgbClr val="FF0000"/>
                          </a:solidFill>
                          <a:latin typeface="Century Gothic" panose="020B0502020202020204" pitchFamily="34" charset="0"/>
                        </a:rPr>
                        <a:t>5</a:t>
                      </a:r>
                    </a:p>
                  </a:txBody>
                  <a:tcPr marL="0" marR="0" marT="0" marB="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55201552"/>
                  </a:ext>
                </a:extLst>
              </a:tr>
              <a:tr h="199497">
                <a:tc>
                  <a:txBody>
                    <a:bodyPr/>
                    <a:lstStyle/>
                    <a:p>
                      <a:pPr algn="ctr"/>
                      <a:r>
                        <a:rPr lang="en-GB" sz="2000" b="1" i="0" dirty="0">
                          <a:solidFill>
                            <a:srgbClr val="FF0000"/>
                          </a:solidFill>
                          <a:latin typeface="Century Gothic" panose="020B0502020202020204" pitchFamily="34" charset="0"/>
                        </a:rPr>
                        <a:t>5</a:t>
                      </a: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2673232896"/>
                  </a:ext>
                </a:extLst>
              </a:tr>
            </a:tbl>
          </a:graphicData>
        </a:graphic>
      </p:graphicFrame>
    </p:spTree>
    <p:extLst>
      <p:ext uri="{BB962C8B-B14F-4D97-AF65-F5344CB8AC3E}">
        <p14:creationId xmlns:p14="http://schemas.microsoft.com/office/powerpoint/2010/main" val="4198961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3284"/>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3 – Spring Block 5 – Fractions</a:t>
            </a:r>
            <a:endParaRPr lang="en-GB" sz="1600" b="1" dirty="0">
              <a:solidFill>
                <a:srgbClr val="E7E6E6">
                  <a:lumMod val="25000"/>
                </a:srgbClr>
              </a:solidFill>
              <a:latin typeface="Century Gothic" panose="020B0502020202020204" pitchFamily="34" charset="0"/>
            </a:endParaRPr>
          </a:p>
          <a:p>
            <a:pPr algn="ctr"/>
            <a:endParaRPr lang="en-GB" sz="20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2: Making the Whole</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Write the fraction for each image.</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F918D2BF-FC01-2240-9EFF-C8065089D2D9}"/>
              </a:ext>
            </a:extLst>
          </p:cNvPr>
          <p:cNvGraphicFramePr>
            <a:graphicFrameLocks noGrp="1"/>
          </p:cNvGraphicFramePr>
          <p:nvPr>
            <p:extLst>
              <p:ext uri="{D42A27DB-BD31-4B8C-83A1-F6EECF244321}">
                <p14:modId xmlns:p14="http://schemas.microsoft.com/office/powerpoint/2010/main" val="1473082984"/>
              </p:ext>
            </p:extLst>
          </p:nvPr>
        </p:nvGraphicFramePr>
        <p:xfrm>
          <a:off x="2141444" y="2079251"/>
          <a:ext cx="720000" cy="109728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789889824"/>
                    </a:ext>
                  </a:extLst>
                </a:gridCol>
                <a:gridCol w="360000">
                  <a:extLst>
                    <a:ext uri="{9D8B030D-6E8A-4147-A177-3AD203B41FA5}">
                      <a16:colId xmlns:a16="http://schemas.microsoft.com/office/drawing/2014/main" val="825987972"/>
                    </a:ext>
                  </a:extLst>
                </a:gridCol>
              </a:tblGrid>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705770"/>
                  </a:ext>
                </a:extLst>
              </a:tr>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8963426"/>
                  </a:ext>
                </a:extLst>
              </a:tr>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0441971"/>
                  </a:ext>
                </a:extLst>
              </a:tr>
            </a:tbl>
          </a:graphicData>
        </a:graphic>
      </p:graphicFrame>
      <p:graphicFrame>
        <p:nvGraphicFramePr>
          <p:cNvPr id="9" name="Table 8">
            <a:extLst>
              <a:ext uri="{FF2B5EF4-FFF2-40B4-BE49-F238E27FC236}">
                <a16:creationId xmlns:a16="http://schemas.microsoft.com/office/drawing/2014/main" id="{561888DB-2744-3D48-8822-BF95A58F6028}"/>
              </a:ext>
            </a:extLst>
          </p:cNvPr>
          <p:cNvGraphicFramePr>
            <a:graphicFrameLocks noGrp="1"/>
          </p:cNvGraphicFramePr>
          <p:nvPr>
            <p:extLst>
              <p:ext uri="{D42A27DB-BD31-4B8C-83A1-F6EECF244321}">
                <p14:modId xmlns:p14="http://schemas.microsoft.com/office/powerpoint/2010/main" val="3800515041"/>
              </p:ext>
            </p:extLst>
          </p:nvPr>
        </p:nvGraphicFramePr>
        <p:xfrm>
          <a:off x="3026038" y="2079251"/>
          <a:ext cx="720000" cy="109728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789889824"/>
                    </a:ext>
                  </a:extLst>
                </a:gridCol>
                <a:gridCol w="360000">
                  <a:extLst>
                    <a:ext uri="{9D8B030D-6E8A-4147-A177-3AD203B41FA5}">
                      <a16:colId xmlns:a16="http://schemas.microsoft.com/office/drawing/2014/main" val="825987972"/>
                    </a:ext>
                  </a:extLst>
                </a:gridCol>
              </a:tblGrid>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06705770"/>
                  </a:ext>
                </a:extLst>
              </a:tr>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8963426"/>
                  </a:ext>
                </a:extLst>
              </a:tr>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0441971"/>
                  </a:ext>
                </a:extLst>
              </a:tr>
            </a:tbl>
          </a:graphicData>
        </a:graphic>
      </p:graphicFrame>
      <p:graphicFrame>
        <p:nvGraphicFramePr>
          <p:cNvPr id="10" name="Table 9">
            <a:extLst>
              <a:ext uri="{FF2B5EF4-FFF2-40B4-BE49-F238E27FC236}">
                <a16:creationId xmlns:a16="http://schemas.microsoft.com/office/drawing/2014/main" id="{B162D8A3-DEBD-2547-8D12-C6C808330196}"/>
              </a:ext>
            </a:extLst>
          </p:cNvPr>
          <p:cNvGraphicFramePr>
            <a:graphicFrameLocks noGrp="1"/>
          </p:cNvGraphicFramePr>
          <p:nvPr>
            <p:extLst>
              <p:ext uri="{D42A27DB-BD31-4B8C-83A1-F6EECF244321}">
                <p14:modId xmlns:p14="http://schemas.microsoft.com/office/powerpoint/2010/main" val="452384629"/>
              </p:ext>
            </p:extLst>
          </p:nvPr>
        </p:nvGraphicFramePr>
        <p:xfrm>
          <a:off x="3910632" y="2079251"/>
          <a:ext cx="720000" cy="109728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789889824"/>
                    </a:ext>
                  </a:extLst>
                </a:gridCol>
                <a:gridCol w="360000">
                  <a:extLst>
                    <a:ext uri="{9D8B030D-6E8A-4147-A177-3AD203B41FA5}">
                      <a16:colId xmlns:a16="http://schemas.microsoft.com/office/drawing/2014/main" val="825987972"/>
                    </a:ext>
                  </a:extLst>
                </a:gridCol>
              </a:tblGrid>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06705770"/>
                  </a:ext>
                </a:extLst>
              </a:tr>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8963426"/>
                  </a:ext>
                </a:extLst>
              </a:tr>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0441971"/>
                  </a:ext>
                </a:extLst>
              </a:tr>
            </a:tbl>
          </a:graphicData>
        </a:graphic>
      </p:graphicFrame>
      <p:graphicFrame>
        <p:nvGraphicFramePr>
          <p:cNvPr id="11" name="Table 10">
            <a:extLst>
              <a:ext uri="{FF2B5EF4-FFF2-40B4-BE49-F238E27FC236}">
                <a16:creationId xmlns:a16="http://schemas.microsoft.com/office/drawing/2014/main" id="{90445DBF-7459-B543-9B1A-5797443569C8}"/>
              </a:ext>
            </a:extLst>
          </p:cNvPr>
          <p:cNvGraphicFramePr>
            <a:graphicFrameLocks noGrp="1"/>
          </p:cNvGraphicFramePr>
          <p:nvPr>
            <p:extLst>
              <p:ext uri="{D42A27DB-BD31-4B8C-83A1-F6EECF244321}">
                <p14:modId xmlns:p14="http://schemas.microsoft.com/office/powerpoint/2010/main" val="1420770080"/>
              </p:ext>
            </p:extLst>
          </p:nvPr>
        </p:nvGraphicFramePr>
        <p:xfrm>
          <a:off x="4793214" y="2079251"/>
          <a:ext cx="720000" cy="109728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789889824"/>
                    </a:ext>
                  </a:extLst>
                </a:gridCol>
                <a:gridCol w="360000">
                  <a:extLst>
                    <a:ext uri="{9D8B030D-6E8A-4147-A177-3AD203B41FA5}">
                      <a16:colId xmlns:a16="http://schemas.microsoft.com/office/drawing/2014/main" val="825987972"/>
                    </a:ext>
                  </a:extLst>
                </a:gridCol>
              </a:tblGrid>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06705770"/>
                  </a:ext>
                </a:extLst>
              </a:tr>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888963426"/>
                  </a:ext>
                </a:extLst>
              </a:tr>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0441971"/>
                  </a:ext>
                </a:extLst>
              </a:tr>
            </a:tbl>
          </a:graphicData>
        </a:graphic>
      </p:graphicFrame>
      <p:graphicFrame>
        <p:nvGraphicFramePr>
          <p:cNvPr id="12" name="Table 11">
            <a:extLst>
              <a:ext uri="{FF2B5EF4-FFF2-40B4-BE49-F238E27FC236}">
                <a16:creationId xmlns:a16="http://schemas.microsoft.com/office/drawing/2014/main" id="{5F350729-029B-7A47-9224-D29A48B6E254}"/>
              </a:ext>
            </a:extLst>
          </p:cNvPr>
          <p:cNvGraphicFramePr>
            <a:graphicFrameLocks noGrp="1"/>
          </p:cNvGraphicFramePr>
          <p:nvPr>
            <p:extLst>
              <p:ext uri="{D42A27DB-BD31-4B8C-83A1-F6EECF244321}">
                <p14:modId xmlns:p14="http://schemas.microsoft.com/office/powerpoint/2010/main" val="1656813621"/>
              </p:ext>
            </p:extLst>
          </p:nvPr>
        </p:nvGraphicFramePr>
        <p:xfrm>
          <a:off x="5675796" y="2079251"/>
          <a:ext cx="720000" cy="109728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789889824"/>
                    </a:ext>
                  </a:extLst>
                </a:gridCol>
                <a:gridCol w="360000">
                  <a:extLst>
                    <a:ext uri="{9D8B030D-6E8A-4147-A177-3AD203B41FA5}">
                      <a16:colId xmlns:a16="http://schemas.microsoft.com/office/drawing/2014/main" val="825987972"/>
                    </a:ext>
                  </a:extLst>
                </a:gridCol>
              </a:tblGrid>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06705770"/>
                  </a:ext>
                </a:extLst>
              </a:tr>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888963426"/>
                  </a:ext>
                </a:extLst>
              </a:tr>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0441971"/>
                  </a:ext>
                </a:extLst>
              </a:tr>
            </a:tbl>
          </a:graphicData>
        </a:graphic>
      </p:graphicFrame>
      <p:graphicFrame>
        <p:nvGraphicFramePr>
          <p:cNvPr id="13" name="Table 12">
            <a:extLst>
              <a:ext uri="{FF2B5EF4-FFF2-40B4-BE49-F238E27FC236}">
                <a16:creationId xmlns:a16="http://schemas.microsoft.com/office/drawing/2014/main" id="{1C95F4BE-C715-6848-89EF-41D563089DAF}"/>
              </a:ext>
            </a:extLst>
          </p:cNvPr>
          <p:cNvGraphicFramePr>
            <a:graphicFrameLocks noGrp="1"/>
          </p:cNvGraphicFramePr>
          <p:nvPr>
            <p:extLst>
              <p:ext uri="{D42A27DB-BD31-4B8C-83A1-F6EECF244321}">
                <p14:modId xmlns:p14="http://schemas.microsoft.com/office/powerpoint/2010/main" val="3393757795"/>
              </p:ext>
            </p:extLst>
          </p:nvPr>
        </p:nvGraphicFramePr>
        <p:xfrm>
          <a:off x="6558378" y="2079251"/>
          <a:ext cx="720000" cy="109728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789889824"/>
                    </a:ext>
                  </a:extLst>
                </a:gridCol>
                <a:gridCol w="360000">
                  <a:extLst>
                    <a:ext uri="{9D8B030D-6E8A-4147-A177-3AD203B41FA5}">
                      <a16:colId xmlns:a16="http://schemas.microsoft.com/office/drawing/2014/main" val="825987972"/>
                    </a:ext>
                  </a:extLst>
                </a:gridCol>
              </a:tblGrid>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06705770"/>
                  </a:ext>
                </a:extLst>
              </a:tr>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888963426"/>
                  </a:ext>
                </a:extLst>
              </a:tr>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560441971"/>
                  </a:ext>
                </a:extLst>
              </a:tr>
            </a:tbl>
          </a:graphicData>
        </a:graphic>
      </p:graphicFrame>
      <p:graphicFrame>
        <p:nvGraphicFramePr>
          <p:cNvPr id="14" name="Table 13">
            <a:extLst>
              <a:ext uri="{FF2B5EF4-FFF2-40B4-BE49-F238E27FC236}">
                <a16:creationId xmlns:a16="http://schemas.microsoft.com/office/drawing/2014/main" id="{313AB8FD-9AAE-E348-9980-747833E3B6C1}"/>
              </a:ext>
            </a:extLst>
          </p:cNvPr>
          <p:cNvGraphicFramePr>
            <a:graphicFrameLocks noGrp="1"/>
          </p:cNvGraphicFramePr>
          <p:nvPr>
            <p:extLst>
              <p:ext uri="{D42A27DB-BD31-4B8C-83A1-F6EECF244321}">
                <p14:modId xmlns:p14="http://schemas.microsoft.com/office/powerpoint/2010/main" val="3734316511"/>
              </p:ext>
            </p:extLst>
          </p:nvPr>
        </p:nvGraphicFramePr>
        <p:xfrm>
          <a:off x="2321444" y="3338626"/>
          <a:ext cx="360000" cy="792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442626669"/>
                    </a:ext>
                  </a:extLst>
                </a:gridCol>
              </a:tblGrid>
              <a:tr h="360000">
                <a:tc>
                  <a:txBody>
                    <a:bodyPr/>
                    <a:lstStyle/>
                    <a:p>
                      <a:pPr algn="ctr"/>
                      <a:endParaRPr lang="en-GB" sz="1600" b="1" i="0"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201552"/>
                  </a:ext>
                </a:extLst>
              </a:tr>
              <a:tr h="36000">
                <a:tc>
                  <a:txBody>
                    <a:bodyPr/>
                    <a:lstStyle/>
                    <a:p>
                      <a:pPr algn="ctr"/>
                      <a:endParaRPr lang="en-GB" sz="100" b="1" i="0"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8631488"/>
                  </a:ext>
                </a:extLst>
              </a:tr>
              <a:tr h="36000">
                <a:tc>
                  <a:txBody>
                    <a:bodyPr/>
                    <a:lstStyle/>
                    <a:p>
                      <a:pPr algn="ctr"/>
                      <a:endParaRPr lang="en-GB" sz="100" b="1" i="0"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1074139"/>
                  </a:ext>
                </a:extLst>
              </a:tr>
              <a:tr h="360000">
                <a:tc>
                  <a:txBody>
                    <a:bodyPr/>
                    <a:lstStyle/>
                    <a:p>
                      <a:pPr algn="ctr"/>
                      <a:endParaRPr lang="en-GB" sz="1600" b="1" i="0"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232896"/>
                  </a:ext>
                </a:extLst>
              </a:tr>
            </a:tbl>
          </a:graphicData>
        </a:graphic>
      </p:graphicFrame>
      <p:graphicFrame>
        <p:nvGraphicFramePr>
          <p:cNvPr id="15" name="Table 14">
            <a:extLst>
              <a:ext uri="{FF2B5EF4-FFF2-40B4-BE49-F238E27FC236}">
                <a16:creationId xmlns:a16="http://schemas.microsoft.com/office/drawing/2014/main" id="{309B7F54-4EED-5344-BE95-45F795B9801E}"/>
              </a:ext>
            </a:extLst>
          </p:cNvPr>
          <p:cNvGraphicFramePr>
            <a:graphicFrameLocks noGrp="1"/>
          </p:cNvGraphicFramePr>
          <p:nvPr>
            <p:extLst>
              <p:ext uri="{D42A27DB-BD31-4B8C-83A1-F6EECF244321}">
                <p14:modId xmlns:p14="http://schemas.microsoft.com/office/powerpoint/2010/main" val="1346360401"/>
              </p:ext>
            </p:extLst>
          </p:nvPr>
        </p:nvGraphicFramePr>
        <p:xfrm>
          <a:off x="3206038" y="3338626"/>
          <a:ext cx="360000" cy="792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442626669"/>
                    </a:ext>
                  </a:extLst>
                </a:gridCol>
              </a:tblGrid>
              <a:tr h="360000">
                <a:tc>
                  <a:txBody>
                    <a:bodyPr/>
                    <a:lstStyle/>
                    <a:p>
                      <a:pPr algn="ctr"/>
                      <a:endParaRPr lang="en-GB" sz="1600" b="1" i="0"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201552"/>
                  </a:ext>
                </a:extLst>
              </a:tr>
              <a:tr h="36000">
                <a:tc>
                  <a:txBody>
                    <a:bodyPr/>
                    <a:lstStyle/>
                    <a:p>
                      <a:pPr algn="ctr"/>
                      <a:endParaRPr lang="en-GB" sz="100" b="1" i="0"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8631488"/>
                  </a:ext>
                </a:extLst>
              </a:tr>
              <a:tr h="36000">
                <a:tc>
                  <a:txBody>
                    <a:bodyPr/>
                    <a:lstStyle/>
                    <a:p>
                      <a:pPr algn="ctr"/>
                      <a:endParaRPr lang="en-GB" sz="100" b="1" i="0"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1074139"/>
                  </a:ext>
                </a:extLst>
              </a:tr>
              <a:tr h="360000">
                <a:tc>
                  <a:txBody>
                    <a:bodyPr/>
                    <a:lstStyle/>
                    <a:p>
                      <a:pPr algn="ctr"/>
                      <a:endParaRPr lang="en-GB" sz="1600" b="1" i="0"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232896"/>
                  </a:ext>
                </a:extLst>
              </a:tr>
            </a:tbl>
          </a:graphicData>
        </a:graphic>
      </p:graphicFrame>
      <p:graphicFrame>
        <p:nvGraphicFramePr>
          <p:cNvPr id="16" name="Table 15">
            <a:extLst>
              <a:ext uri="{FF2B5EF4-FFF2-40B4-BE49-F238E27FC236}">
                <a16:creationId xmlns:a16="http://schemas.microsoft.com/office/drawing/2014/main" id="{A4053FA8-2045-8D47-867C-6D8DA013C682}"/>
              </a:ext>
            </a:extLst>
          </p:cNvPr>
          <p:cNvGraphicFramePr>
            <a:graphicFrameLocks noGrp="1"/>
          </p:cNvGraphicFramePr>
          <p:nvPr>
            <p:extLst>
              <p:ext uri="{D42A27DB-BD31-4B8C-83A1-F6EECF244321}">
                <p14:modId xmlns:p14="http://schemas.microsoft.com/office/powerpoint/2010/main" val="311263119"/>
              </p:ext>
            </p:extLst>
          </p:nvPr>
        </p:nvGraphicFramePr>
        <p:xfrm>
          <a:off x="4090632" y="3338626"/>
          <a:ext cx="360000" cy="792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442626669"/>
                    </a:ext>
                  </a:extLst>
                </a:gridCol>
              </a:tblGrid>
              <a:tr h="360000">
                <a:tc>
                  <a:txBody>
                    <a:bodyPr/>
                    <a:lstStyle/>
                    <a:p>
                      <a:pPr algn="ctr"/>
                      <a:endParaRPr lang="en-GB" sz="1600" b="1" i="0"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201552"/>
                  </a:ext>
                </a:extLst>
              </a:tr>
              <a:tr h="36000">
                <a:tc>
                  <a:txBody>
                    <a:bodyPr/>
                    <a:lstStyle/>
                    <a:p>
                      <a:pPr algn="ctr"/>
                      <a:endParaRPr lang="en-GB" sz="100" b="1" i="0"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8631488"/>
                  </a:ext>
                </a:extLst>
              </a:tr>
              <a:tr h="36000">
                <a:tc>
                  <a:txBody>
                    <a:bodyPr/>
                    <a:lstStyle/>
                    <a:p>
                      <a:pPr algn="ctr"/>
                      <a:endParaRPr lang="en-GB" sz="100" b="1" i="0"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1074139"/>
                  </a:ext>
                </a:extLst>
              </a:tr>
              <a:tr h="360000">
                <a:tc>
                  <a:txBody>
                    <a:bodyPr/>
                    <a:lstStyle/>
                    <a:p>
                      <a:pPr algn="ctr"/>
                      <a:endParaRPr lang="en-GB" sz="1600" b="1" i="0"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232896"/>
                  </a:ext>
                </a:extLst>
              </a:tr>
            </a:tbl>
          </a:graphicData>
        </a:graphic>
      </p:graphicFrame>
      <p:graphicFrame>
        <p:nvGraphicFramePr>
          <p:cNvPr id="17" name="Table 16">
            <a:extLst>
              <a:ext uri="{FF2B5EF4-FFF2-40B4-BE49-F238E27FC236}">
                <a16:creationId xmlns:a16="http://schemas.microsoft.com/office/drawing/2014/main" id="{B609F248-5409-D64D-9C91-AF6151523E79}"/>
              </a:ext>
            </a:extLst>
          </p:cNvPr>
          <p:cNvGraphicFramePr>
            <a:graphicFrameLocks noGrp="1"/>
          </p:cNvGraphicFramePr>
          <p:nvPr>
            <p:extLst>
              <p:ext uri="{D42A27DB-BD31-4B8C-83A1-F6EECF244321}">
                <p14:modId xmlns:p14="http://schemas.microsoft.com/office/powerpoint/2010/main" val="2985712912"/>
              </p:ext>
            </p:extLst>
          </p:nvPr>
        </p:nvGraphicFramePr>
        <p:xfrm>
          <a:off x="4975226" y="3330110"/>
          <a:ext cx="360000" cy="792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442626669"/>
                    </a:ext>
                  </a:extLst>
                </a:gridCol>
              </a:tblGrid>
              <a:tr h="360000">
                <a:tc>
                  <a:txBody>
                    <a:bodyPr/>
                    <a:lstStyle/>
                    <a:p>
                      <a:pPr algn="ctr"/>
                      <a:endParaRPr lang="en-GB" sz="1600" b="1" i="0"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201552"/>
                  </a:ext>
                </a:extLst>
              </a:tr>
              <a:tr h="36000">
                <a:tc>
                  <a:txBody>
                    <a:bodyPr/>
                    <a:lstStyle/>
                    <a:p>
                      <a:pPr algn="ctr"/>
                      <a:endParaRPr lang="en-GB" sz="100" b="1" i="0"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8631488"/>
                  </a:ext>
                </a:extLst>
              </a:tr>
              <a:tr h="36000">
                <a:tc>
                  <a:txBody>
                    <a:bodyPr/>
                    <a:lstStyle/>
                    <a:p>
                      <a:pPr algn="ctr"/>
                      <a:endParaRPr lang="en-GB" sz="100" b="1" i="0"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1074139"/>
                  </a:ext>
                </a:extLst>
              </a:tr>
              <a:tr h="360000">
                <a:tc>
                  <a:txBody>
                    <a:bodyPr/>
                    <a:lstStyle/>
                    <a:p>
                      <a:pPr algn="ctr"/>
                      <a:endParaRPr lang="en-GB" sz="1600" b="1" i="0"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232896"/>
                  </a:ext>
                </a:extLst>
              </a:tr>
            </a:tbl>
          </a:graphicData>
        </a:graphic>
      </p:graphicFrame>
      <p:graphicFrame>
        <p:nvGraphicFramePr>
          <p:cNvPr id="20" name="Table 19">
            <a:extLst>
              <a:ext uri="{FF2B5EF4-FFF2-40B4-BE49-F238E27FC236}">
                <a16:creationId xmlns:a16="http://schemas.microsoft.com/office/drawing/2014/main" id="{6F4FBCF2-84AE-3849-ABE5-1437587FEACA}"/>
              </a:ext>
            </a:extLst>
          </p:cNvPr>
          <p:cNvGraphicFramePr>
            <a:graphicFrameLocks noGrp="1"/>
          </p:cNvGraphicFramePr>
          <p:nvPr>
            <p:extLst>
              <p:ext uri="{D42A27DB-BD31-4B8C-83A1-F6EECF244321}">
                <p14:modId xmlns:p14="http://schemas.microsoft.com/office/powerpoint/2010/main" val="1009766409"/>
              </p:ext>
            </p:extLst>
          </p:nvPr>
        </p:nvGraphicFramePr>
        <p:xfrm>
          <a:off x="5855796" y="3331945"/>
          <a:ext cx="360000" cy="792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442626669"/>
                    </a:ext>
                  </a:extLst>
                </a:gridCol>
              </a:tblGrid>
              <a:tr h="360000">
                <a:tc>
                  <a:txBody>
                    <a:bodyPr/>
                    <a:lstStyle/>
                    <a:p>
                      <a:pPr algn="ctr"/>
                      <a:endParaRPr lang="en-GB" sz="1600" b="1" i="0"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201552"/>
                  </a:ext>
                </a:extLst>
              </a:tr>
              <a:tr h="36000">
                <a:tc>
                  <a:txBody>
                    <a:bodyPr/>
                    <a:lstStyle/>
                    <a:p>
                      <a:pPr algn="ctr"/>
                      <a:endParaRPr lang="en-GB" sz="100" b="1" i="0"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8631488"/>
                  </a:ext>
                </a:extLst>
              </a:tr>
              <a:tr h="36000">
                <a:tc>
                  <a:txBody>
                    <a:bodyPr/>
                    <a:lstStyle/>
                    <a:p>
                      <a:pPr algn="ctr"/>
                      <a:endParaRPr lang="en-GB" sz="100" b="1" i="0"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1074139"/>
                  </a:ext>
                </a:extLst>
              </a:tr>
              <a:tr h="360000">
                <a:tc>
                  <a:txBody>
                    <a:bodyPr/>
                    <a:lstStyle/>
                    <a:p>
                      <a:pPr algn="ctr"/>
                      <a:endParaRPr lang="en-GB" sz="1600" b="1" i="0"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232896"/>
                  </a:ext>
                </a:extLst>
              </a:tr>
            </a:tbl>
          </a:graphicData>
        </a:graphic>
      </p:graphicFrame>
      <p:graphicFrame>
        <p:nvGraphicFramePr>
          <p:cNvPr id="21" name="Table 20">
            <a:extLst>
              <a:ext uri="{FF2B5EF4-FFF2-40B4-BE49-F238E27FC236}">
                <a16:creationId xmlns:a16="http://schemas.microsoft.com/office/drawing/2014/main" id="{6951CCC4-D614-7B47-B6F0-2893D9BF50B1}"/>
              </a:ext>
            </a:extLst>
          </p:cNvPr>
          <p:cNvGraphicFramePr>
            <a:graphicFrameLocks noGrp="1"/>
          </p:cNvGraphicFramePr>
          <p:nvPr>
            <p:extLst>
              <p:ext uri="{D42A27DB-BD31-4B8C-83A1-F6EECF244321}">
                <p14:modId xmlns:p14="http://schemas.microsoft.com/office/powerpoint/2010/main" val="489144709"/>
              </p:ext>
            </p:extLst>
          </p:nvPr>
        </p:nvGraphicFramePr>
        <p:xfrm>
          <a:off x="6738378" y="3330110"/>
          <a:ext cx="360000" cy="792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442626669"/>
                    </a:ext>
                  </a:extLst>
                </a:gridCol>
              </a:tblGrid>
              <a:tr h="360000">
                <a:tc>
                  <a:txBody>
                    <a:bodyPr/>
                    <a:lstStyle/>
                    <a:p>
                      <a:pPr algn="ctr"/>
                      <a:endParaRPr lang="en-GB" sz="1600" b="1" i="0"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201552"/>
                  </a:ext>
                </a:extLst>
              </a:tr>
              <a:tr h="36000">
                <a:tc>
                  <a:txBody>
                    <a:bodyPr/>
                    <a:lstStyle/>
                    <a:p>
                      <a:pPr algn="ctr"/>
                      <a:endParaRPr lang="en-GB" sz="100" b="1" i="0"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8631488"/>
                  </a:ext>
                </a:extLst>
              </a:tr>
              <a:tr h="36000">
                <a:tc>
                  <a:txBody>
                    <a:bodyPr/>
                    <a:lstStyle/>
                    <a:p>
                      <a:pPr algn="ctr"/>
                      <a:endParaRPr lang="en-GB" sz="100" b="1" i="0"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1074139"/>
                  </a:ext>
                </a:extLst>
              </a:tr>
              <a:tr h="360000">
                <a:tc>
                  <a:txBody>
                    <a:bodyPr/>
                    <a:lstStyle/>
                    <a:p>
                      <a:pPr algn="ctr"/>
                      <a:endParaRPr lang="en-GB" sz="1600" b="1" i="0"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232896"/>
                  </a:ext>
                </a:extLst>
              </a:tr>
            </a:tbl>
          </a:graphicData>
        </a:graphic>
      </p:graphicFrame>
    </p:spTree>
    <p:extLst>
      <p:ext uri="{BB962C8B-B14F-4D97-AF65-F5344CB8AC3E}">
        <p14:creationId xmlns:p14="http://schemas.microsoft.com/office/powerpoint/2010/main" val="166972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Write the fraction for each image.</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28" name="Table 27">
            <a:extLst>
              <a:ext uri="{FF2B5EF4-FFF2-40B4-BE49-F238E27FC236}">
                <a16:creationId xmlns:a16="http://schemas.microsoft.com/office/drawing/2014/main" id="{E6CCD2D8-214F-4B6B-A1B1-C1B21031D27E}"/>
              </a:ext>
            </a:extLst>
          </p:cNvPr>
          <p:cNvGraphicFramePr>
            <a:graphicFrameLocks noGrp="1"/>
          </p:cNvGraphicFramePr>
          <p:nvPr>
            <p:extLst>
              <p:ext uri="{D42A27DB-BD31-4B8C-83A1-F6EECF244321}">
                <p14:modId xmlns:p14="http://schemas.microsoft.com/office/powerpoint/2010/main" val="2987182065"/>
              </p:ext>
            </p:extLst>
          </p:nvPr>
        </p:nvGraphicFramePr>
        <p:xfrm>
          <a:off x="2141444" y="2079251"/>
          <a:ext cx="720000" cy="109728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789889824"/>
                    </a:ext>
                  </a:extLst>
                </a:gridCol>
                <a:gridCol w="360000">
                  <a:extLst>
                    <a:ext uri="{9D8B030D-6E8A-4147-A177-3AD203B41FA5}">
                      <a16:colId xmlns:a16="http://schemas.microsoft.com/office/drawing/2014/main" val="825987972"/>
                    </a:ext>
                  </a:extLst>
                </a:gridCol>
              </a:tblGrid>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705770"/>
                  </a:ext>
                </a:extLst>
              </a:tr>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8963426"/>
                  </a:ext>
                </a:extLst>
              </a:tr>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0441971"/>
                  </a:ext>
                </a:extLst>
              </a:tr>
            </a:tbl>
          </a:graphicData>
        </a:graphic>
      </p:graphicFrame>
      <p:graphicFrame>
        <p:nvGraphicFramePr>
          <p:cNvPr id="29" name="Table 28">
            <a:extLst>
              <a:ext uri="{FF2B5EF4-FFF2-40B4-BE49-F238E27FC236}">
                <a16:creationId xmlns:a16="http://schemas.microsoft.com/office/drawing/2014/main" id="{844989EA-95CD-4734-A3C0-F8B6DCFDD55F}"/>
              </a:ext>
            </a:extLst>
          </p:cNvPr>
          <p:cNvGraphicFramePr>
            <a:graphicFrameLocks noGrp="1"/>
          </p:cNvGraphicFramePr>
          <p:nvPr>
            <p:extLst>
              <p:ext uri="{D42A27DB-BD31-4B8C-83A1-F6EECF244321}">
                <p14:modId xmlns:p14="http://schemas.microsoft.com/office/powerpoint/2010/main" val="2378808212"/>
              </p:ext>
            </p:extLst>
          </p:nvPr>
        </p:nvGraphicFramePr>
        <p:xfrm>
          <a:off x="3026038" y="2079251"/>
          <a:ext cx="720000" cy="109728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789889824"/>
                    </a:ext>
                  </a:extLst>
                </a:gridCol>
                <a:gridCol w="360000">
                  <a:extLst>
                    <a:ext uri="{9D8B030D-6E8A-4147-A177-3AD203B41FA5}">
                      <a16:colId xmlns:a16="http://schemas.microsoft.com/office/drawing/2014/main" val="825987972"/>
                    </a:ext>
                  </a:extLst>
                </a:gridCol>
              </a:tblGrid>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06705770"/>
                  </a:ext>
                </a:extLst>
              </a:tr>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8963426"/>
                  </a:ext>
                </a:extLst>
              </a:tr>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0441971"/>
                  </a:ext>
                </a:extLst>
              </a:tr>
            </a:tbl>
          </a:graphicData>
        </a:graphic>
      </p:graphicFrame>
      <p:graphicFrame>
        <p:nvGraphicFramePr>
          <p:cNvPr id="30" name="Table 29">
            <a:extLst>
              <a:ext uri="{FF2B5EF4-FFF2-40B4-BE49-F238E27FC236}">
                <a16:creationId xmlns:a16="http://schemas.microsoft.com/office/drawing/2014/main" id="{7ADBE520-5864-4DB8-A435-CB9325252C83}"/>
              </a:ext>
            </a:extLst>
          </p:cNvPr>
          <p:cNvGraphicFramePr>
            <a:graphicFrameLocks noGrp="1"/>
          </p:cNvGraphicFramePr>
          <p:nvPr>
            <p:extLst>
              <p:ext uri="{D42A27DB-BD31-4B8C-83A1-F6EECF244321}">
                <p14:modId xmlns:p14="http://schemas.microsoft.com/office/powerpoint/2010/main" val="1818087606"/>
              </p:ext>
            </p:extLst>
          </p:nvPr>
        </p:nvGraphicFramePr>
        <p:xfrm>
          <a:off x="3910632" y="2079251"/>
          <a:ext cx="720000" cy="109728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789889824"/>
                    </a:ext>
                  </a:extLst>
                </a:gridCol>
                <a:gridCol w="360000">
                  <a:extLst>
                    <a:ext uri="{9D8B030D-6E8A-4147-A177-3AD203B41FA5}">
                      <a16:colId xmlns:a16="http://schemas.microsoft.com/office/drawing/2014/main" val="825987972"/>
                    </a:ext>
                  </a:extLst>
                </a:gridCol>
              </a:tblGrid>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06705770"/>
                  </a:ext>
                </a:extLst>
              </a:tr>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8963426"/>
                  </a:ext>
                </a:extLst>
              </a:tr>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0441971"/>
                  </a:ext>
                </a:extLst>
              </a:tr>
            </a:tbl>
          </a:graphicData>
        </a:graphic>
      </p:graphicFrame>
      <p:graphicFrame>
        <p:nvGraphicFramePr>
          <p:cNvPr id="31" name="Table 30">
            <a:extLst>
              <a:ext uri="{FF2B5EF4-FFF2-40B4-BE49-F238E27FC236}">
                <a16:creationId xmlns:a16="http://schemas.microsoft.com/office/drawing/2014/main" id="{4C4AFCAB-8EB8-4290-9EAA-B10E03972457}"/>
              </a:ext>
            </a:extLst>
          </p:cNvPr>
          <p:cNvGraphicFramePr>
            <a:graphicFrameLocks noGrp="1"/>
          </p:cNvGraphicFramePr>
          <p:nvPr>
            <p:extLst>
              <p:ext uri="{D42A27DB-BD31-4B8C-83A1-F6EECF244321}">
                <p14:modId xmlns:p14="http://schemas.microsoft.com/office/powerpoint/2010/main" val="3773908229"/>
              </p:ext>
            </p:extLst>
          </p:nvPr>
        </p:nvGraphicFramePr>
        <p:xfrm>
          <a:off x="4793214" y="2079251"/>
          <a:ext cx="720000" cy="109728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789889824"/>
                    </a:ext>
                  </a:extLst>
                </a:gridCol>
                <a:gridCol w="360000">
                  <a:extLst>
                    <a:ext uri="{9D8B030D-6E8A-4147-A177-3AD203B41FA5}">
                      <a16:colId xmlns:a16="http://schemas.microsoft.com/office/drawing/2014/main" val="825987972"/>
                    </a:ext>
                  </a:extLst>
                </a:gridCol>
              </a:tblGrid>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06705770"/>
                  </a:ext>
                </a:extLst>
              </a:tr>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888963426"/>
                  </a:ext>
                </a:extLst>
              </a:tr>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0441971"/>
                  </a:ext>
                </a:extLst>
              </a:tr>
            </a:tbl>
          </a:graphicData>
        </a:graphic>
      </p:graphicFrame>
      <p:graphicFrame>
        <p:nvGraphicFramePr>
          <p:cNvPr id="32" name="Table 31">
            <a:extLst>
              <a:ext uri="{FF2B5EF4-FFF2-40B4-BE49-F238E27FC236}">
                <a16:creationId xmlns:a16="http://schemas.microsoft.com/office/drawing/2014/main" id="{6F46580D-140A-4648-8C1A-68B07F647635}"/>
              </a:ext>
            </a:extLst>
          </p:cNvPr>
          <p:cNvGraphicFramePr>
            <a:graphicFrameLocks noGrp="1"/>
          </p:cNvGraphicFramePr>
          <p:nvPr>
            <p:extLst>
              <p:ext uri="{D42A27DB-BD31-4B8C-83A1-F6EECF244321}">
                <p14:modId xmlns:p14="http://schemas.microsoft.com/office/powerpoint/2010/main" val="1275154900"/>
              </p:ext>
            </p:extLst>
          </p:nvPr>
        </p:nvGraphicFramePr>
        <p:xfrm>
          <a:off x="5675796" y="2079251"/>
          <a:ext cx="720000" cy="109728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789889824"/>
                    </a:ext>
                  </a:extLst>
                </a:gridCol>
                <a:gridCol w="360000">
                  <a:extLst>
                    <a:ext uri="{9D8B030D-6E8A-4147-A177-3AD203B41FA5}">
                      <a16:colId xmlns:a16="http://schemas.microsoft.com/office/drawing/2014/main" val="825987972"/>
                    </a:ext>
                  </a:extLst>
                </a:gridCol>
              </a:tblGrid>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06705770"/>
                  </a:ext>
                </a:extLst>
              </a:tr>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888963426"/>
                  </a:ext>
                </a:extLst>
              </a:tr>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0441971"/>
                  </a:ext>
                </a:extLst>
              </a:tr>
            </a:tbl>
          </a:graphicData>
        </a:graphic>
      </p:graphicFrame>
      <p:graphicFrame>
        <p:nvGraphicFramePr>
          <p:cNvPr id="33" name="Table 32">
            <a:extLst>
              <a:ext uri="{FF2B5EF4-FFF2-40B4-BE49-F238E27FC236}">
                <a16:creationId xmlns:a16="http://schemas.microsoft.com/office/drawing/2014/main" id="{CFA54B48-7E89-402F-A9AF-12DDD0B96006}"/>
              </a:ext>
            </a:extLst>
          </p:cNvPr>
          <p:cNvGraphicFramePr>
            <a:graphicFrameLocks noGrp="1"/>
          </p:cNvGraphicFramePr>
          <p:nvPr>
            <p:extLst>
              <p:ext uri="{D42A27DB-BD31-4B8C-83A1-F6EECF244321}">
                <p14:modId xmlns:p14="http://schemas.microsoft.com/office/powerpoint/2010/main" val="1311782595"/>
              </p:ext>
            </p:extLst>
          </p:nvPr>
        </p:nvGraphicFramePr>
        <p:xfrm>
          <a:off x="6558378" y="2079251"/>
          <a:ext cx="720000" cy="109728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789889824"/>
                    </a:ext>
                  </a:extLst>
                </a:gridCol>
                <a:gridCol w="360000">
                  <a:extLst>
                    <a:ext uri="{9D8B030D-6E8A-4147-A177-3AD203B41FA5}">
                      <a16:colId xmlns:a16="http://schemas.microsoft.com/office/drawing/2014/main" val="825987972"/>
                    </a:ext>
                  </a:extLst>
                </a:gridCol>
              </a:tblGrid>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06705770"/>
                  </a:ext>
                </a:extLst>
              </a:tr>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888963426"/>
                  </a:ext>
                </a:extLst>
              </a:tr>
              <a:tr h="360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560441971"/>
                  </a:ext>
                </a:extLst>
              </a:tr>
            </a:tbl>
          </a:graphicData>
        </a:graphic>
      </p:graphicFrame>
      <p:graphicFrame>
        <p:nvGraphicFramePr>
          <p:cNvPr id="22" name="Table 21">
            <a:extLst>
              <a:ext uri="{FF2B5EF4-FFF2-40B4-BE49-F238E27FC236}">
                <a16:creationId xmlns:a16="http://schemas.microsoft.com/office/drawing/2014/main" id="{543E6C2F-7EAC-467A-AA5C-05361A17C012}"/>
              </a:ext>
            </a:extLst>
          </p:cNvPr>
          <p:cNvGraphicFramePr>
            <a:graphicFrameLocks noGrp="1"/>
          </p:cNvGraphicFramePr>
          <p:nvPr>
            <p:extLst>
              <p:ext uri="{D42A27DB-BD31-4B8C-83A1-F6EECF244321}">
                <p14:modId xmlns:p14="http://schemas.microsoft.com/office/powerpoint/2010/main" val="2939410743"/>
              </p:ext>
            </p:extLst>
          </p:nvPr>
        </p:nvGraphicFramePr>
        <p:xfrm>
          <a:off x="2321444" y="3338626"/>
          <a:ext cx="360000" cy="792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442626669"/>
                    </a:ext>
                  </a:extLst>
                </a:gridCol>
              </a:tblGrid>
              <a:tr h="360000">
                <a:tc>
                  <a:txBody>
                    <a:bodyPr/>
                    <a:lstStyle/>
                    <a:p>
                      <a:pPr algn="ctr"/>
                      <a:r>
                        <a:rPr lang="en-GB" sz="2000" b="1" i="0" dirty="0">
                          <a:solidFill>
                            <a:srgbClr val="FF0000"/>
                          </a:solidFill>
                          <a:latin typeface="Century Gothic" panose="020B0502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201552"/>
                  </a:ext>
                </a:extLst>
              </a:tr>
              <a:tr h="36000">
                <a:tc>
                  <a:txBody>
                    <a:bodyPr/>
                    <a:lstStyle/>
                    <a:p>
                      <a:pPr algn="ctr"/>
                      <a:endParaRPr lang="en-GB" sz="100" b="1" i="0" dirty="0">
                        <a:solidFill>
                          <a:srgbClr val="FF0000"/>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8631488"/>
                  </a:ext>
                </a:extLst>
              </a:tr>
              <a:tr h="36000">
                <a:tc>
                  <a:txBody>
                    <a:bodyPr/>
                    <a:lstStyle/>
                    <a:p>
                      <a:pPr algn="ctr"/>
                      <a:endParaRPr lang="en-GB" sz="100" b="1" i="0" dirty="0">
                        <a:solidFill>
                          <a:srgbClr val="FF0000"/>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1074139"/>
                  </a:ext>
                </a:extLst>
              </a:tr>
              <a:tr h="360000">
                <a:tc>
                  <a:txBody>
                    <a:bodyPr/>
                    <a:lstStyle/>
                    <a:p>
                      <a:pPr algn="ctr"/>
                      <a:r>
                        <a:rPr lang="en-GB" sz="2000" b="1" i="0" dirty="0">
                          <a:solidFill>
                            <a:srgbClr val="FF0000"/>
                          </a:solidFill>
                          <a:latin typeface="Century Gothic" panose="020B050202020202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232896"/>
                  </a:ext>
                </a:extLst>
              </a:tr>
            </a:tbl>
          </a:graphicData>
        </a:graphic>
      </p:graphicFrame>
      <p:graphicFrame>
        <p:nvGraphicFramePr>
          <p:cNvPr id="23" name="Table 22">
            <a:extLst>
              <a:ext uri="{FF2B5EF4-FFF2-40B4-BE49-F238E27FC236}">
                <a16:creationId xmlns:a16="http://schemas.microsoft.com/office/drawing/2014/main" id="{D5AFB263-4103-4698-9F55-A7493BD7C2E4}"/>
              </a:ext>
            </a:extLst>
          </p:cNvPr>
          <p:cNvGraphicFramePr>
            <a:graphicFrameLocks noGrp="1"/>
          </p:cNvGraphicFramePr>
          <p:nvPr>
            <p:extLst>
              <p:ext uri="{D42A27DB-BD31-4B8C-83A1-F6EECF244321}">
                <p14:modId xmlns:p14="http://schemas.microsoft.com/office/powerpoint/2010/main" val="1398684539"/>
              </p:ext>
            </p:extLst>
          </p:nvPr>
        </p:nvGraphicFramePr>
        <p:xfrm>
          <a:off x="3206038" y="3338626"/>
          <a:ext cx="360000" cy="792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442626669"/>
                    </a:ext>
                  </a:extLst>
                </a:gridCol>
              </a:tblGrid>
              <a:tr h="360000">
                <a:tc>
                  <a:txBody>
                    <a:bodyPr/>
                    <a:lstStyle/>
                    <a:p>
                      <a:pPr algn="ctr"/>
                      <a:r>
                        <a:rPr lang="en-GB" sz="2000" b="1" i="0" dirty="0">
                          <a:solidFill>
                            <a:srgbClr val="FF0000"/>
                          </a:solidFill>
                          <a:latin typeface="Century Gothic" panose="020B0502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201552"/>
                  </a:ext>
                </a:extLst>
              </a:tr>
              <a:tr h="36000">
                <a:tc>
                  <a:txBody>
                    <a:bodyPr/>
                    <a:lstStyle/>
                    <a:p>
                      <a:pPr algn="ctr"/>
                      <a:endParaRPr lang="en-GB" sz="100" b="1" i="0"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8631488"/>
                  </a:ext>
                </a:extLst>
              </a:tr>
              <a:tr h="36000">
                <a:tc>
                  <a:txBody>
                    <a:bodyPr/>
                    <a:lstStyle/>
                    <a:p>
                      <a:pPr algn="ctr"/>
                      <a:endParaRPr lang="en-GB" sz="100" b="1" i="0"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1074139"/>
                  </a:ext>
                </a:extLst>
              </a:tr>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i="0" dirty="0">
                          <a:solidFill>
                            <a:srgbClr val="FF0000"/>
                          </a:solidFill>
                          <a:latin typeface="Century Gothic" panose="020B050202020202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232896"/>
                  </a:ext>
                </a:extLst>
              </a:tr>
            </a:tbl>
          </a:graphicData>
        </a:graphic>
      </p:graphicFrame>
      <p:graphicFrame>
        <p:nvGraphicFramePr>
          <p:cNvPr id="24" name="Table 23">
            <a:extLst>
              <a:ext uri="{FF2B5EF4-FFF2-40B4-BE49-F238E27FC236}">
                <a16:creationId xmlns:a16="http://schemas.microsoft.com/office/drawing/2014/main" id="{D69336E3-84C7-4689-8DC2-E3F634E80C05}"/>
              </a:ext>
            </a:extLst>
          </p:cNvPr>
          <p:cNvGraphicFramePr>
            <a:graphicFrameLocks noGrp="1"/>
          </p:cNvGraphicFramePr>
          <p:nvPr>
            <p:extLst>
              <p:ext uri="{D42A27DB-BD31-4B8C-83A1-F6EECF244321}">
                <p14:modId xmlns:p14="http://schemas.microsoft.com/office/powerpoint/2010/main" val="3771146064"/>
              </p:ext>
            </p:extLst>
          </p:nvPr>
        </p:nvGraphicFramePr>
        <p:xfrm>
          <a:off x="4090632" y="3338626"/>
          <a:ext cx="360000" cy="792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442626669"/>
                    </a:ext>
                  </a:extLst>
                </a:gridCol>
              </a:tblGrid>
              <a:tr h="360000">
                <a:tc>
                  <a:txBody>
                    <a:bodyPr/>
                    <a:lstStyle/>
                    <a:p>
                      <a:pPr algn="ctr"/>
                      <a:r>
                        <a:rPr lang="en-GB" sz="2000" b="1" i="0" dirty="0">
                          <a:solidFill>
                            <a:srgbClr val="FF0000"/>
                          </a:solidFill>
                          <a:latin typeface="Century Gothic" panose="020B0502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201552"/>
                  </a:ext>
                </a:extLst>
              </a:tr>
              <a:tr h="36000">
                <a:tc>
                  <a:txBody>
                    <a:bodyPr/>
                    <a:lstStyle/>
                    <a:p>
                      <a:pPr algn="ctr"/>
                      <a:endParaRPr lang="en-GB" sz="100" b="1" i="0"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8631488"/>
                  </a:ext>
                </a:extLst>
              </a:tr>
              <a:tr h="36000">
                <a:tc>
                  <a:txBody>
                    <a:bodyPr/>
                    <a:lstStyle/>
                    <a:p>
                      <a:pPr algn="ctr"/>
                      <a:endParaRPr lang="en-GB" sz="100" b="1" i="0"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1074139"/>
                  </a:ext>
                </a:extLst>
              </a:tr>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i="0" dirty="0">
                          <a:solidFill>
                            <a:srgbClr val="FF0000"/>
                          </a:solidFill>
                          <a:latin typeface="Century Gothic" panose="020B050202020202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232896"/>
                  </a:ext>
                </a:extLst>
              </a:tr>
            </a:tbl>
          </a:graphicData>
        </a:graphic>
      </p:graphicFrame>
      <p:graphicFrame>
        <p:nvGraphicFramePr>
          <p:cNvPr id="25" name="Table 24">
            <a:extLst>
              <a:ext uri="{FF2B5EF4-FFF2-40B4-BE49-F238E27FC236}">
                <a16:creationId xmlns:a16="http://schemas.microsoft.com/office/drawing/2014/main" id="{8C3E99A4-28B6-4A2C-B618-729CBACE6E23}"/>
              </a:ext>
            </a:extLst>
          </p:cNvPr>
          <p:cNvGraphicFramePr>
            <a:graphicFrameLocks noGrp="1"/>
          </p:cNvGraphicFramePr>
          <p:nvPr>
            <p:extLst>
              <p:ext uri="{D42A27DB-BD31-4B8C-83A1-F6EECF244321}">
                <p14:modId xmlns:p14="http://schemas.microsoft.com/office/powerpoint/2010/main" val="1120823215"/>
              </p:ext>
            </p:extLst>
          </p:nvPr>
        </p:nvGraphicFramePr>
        <p:xfrm>
          <a:off x="4975226" y="3330110"/>
          <a:ext cx="360000" cy="792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442626669"/>
                    </a:ext>
                  </a:extLst>
                </a:gridCol>
              </a:tblGrid>
              <a:tr h="360000">
                <a:tc>
                  <a:txBody>
                    <a:bodyPr/>
                    <a:lstStyle/>
                    <a:p>
                      <a:pPr algn="ctr"/>
                      <a:r>
                        <a:rPr lang="en-GB" sz="2000" b="1" i="0" dirty="0">
                          <a:solidFill>
                            <a:srgbClr val="FF0000"/>
                          </a:solidFill>
                          <a:latin typeface="Century Gothic" panose="020B0502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201552"/>
                  </a:ext>
                </a:extLst>
              </a:tr>
              <a:tr h="36000">
                <a:tc>
                  <a:txBody>
                    <a:bodyPr/>
                    <a:lstStyle/>
                    <a:p>
                      <a:pPr algn="ctr"/>
                      <a:endParaRPr lang="en-GB" sz="100" b="1" i="0"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8631488"/>
                  </a:ext>
                </a:extLst>
              </a:tr>
              <a:tr h="36000">
                <a:tc>
                  <a:txBody>
                    <a:bodyPr/>
                    <a:lstStyle/>
                    <a:p>
                      <a:pPr algn="ctr"/>
                      <a:endParaRPr lang="en-GB" sz="100" b="1" i="0"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1074139"/>
                  </a:ext>
                </a:extLst>
              </a:tr>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i="0" dirty="0">
                          <a:solidFill>
                            <a:srgbClr val="FF0000"/>
                          </a:solidFill>
                          <a:latin typeface="Century Gothic" panose="020B050202020202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232896"/>
                  </a:ext>
                </a:extLst>
              </a:tr>
            </a:tbl>
          </a:graphicData>
        </a:graphic>
      </p:graphicFrame>
      <p:graphicFrame>
        <p:nvGraphicFramePr>
          <p:cNvPr id="26" name="Table 25">
            <a:extLst>
              <a:ext uri="{FF2B5EF4-FFF2-40B4-BE49-F238E27FC236}">
                <a16:creationId xmlns:a16="http://schemas.microsoft.com/office/drawing/2014/main" id="{B900D1F2-1FA6-4624-8754-B412C245088D}"/>
              </a:ext>
            </a:extLst>
          </p:cNvPr>
          <p:cNvGraphicFramePr>
            <a:graphicFrameLocks noGrp="1"/>
          </p:cNvGraphicFramePr>
          <p:nvPr>
            <p:extLst>
              <p:ext uri="{D42A27DB-BD31-4B8C-83A1-F6EECF244321}">
                <p14:modId xmlns:p14="http://schemas.microsoft.com/office/powerpoint/2010/main" val="2558298999"/>
              </p:ext>
            </p:extLst>
          </p:nvPr>
        </p:nvGraphicFramePr>
        <p:xfrm>
          <a:off x="5855796" y="3331945"/>
          <a:ext cx="360000" cy="792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442626669"/>
                    </a:ext>
                  </a:extLst>
                </a:gridCol>
              </a:tblGrid>
              <a:tr h="360000">
                <a:tc>
                  <a:txBody>
                    <a:bodyPr/>
                    <a:lstStyle/>
                    <a:p>
                      <a:pPr algn="ctr"/>
                      <a:r>
                        <a:rPr lang="en-GB" sz="2000" b="1" i="0" dirty="0">
                          <a:solidFill>
                            <a:srgbClr val="FF0000"/>
                          </a:solidFill>
                          <a:latin typeface="Century Gothic" panose="020B0502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201552"/>
                  </a:ext>
                </a:extLst>
              </a:tr>
              <a:tr h="36000">
                <a:tc>
                  <a:txBody>
                    <a:bodyPr/>
                    <a:lstStyle/>
                    <a:p>
                      <a:pPr algn="ctr"/>
                      <a:endParaRPr lang="en-GB" sz="100" b="1" i="0"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8631488"/>
                  </a:ext>
                </a:extLst>
              </a:tr>
              <a:tr h="36000">
                <a:tc>
                  <a:txBody>
                    <a:bodyPr/>
                    <a:lstStyle/>
                    <a:p>
                      <a:pPr algn="ctr"/>
                      <a:endParaRPr lang="en-GB" sz="100" b="1" i="0"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1074139"/>
                  </a:ext>
                </a:extLst>
              </a:tr>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i="0" dirty="0">
                          <a:solidFill>
                            <a:srgbClr val="FF0000"/>
                          </a:solidFill>
                          <a:latin typeface="Century Gothic" panose="020B050202020202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232896"/>
                  </a:ext>
                </a:extLst>
              </a:tr>
            </a:tbl>
          </a:graphicData>
        </a:graphic>
      </p:graphicFrame>
      <p:graphicFrame>
        <p:nvGraphicFramePr>
          <p:cNvPr id="27" name="Table 26">
            <a:extLst>
              <a:ext uri="{FF2B5EF4-FFF2-40B4-BE49-F238E27FC236}">
                <a16:creationId xmlns:a16="http://schemas.microsoft.com/office/drawing/2014/main" id="{1DD181E6-C392-4E86-954A-69EF69827611}"/>
              </a:ext>
            </a:extLst>
          </p:cNvPr>
          <p:cNvGraphicFramePr>
            <a:graphicFrameLocks noGrp="1"/>
          </p:cNvGraphicFramePr>
          <p:nvPr>
            <p:extLst>
              <p:ext uri="{D42A27DB-BD31-4B8C-83A1-F6EECF244321}">
                <p14:modId xmlns:p14="http://schemas.microsoft.com/office/powerpoint/2010/main" val="130897963"/>
              </p:ext>
            </p:extLst>
          </p:nvPr>
        </p:nvGraphicFramePr>
        <p:xfrm>
          <a:off x="6738378" y="3330110"/>
          <a:ext cx="360000" cy="792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442626669"/>
                    </a:ext>
                  </a:extLst>
                </a:gridCol>
              </a:tblGrid>
              <a:tr h="360000">
                <a:tc>
                  <a:txBody>
                    <a:bodyPr/>
                    <a:lstStyle/>
                    <a:p>
                      <a:pPr algn="ctr"/>
                      <a:r>
                        <a:rPr lang="en-GB" sz="2000" b="1" i="0" dirty="0">
                          <a:solidFill>
                            <a:srgbClr val="FF0000"/>
                          </a:solidFill>
                          <a:latin typeface="Century Gothic" panose="020B050202020202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201552"/>
                  </a:ext>
                </a:extLst>
              </a:tr>
              <a:tr h="36000">
                <a:tc>
                  <a:txBody>
                    <a:bodyPr/>
                    <a:lstStyle/>
                    <a:p>
                      <a:pPr algn="ctr"/>
                      <a:endParaRPr lang="en-GB" sz="100" b="1" i="0"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8631488"/>
                  </a:ext>
                </a:extLst>
              </a:tr>
              <a:tr h="36000">
                <a:tc>
                  <a:txBody>
                    <a:bodyPr/>
                    <a:lstStyle/>
                    <a:p>
                      <a:pPr algn="ctr"/>
                      <a:endParaRPr lang="en-GB" sz="100" b="1" i="0"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1074139"/>
                  </a:ext>
                </a:extLst>
              </a:tr>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i="0" dirty="0">
                          <a:solidFill>
                            <a:srgbClr val="FF0000"/>
                          </a:solidFill>
                          <a:latin typeface="Century Gothic" panose="020B050202020202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232896"/>
                  </a:ext>
                </a:extLst>
              </a:tr>
            </a:tbl>
          </a:graphicData>
        </a:graphic>
      </p:graphicFrame>
    </p:spTree>
    <p:extLst>
      <p:ext uri="{BB962C8B-B14F-4D97-AF65-F5344CB8AC3E}">
        <p14:creationId xmlns:p14="http://schemas.microsoft.com/office/powerpoint/2010/main" val="364373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fractions and join them to the correct representation.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1" name="Chart 10">
            <a:extLst>
              <a:ext uri="{FF2B5EF4-FFF2-40B4-BE49-F238E27FC236}">
                <a16:creationId xmlns:a16="http://schemas.microsoft.com/office/drawing/2014/main" id="{80A820A2-42E6-D04D-9B43-C9405477121E}"/>
              </a:ext>
            </a:extLst>
          </p:cNvPr>
          <p:cNvGraphicFramePr/>
          <p:nvPr>
            <p:extLst>
              <p:ext uri="{D42A27DB-BD31-4B8C-83A1-F6EECF244321}">
                <p14:modId xmlns:p14="http://schemas.microsoft.com/office/powerpoint/2010/main" val="826792013"/>
              </p:ext>
            </p:extLst>
          </p:nvPr>
        </p:nvGraphicFramePr>
        <p:xfrm>
          <a:off x="2138345" y="2210596"/>
          <a:ext cx="1196419" cy="14055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D1B58E18-43C6-C947-8FE0-4553A4D4551C}"/>
              </a:ext>
            </a:extLst>
          </p:cNvPr>
          <p:cNvGraphicFramePr/>
          <p:nvPr>
            <p:extLst>
              <p:ext uri="{D42A27DB-BD31-4B8C-83A1-F6EECF244321}">
                <p14:modId xmlns:p14="http://schemas.microsoft.com/office/powerpoint/2010/main" val="3481096101"/>
              </p:ext>
            </p:extLst>
          </p:nvPr>
        </p:nvGraphicFramePr>
        <p:xfrm>
          <a:off x="3361975" y="2210596"/>
          <a:ext cx="1196419" cy="14055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BE95F518-E635-2148-B3F4-01CB4B984FBB}"/>
              </a:ext>
            </a:extLst>
          </p:cNvPr>
          <p:cNvGraphicFramePr/>
          <p:nvPr>
            <p:extLst>
              <p:ext uri="{D42A27DB-BD31-4B8C-83A1-F6EECF244321}">
                <p14:modId xmlns:p14="http://schemas.microsoft.com/office/powerpoint/2010/main" val="1785206077"/>
              </p:ext>
            </p:extLst>
          </p:nvPr>
        </p:nvGraphicFramePr>
        <p:xfrm>
          <a:off x="4585605" y="2210596"/>
          <a:ext cx="1196419" cy="140559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a:extLst>
              <a:ext uri="{FF2B5EF4-FFF2-40B4-BE49-F238E27FC236}">
                <a16:creationId xmlns:a16="http://schemas.microsoft.com/office/drawing/2014/main" id="{43D23CEF-0CBC-6E40-9A2A-A6B7DF7582BD}"/>
              </a:ext>
            </a:extLst>
          </p:cNvPr>
          <p:cNvGraphicFramePr/>
          <p:nvPr>
            <p:extLst>
              <p:ext uri="{D42A27DB-BD31-4B8C-83A1-F6EECF244321}">
                <p14:modId xmlns:p14="http://schemas.microsoft.com/office/powerpoint/2010/main" val="2061621182"/>
              </p:ext>
            </p:extLst>
          </p:nvPr>
        </p:nvGraphicFramePr>
        <p:xfrm>
          <a:off x="5809236" y="2210596"/>
          <a:ext cx="1196419" cy="140559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5" name="Table 14">
            <a:extLst>
              <a:ext uri="{FF2B5EF4-FFF2-40B4-BE49-F238E27FC236}">
                <a16:creationId xmlns:a16="http://schemas.microsoft.com/office/drawing/2014/main" id="{D7F254E4-08ED-4114-B388-567880230F3D}"/>
              </a:ext>
            </a:extLst>
          </p:cNvPr>
          <p:cNvGraphicFramePr>
            <a:graphicFrameLocks noGrp="1"/>
          </p:cNvGraphicFramePr>
          <p:nvPr>
            <p:extLst>
              <p:ext uri="{D42A27DB-BD31-4B8C-83A1-F6EECF244321}">
                <p14:modId xmlns:p14="http://schemas.microsoft.com/office/powerpoint/2010/main" val="3586102644"/>
              </p:ext>
            </p:extLst>
          </p:nvPr>
        </p:nvGraphicFramePr>
        <p:xfrm>
          <a:off x="2197221" y="1988448"/>
          <a:ext cx="4776768" cy="304800"/>
        </p:xfrm>
        <a:graphic>
          <a:graphicData uri="http://schemas.openxmlformats.org/drawingml/2006/table">
            <a:tbl>
              <a:tblPr firstRow="1" bandRow="1">
                <a:tableStyleId>{5C22544A-7EE6-4342-B048-85BDC9FD1C3A}</a:tableStyleId>
              </a:tblPr>
              <a:tblGrid>
                <a:gridCol w="1193856">
                  <a:extLst>
                    <a:ext uri="{9D8B030D-6E8A-4147-A177-3AD203B41FA5}">
                      <a16:colId xmlns:a16="http://schemas.microsoft.com/office/drawing/2014/main" val="2726267602"/>
                    </a:ext>
                  </a:extLst>
                </a:gridCol>
                <a:gridCol w="1193856">
                  <a:extLst>
                    <a:ext uri="{9D8B030D-6E8A-4147-A177-3AD203B41FA5}">
                      <a16:colId xmlns:a16="http://schemas.microsoft.com/office/drawing/2014/main" val="610946365"/>
                    </a:ext>
                  </a:extLst>
                </a:gridCol>
                <a:gridCol w="1195200">
                  <a:extLst>
                    <a:ext uri="{9D8B030D-6E8A-4147-A177-3AD203B41FA5}">
                      <a16:colId xmlns:a16="http://schemas.microsoft.com/office/drawing/2014/main" val="3919248393"/>
                    </a:ext>
                  </a:extLst>
                </a:gridCol>
                <a:gridCol w="1193856">
                  <a:extLst>
                    <a:ext uri="{9D8B030D-6E8A-4147-A177-3AD203B41FA5}">
                      <a16:colId xmlns:a16="http://schemas.microsoft.com/office/drawing/2014/main" val="2965381071"/>
                    </a:ext>
                  </a:extLst>
                </a:gridCol>
              </a:tblGrid>
              <a:tr h="183600">
                <a:tc>
                  <a:txBody>
                    <a:bodyPr/>
                    <a:lstStyle/>
                    <a:p>
                      <a:pPr algn="ctr"/>
                      <a:r>
                        <a:rPr lang="en-GB" sz="2000" b="1" i="0" dirty="0">
                          <a:solidFill>
                            <a:schemeClr val="tx1"/>
                          </a:solidFill>
                          <a:latin typeface="Century Gothic" panose="020B0502020202020204" pitchFamily="34" charset="0"/>
                        </a:rPr>
                        <a:t>A.</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000" b="1" i="0" dirty="0">
                          <a:solidFill>
                            <a:schemeClr val="tx1"/>
                          </a:solidFill>
                          <a:latin typeface="Century Gothic" panose="020B0502020202020204" pitchFamily="34" charset="0"/>
                        </a:rPr>
                        <a:t>B.</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000" b="1" i="0" dirty="0">
                          <a:solidFill>
                            <a:schemeClr val="tx1"/>
                          </a:solidFill>
                          <a:latin typeface="Century Gothic" panose="020B0502020202020204" pitchFamily="34" charset="0"/>
                        </a:rPr>
                        <a:t>C.</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000" b="1" i="0" dirty="0">
                          <a:solidFill>
                            <a:schemeClr val="tx1"/>
                          </a:solidFill>
                          <a:latin typeface="Century Gothic" panose="020B0502020202020204" pitchFamily="34" charset="0"/>
                        </a:rPr>
                        <a:t>D.</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9134539"/>
                  </a:ext>
                </a:extLst>
              </a:tr>
            </a:tbl>
          </a:graphicData>
        </a:graphic>
      </p:graphicFrame>
      <p:graphicFrame>
        <p:nvGraphicFramePr>
          <p:cNvPr id="22" name="Table 21">
            <a:extLst>
              <a:ext uri="{FF2B5EF4-FFF2-40B4-BE49-F238E27FC236}">
                <a16:creationId xmlns:a16="http://schemas.microsoft.com/office/drawing/2014/main" id="{BC16184E-4475-4BDE-A420-E56A55B6E65A}"/>
              </a:ext>
            </a:extLst>
          </p:cNvPr>
          <p:cNvGraphicFramePr>
            <a:graphicFrameLocks noGrp="1"/>
          </p:cNvGraphicFramePr>
          <p:nvPr>
            <p:extLst>
              <p:ext uri="{D42A27DB-BD31-4B8C-83A1-F6EECF244321}">
                <p14:modId xmlns:p14="http://schemas.microsoft.com/office/powerpoint/2010/main" val="3916420767"/>
              </p:ext>
            </p:extLst>
          </p:nvPr>
        </p:nvGraphicFramePr>
        <p:xfrm>
          <a:off x="2677044" y="4329226"/>
          <a:ext cx="360000" cy="792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442626669"/>
                    </a:ext>
                  </a:extLst>
                </a:gridCol>
              </a:tblGrid>
              <a:tr h="360000">
                <a:tc>
                  <a:txBody>
                    <a:bodyPr/>
                    <a:lstStyle/>
                    <a:p>
                      <a:pPr algn="ctr"/>
                      <a:r>
                        <a:rPr lang="en-GB" sz="2000" b="1" i="0" dirty="0">
                          <a:solidFill>
                            <a:schemeClr val="tx1"/>
                          </a:solidFill>
                          <a:latin typeface="Century Gothic" panose="020B0502020202020204" pitchFamily="34"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201552"/>
                  </a:ext>
                </a:extLst>
              </a:tr>
              <a:tr h="36000">
                <a:tc>
                  <a:txBody>
                    <a:bodyPr/>
                    <a:lstStyle/>
                    <a:p>
                      <a:pPr algn="ctr"/>
                      <a:endParaRPr lang="en-GB" sz="100" b="1" i="0" dirty="0">
                        <a:solidFill>
                          <a:srgbClr val="FF0000"/>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8631488"/>
                  </a:ext>
                </a:extLst>
              </a:tr>
              <a:tr h="36000">
                <a:tc>
                  <a:txBody>
                    <a:bodyPr/>
                    <a:lstStyle/>
                    <a:p>
                      <a:pPr algn="ctr"/>
                      <a:endParaRPr lang="en-GB" sz="100" b="1" i="0" dirty="0">
                        <a:solidFill>
                          <a:srgbClr val="FF0000"/>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1074139"/>
                  </a:ext>
                </a:extLst>
              </a:tr>
              <a:tr h="360000">
                <a:tc>
                  <a:txBody>
                    <a:bodyPr/>
                    <a:lstStyle/>
                    <a:p>
                      <a:pPr algn="ctr"/>
                      <a:endParaRPr lang="en-GB" sz="2000" b="1" i="0"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232896"/>
                  </a:ext>
                </a:extLst>
              </a:tr>
            </a:tbl>
          </a:graphicData>
        </a:graphic>
      </p:graphicFrame>
      <p:graphicFrame>
        <p:nvGraphicFramePr>
          <p:cNvPr id="23" name="Table 22">
            <a:extLst>
              <a:ext uri="{FF2B5EF4-FFF2-40B4-BE49-F238E27FC236}">
                <a16:creationId xmlns:a16="http://schemas.microsoft.com/office/drawing/2014/main" id="{B128DC62-E9E6-4194-8A4C-19F1C4FCF3B4}"/>
              </a:ext>
            </a:extLst>
          </p:cNvPr>
          <p:cNvGraphicFramePr>
            <a:graphicFrameLocks noGrp="1"/>
          </p:cNvGraphicFramePr>
          <p:nvPr>
            <p:extLst>
              <p:ext uri="{D42A27DB-BD31-4B8C-83A1-F6EECF244321}">
                <p14:modId xmlns:p14="http://schemas.microsoft.com/office/powerpoint/2010/main" val="867787952"/>
              </p:ext>
            </p:extLst>
          </p:nvPr>
        </p:nvGraphicFramePr>
        <p:xfrm>
          <a:off x="3790238" y="4329226"/>
          <a:ext cx="360000" cy="792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442626669"/>
                    </a:ext>
                  </a:extLst>
                </a:gridCol>
              </a:tblGrid>
              <a:tr h="360000">
                <a:tc>
                  <a:txBody>
                    <a:bodyPr/>
                    <a:lstStyle/>
                    <a:p>
                      <a:pPr algn="ctr"/>
                      <a:r>
                        <a:rPr lang="en-GB" sz="2000" b="1" i="0" dirty="0">
                          <a:solidFill>
                            <a:schemeClr val="tx1"/>
                          </a:solidFill>
                          <a:latin typeface="Century Gothic" panose="020B0502020202020204" pitchFamily="34" charset="0"/>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201552"/>
                  </a:ext>
                </a:extLst>
              </a:tr>
              <a:tr h="36000">
                <a:tc>
                  <a:txBody>
                    <a:bodyPr/>
                    <a:lstStyle/>
                    <a:p>
                      <a:pPr algn="ctr"/>
                      <a:endParaRPr lang="en-GB" sz="100" b="1" i="0"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8631488"/>
                  </a:ext>
                </a:extLst>
              </a:tr>
              <a:tr h="36000">
                <a:tc>
                  <a:txBody>
                    <a:bodyPr/>
                    <a:lstStyle/>
                    <a:p>
                      <a:pPr algn="ctr"/>
                      <a:endParaRPr lang="en-GB" sz="100" b="1" i="0"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1074139"/>
                  </a:ext>
                </a:extLst>
              </a:tr>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i="0"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232896"/>
                  </a:ext>
                </a:extLst>
              </a:tr>
            </a:tbl>
          </a:graphicData>
        </a:graphic>
      </p:graphicFrame>
      <p:graphicFrame>
        <p:nvGraphicFramePr>
          <p:cNvPr id="24" name="Table 23">
            <a:extLst>
              <a:ext uri="{FF2B5EF4-FFF2-40B4-BE49-F238E27FC236}">
                <a16:creationId xmlns:a16="http://schemas.microsoft.com/office/drawing/2014/main" id="{538674CC-DC81-45AA-83A7-63A780ADFF3D}"/>
              </a:ext>
            </a:extLst>
          </p:cNvPr>
          <p:cNvGraphicFramePr>
            <a:graphicFrameLocks noGrp="1"/>
          </p:cNvGraphicFramePr>
          <p:nvPr>
            <p:extLst>
              <p:ext uri="{D42A27DB-BD31-4B8C-83A1-F6EECF244321}">
                <p14:modId xmlns:p14="http://schemas.microsoft.com/office/powerpoint/2010/main" val="1978259287"/>
              </p:ext>
            </p:extLst>
          </p:nvPr>
        </p:nvGraphicFramePr>
        <p:xfrm>
          <a:off x="4903432" y="4329226"/>
          <a:ext cx="360000" cy="792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442626669"/>
                    </a:ext>
                  </a:extLst>
                </a:gridCol>
              </a:tblGrid>
              <a:tr h="360000">
                <a:tc>
                  <a:txBody>
                    <a:bodyPr/>
                    <a:lstStyle/>
                    <a:p>
                      <a:pPr algn="ctr"/>
                      <a:r>
                        <a:rPr lang="en-GB" sz="2000" b="1" i="0" dirty="0">
                          <a:solidFill>
                            <a:schemeClr val="tx1"/>
                          </a:solidFill>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201552"/>
                  </a:ext>
                </a:extLst>
              </a:tr>
              <a:tr h="36000">
                <a:tc>
                  <a:txBody>
                    <a:bodyPr/>
                    <a:lstStyle/>
                    <a:p>
                      <a:pPr algn="ctr"/>
                      <a:endParaRPr lang="en-GB" sz="100" b="1" i="0"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8631488"/>
                  </a:ext>
                </a:extLst>
              </a:tr>
              <a:tr h="36000">
                <a:tc>
                  <a:txBody>
                    <a:bodyPr/>
                    <a:lstStyle/>
                    <a:p>
                      <a:pPr algn="ctr"/>
                      <a:endParaRPr lang="en-GB" sz="100" b="1" i="0"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1074139"/>
                  </a:ext>
                </a:extLst>
              </a:tr>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i="0"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232896"/>
                  </a:ext>
                </a:extLst>
              </a:tr>
            </a:tbl>
          </a:graphicData>
        </a:graphic>
      </p:graphicFrame>
      <p:graphicFrame>
        <p:nvGraphicFramePr>
          <p:cNvPr id="25" name="Table 24">
            <a:extLst>
              <a:ext uri="{FF2B5EF4-FFF2-40B4-BE49-F238E27FC236}">
                <a16:creationId xmlns:a16="http://schemas.microsoft.com/office/drawing/2014/main" id="{72ADFAE8-60CA-4FF6-81EE-A534784FD1A9}"/>
              </a:ext>
            </a:extLst>
          </p:cNvPr>
          <p:cNvGraphicFramePr>
            <a:graphicFrameLocks noGrp="1"/>
          </p:cNvGraphicFramePr>
          <p:nvPr>
            <p:extLst>
              <p:ext uri="{D42A27DB-BD31-4B8C-83A1-F6EECF244321}">
                <p14:modId xmlns:p14="http://schemas.microsoft.com/office/powerpoint/2010/main" val="3701553716"/>
              </p:ext>
            </p:extLst>
          </p:nvPr>
        </p:nvGraphicFramePr>
        <p:xfrm>
          <a:off x="6016626" y="4320710"/>
          <a:ext cx="360000" cy="792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442626669"/>
                    </a:ext>
                  </a:extLst>
                </a:gridCol>
              </a:tblGrid>
              <a:tr h="360000">
                <a:tc>
                  <a:txBody>
                    <a:bodyPr/>
                    <a:lstStyle/>
                    <a:p>
                      <a:pPr algn="ctr"/>
                      <a:r>
                        <a:rPr lang="en-GB" sz="2000" b="1" i="0" dirty="0">
                          <a:solidFill>
                            <a:schemeClr val="tx1"/>
                          </a:solidFill>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201552"/>
                  </a:ext>
                </a:extLst>
              </a:tr>
              <a:tr h="36000">
                <a:tc>
                  <a:txBody>
                    <a:bodyPr/>
                    <a:lstStyle/>
                    <a:p>
                      <a:pPr algn="ctr"/>
                      <a:endParaRPr lang="en-GB" sz="100" b="1" i="0"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8631488"/>
                  </a:ext>
                </a:extLst>
              </a:tr>
              <a:tr h="36000">
                <a:tc>
                  <a:txBody>
                    <a:bodyPr/>
                    <a:lstStyle/>
                    <a:p>
                      <a:pPr algn="ctr"/>
                      <a:endParaRPr lang="en-GB" sz="100" b="1" i="0"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1074139"/>
                  </a:ext>
                </a:extLst>
              </a:tr>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i="0"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232896"/>
                  </a:ext>
                </a:extLst>
              </a:tr>
            </a:tbl>
          </a:graphicData>
        </a:graphic>
      </p:graphicFrame>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fractions and join them to the correct representation.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5" name="Table 14">
            <a:extLst>
              <a:ext uri="{FF2B5EF4-FFF2-40B4-BE49-F238E27FC236}">
                <a16:creationId xmlns:a16="http://schemas.microsoft.com/office/drawing/2014/main" id="{D7F254E4-08ED-4114-B388-567880230F3D}"/>
              </a:ext>
            </a:extLst>
          </p:cNvPr>
          <p:cNvGraphicFramePr>
            <a:graphicFrameLocks noGrp="1"/>
          </p:cNvGraphicFramePr>
          <p:nvPr/>
        </p:nvGraphicFramePr>
        <p:xfrm>
          <a:off x="2197221" y="1988448"/>
          <a:ext cx="4776768" cy="304800"/>
        </p:xfrm>
        <a:graphic>
          <a:graphicData uri="http://schemas.openxmlformats.org/drawingml/2006/table">
            <a:tbl>
              <a:tblPr firstRow="1" bandRow="1">
                <a:tableStyleId>{5C22544A-7EE6-4342-B048-85BDC9FD1C3A}</a:tableStyleId>
              </a:tblPr>
              <a:tblGrid>
                <a:gridCol w="1193856">
                  <a:extLst>
                    <a:ext uri="{9D8B030D-6E8A-4147-A177-3AD203B41FA5}">
                      <a16:colId xmlns:a16="http://schemas.microsoft.com/office/drawing/2014/main" val="2726267602"/>
                    </a:ext>
                  </a:extLst>
                </a:gridCol>
                <a:gridCol w="1193856">
                  <a:extLst>
                    <a:ext uri="{9D8B030D-6E8A-4147-A177-3AD203B41FA5}">
                      <a16:colId xmlns:a16="http://schemas.microsoft.com/office/drawing/2014/main" val="610946365"/>
                    </a:ext>
                  </a:extLst>
                </a:gridCol>
                <a:gridCol w="1195200">
                  <a:extLst>
                    <a:ext uri="{9D8B030D-6E8A-4147-A177-3AD203B41FA5}">
                      <a16:colId xmlns:a16="http://schemas.microsoft.com/office/drawing/2014/main" val="3919248393"/>
                    </a:ext>
                  </a:extLst>
                </a:gridCol>
                <a:gridCol w="1193856">
                  <a:extLst>
                    <a:ext uri="{9D8B030D-6E8A-4147-A177-3AD203B41FA5}">
                      <a16:colId xmlns:a16="http://schemas.microsoft.com/office/drawing/2014/main" val="2965381071"/>
                    </a:ext>
                  </a:extLst>
                </a:gridCol>
              </a:tblGrid>
              <a:tr h="183600">
                <a:tc>
                  <a:txBody>
                    <a:bodyPr/>
                    <a:lstStyle/>
                    <a:p>
                      <a:pPr algn="ctr"/>
                      <a:r>
                        <a:rPr lang="en-GB" sz="2000" b="1" i="0" dirty="0">
                          <a:solidFill>
                            <a:schemeClr val="tx1"/>
                          </a:solidFill>
                          <a:latin typeface="Century Gothic" panose="020B0502020202020204" pitchFamily="34" charset="0"/>
                        </a:rPr>
                        <a:t>A.</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000" b="1" i="0" dirty="0">
                          <a:solidFill>
                            <a:schemeClr val="tx1"/>
                          </a:solidFill>
                          <a:latin typeface="Century Gothic" panose="020B0502020202020204" pitchFamily="34" charset="0"/>
                        </a:rPr>
                        <a:t>B.</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000" b="1" i="0" dirty="0">
                          <a:solidFill>
                            <a:schemeClr val="tx1"/>
                          </a:solidFill>
                          <a:latin typeface="Century Gothic" panose="020B0502020202020204" pitchFamily="34" charset="0"/>
                        </a:rPr>
                        <a:t>C.</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000" b="1" i="0" dirty="0">
                          <a:solidFill>
                            <a:schemeClr val="tx1"/>
                          </a:solidFill>
                          <a:latin typeface="Century Gothic" panose="020B0502020202020204" pitchFamily="34" charset="0"/>
                        </a:rPr>
                        <a:t>D.</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9134539"/>
                  </a:ext>
                </a:extLst>
              </a:tr>
            </a:tbl>
          </a:graphicData>
        </a:graphic>
      </p:graphicFrame>
      <p:cxnSp>
        <p:nvCxnSpPr>
          <p:cNvPr id="5" name="Straight Arrow Connector 4">
            <a:extLst>
              <a:ext uri="{FF2B5EF4-FFF2-40B4-BE49-F238E27FC236}">
                <a16:creationId xmlns:a16="http://schemas.microsoft.com/office/drawing/2014/main" id="{649E2034-4104-4262-9998-A95AAB3F4580}"/>
              </a:ext>
            </a:extLst>
          </p:cNvPr>
          <p:cNvCxnSpPr>
            <a:cxnSpLocks/>
            <a:stCxn id="30" idx="2"/>
            <a:endCxn id="25" idx="0"/>
          </p:cNvCxnSpPr>
          <p:nvPr/>
        </p:nvCxnSpPr>
        <p:spPr>
          <a:xfrm>
            <a:off x="2736554" y="3616192"/>
            <a:ext cx="1233684" cy="7130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CA75E05-F013-44D6-A129-9A16B54EF15C}"/>
              </a:ext>
            </a:extLst>
          </p:cNvPr>
          <p:cNvCxnSpPr>
            <a:cxnSpLocks/>
            <a:stCxn id="33" idx="2"/>
            <a:endCxn id="26" idx="0"/>
          </p:cNvCxnSpPr>
          <p:nvPr/>
        </p:nvCxnSpPr>
        <p:spPr>
          <a:xfrm flipH="1">
            <a:off x="5083432" y="3616192"/>
            <a:ext cx="1324013" cy="7130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7B855DF-0E02-431E-A773-2560603CDE9C}"/>
              </a:ext>
            </a:extLst>
          </p:cNvPr>
          <p:cNvCxnSpPr>
            <a:cxnSpLocks/>
            <a:endCxn id="27" idx="0"/>
          </p:cNvCxnSpPr>
          <p:nvPr/>
        </p:nvCxnSpPr>
        <p:spPr>
          <a:xfrm>
            <a:off x="5183814" y="3616192"/>
            <a:ext cx="1012812" cy="7045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E110CFE-687D-4A88-AFD1-4D75F7F8A36C}"/>
              </a:ext>
            </a:extLst>
          </p:cNvPr>
          <p:cNvCxnSpPr>
            <a:cxnSpLocks/>
            <a:endCxn id="23" idx="0"/>
          </p:cNvCxnSpPr>
          <p:nvPr/>
        </p:nvCxnSpPr>
        <p:spPr>
          <a:xfrm flipH="1">
            <a:off x="2857044" y="3616192"/>
            <a:ext cx="1103140" cy="7130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0" name="Chart 29">
            <a:extLst>
              <a:ext uri="{FF2B5EF4-FFF2-40B4-BE49-F238E27FC236}">
                <a16:creationId xmlns:a16="http://schemas.microsoft.com/office/drawing/2014/main" id="{03B50E6A-4C00-457A-AE8E-5CCFF7987270}"/>
              </a:ext>
            </a:extLst>
          </p:cNvPr>
          <p:cNvGraphicFramePr/>
          <p:nvPr>
            <p:extLst>
              <p:ext uri="{D42A27DB-BD31-4B8C-83A1-F6EECF244321}">
                <p14:modId xmlns:p14="http://schemas.microsoft.com/office/powerpoint/2010/main" val="1979960319"/>
              </p:ext>
            </p:extLst>
          </p:nvPr>
        </p:nvGraphicFramePr>
        <p:xfrm>
          <a:off x="2138345" y="2210596"/>
          <a:ext cx="1196419" cy="14055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Chart 30">
            <a:extLst>
              <a:ext uri="{FF2B5EF4-FFF2-40B4-BE49-F238E27FC236}">
                <a16:creationId xmlns:a16="http://schemas.microsoft.com/office/drawing/2014/main" id="{839A0411-71D2-4EE0-9302-7B93617F6918}"/>
              </a:ext>
            </a:extLst>
          </p:cNvPr>
          <p:cNvGraphicFramePr/>
          <p:nvPr>
            <p:extLst>
              <p:ext uri="{D42A27DB-BD31-4B8C-83A1-F6EECF244321}">
                <p14:modId xmlns:p14="http://schemas.microsoft.com/office/powerpoint/2010/main" val="1048347983"/>
              </p:ext>
            </p:extLst>
          </p:nvPr>
        </p:nvGraphicFramePr>
        <p:xfrm>
          <a:off x="3361975" y="2210596"/>
          <a:ext cx="1196419" cy="14055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2" name="Chart 31">
            <a:extLst>
              <a:ext uri="{FF2B5EF4-FFF2-40B4-BE49-F238E27FC236}">
                <a16:creationId xmlns:a16="http://schemas.microsoft.com/office/drawing/2014/main" id="{AE0B927F-D928-4978-A0A7-A2A7118F8029}"/>
              </a:ext>
            </a:extLst>
          </p:cNvPr>
          <p:cNvGraphicFramePr/>
          <p:nvPr>
            <p:extLst>
              <p:ext uri="{D42A27DB-BD31-4B8C-83A1-F6EECF244321}">
                <p14:modId xmlns:p14="http://schemas.microsoft.com/office/powerpoint/2010/main" val="4270597428"/>
              </p:ext>
            </p:extLst>
          </p:nvPr>
        </p:nvGraphicFramePr>
        <p:xfrm>
          <a:off x="4585605" y="2210596"/>
          <a:ext cx="1196419" cy="140559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3" name="Chart 32">
            <a:extLst>
              <a:ext uri="{FF2B5EF4-FFF2-40B4-BE49-F238E27FC236}">
                <a16:creationId xmlns:a16="http://schemas.microsoft.com/office/drawing/2014/main" id="{FAF77FB1-858E-4BC3-A377-3E9BE1C26FCD}"/>
              </a:ext>
            </a:extLst>
          </p:cNvPr>
          <p:cNvGraphicFramePr/>
          <p:nvPr>
            <p:extLst>
              <p:ext uri="{D42A27DB-BD31-4B8C-83A1-F6EECF244321}">
                <p14:modId xmlns:p14="http://schemas.microsoft.com/office/powerpoint/2010/main" val="2580312802"/>
              </p:ext>
            </p:extLst>
          </p:nvPr>
        </p:nvGraphicFramePr>
        <p:xfrm>
          <a:off x="5809236" y="2210596"/>
          <a:ext cx="1196419" cy="140559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3" name="Table 22">
            <a:extLst>
              <a:ext uri="{FF2B5EF4-FFF2-40B4-BE49-F238E27FC236}">
                <a16:creationId xmlns:a16="http://schemas.microsoft.com/office/drawing/2014/main" id="{4DA900B6-56D7-425F-BC3E-B3EA711352DC}"/>
              </a:ext>
            </a:extLst>
          </p:cNvPr>
          <p:cNvGraphicFramePr>
            <a:graphicFrameLocks noGrp="1"/>
          </p:cNvGraphicFramePr>
          <p:nvPr>
            <p:extLst>
              <p:ext uri="{D42A27DB-BD31-4B8C-83A1-F6EECF244321}">
                <p14:modId xmlns:p14="http://schemas.microsoft.com/office/powerpoint/2010/main" val="1885781801"/>
              </p:ext>
            </p:extLst>
          </p:nvPr>
        </p:nvGraphicFramePr>
        <p:xfrm>
          <a:off x="2677044" y="4329226"/>
          <a:ext cx="360000" cy="792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442626669"/>
                    </a:ext>
                  </a:extLst>
                </a:gridCol>
              </a:tblGrid>
              <a:tr h="360000">
                <a:tc>
                  <a:txBody>
                    <a:bodyPr/>
                    <a:lstStyle/>
                    <a:p>
                      <a:pPr algn="ctr"/>
                      <a:r>
                        <a:rPr lang="en-GB" sz="2000" b="1" i="0" dirty="0">
                          <a:solidFill>
                            <a:schemeClr val="tx1"/>
                          </a:solidFill>
                          <a:latin typeface="Century Gothic" panose="020B0502020202020204" pitchFamily="34"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201552"/>
                  </a:ext>
                </a:extLst>
              </a:tr>
              <a:tr h="36000">
                <a:tc>
                  <a:txBody>
                    <a:bodyPr/>
                    <a:lstStyle/>
                    <a:p>
                      <a:pPr algn="ctr"/>
                      <a:endParaRPr lang="en-GB" sz="100" b="1" i="0" dirty="0">
                        <a:solidFill>
                          <a:srgbClr val="FF0000"/>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8631488"/>
                  </a:ext>
                </a:extLst>
              </a:tr>
              <a:tr h="36000">
                <a:tc>
                  <a:txBody>
                    <a:bodyPr/>
                    <a:lstStyle/>
                    <a:p>
                      <a:pPr algn="ctr"/>
                      <a:endParaRPr lang="en-GB" sz="100" b="1" i="0" dirty="0">
                        <a:solidFill>
                          <a:srgbClr val="FF0000"/>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1074139"/>
                  </a:ext>
                </a:extLst>
              </a:tr>
              <a:tr h="360000">
                <a:tc>
                  <a:txBody>
                    <a:bodyPr/>
                    <a:lstStyle/>
                    <a:p>
                      <a:pPr algn="ctr"/>
                      <a:r>
                        <a:rPr lang="en-GB" sz="2000" b="1" i="0" dirty="0">
                          <a:solidFill>
                            <a:srgbClr val="FF0000"/>
                          </a:solidFill>
                          <a:latin typeface="Century Gothic" panose="020B050202020202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232896"/>
                  </a:ext>
                </a:extLst>
              </a:tr>
            </a:tbl>
          </a:graphicData>
        </a:graphic>
      </p:graphicFrame>
      <p:graphicFrame>
        <p:nvGraphicFramePr>
          <p:cNvPr id="25" name="Table 24">
            <a:extLst>
              <a:ext uri="{FF2B5EF4-FFF2-40B4-BE49-F238E27FC236}">
                <a16:creationId xmlns:a16="http://schemas.microsoft.com/office/drawing/2014/main" id="{A0DE09DB-5AF4-4E4C-840D-52621A8F0124}"/>
              </a:ext>
            </a:extLst>
          </p:cNvPr>
          <p:cNvGraphicFramePr>
            <a:graphicFrameLocks noGrp="1"/>
          </p:cNvGraphicFramePr>
          <p:nvPr>
            <p:extLst>
              <p:ext uri="{D42A27DB-BD31-4B8C-83A1-F6EECF244321}">
                <p14:modId xmlns:p14="http://schemas.microsoft.com/office/powerpoint/2010/main" val="570102848"/>
              </p:ext>
            </p:extLst>
          </p:nvPr>
        </p:nvGraphicFramePr>
        <p:xfrm>
          <a:off x="3790238" y="4329226"/>
          <a:ext cx="360000" cy="792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442626669"/>
                    </a:ext>
                  </a:extLst>
                </a:gridCol>
              </a:tblGrid>
              <a:tr h="360000">
                <a:tc>
                  <a:txBody>
                    <a:bodyPr/>
                    <a:lstStyle/>
                    <a:p>
                      <a:pPr algn="ctr"/>
                      <a:r>
                        <a:rPr lang="en-GB" sz="2000" b="1" i="0" dirty="0">
                          <a:solidFill>
                            <a:schemeClr val="tx1"/>
                          </a:solidFill>
                          <a:latin typeface="Century Gothic" panose="020B0502020202020204" pitchFamily="34" charset="0"/>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201552"/>
                  </a:ext>
                </a:extLst>
              </a:tr>
              <a:tr h="36000">
                <a:tc>
                  <a:txBody>
                    <a:bodyPr/>
                    <a:lstStyle/>
                    <a:p>
                      <a:pPr algn="ctr"/>
                      <a:endParaRPr lang="en-GB" sz="100" b="1" i="0"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8631488"/>
                  </a:ext>
                </a:extLst>
              </a:tr>
              <a:tr h="36000">
                <a:tc>
                  <a:txBody>
                    <a:bodyPr/>
                    <a:lstStyle/>
                    <a:p>
                      <a:pPr algn="ctr"/>
                      <a:endParaRPr lang="en-GB" sz="100" b="1" i="0"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1074139"/>
                  </a:ext>
                </a:extLst>
              </a:tr>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i="0" dirty="0">
                          <a:solidFill>
                            <a:srgbClr val="FF0000"/>
                          </a:solidFill>
                          <a:latin typeface="Century Gothic" panose="020B050202020202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232896"/>
                  </a:ext>
                </a:extLst>
              </a:tr>
            </a:tbl>
          </a:graphicData>
        </a:graphic>
      </p:graphicFrame>
      <p:graphicFrame>
        <p:nvGraphicFramePr>
          <p:cNvPr id="26" name="Table 25">
            <a:extLst>
              <a:ext uri="{FF2B5EF4-FFF2-40B4-BE49-F238E27FC236}">
                <a16:creationId xmlns:a16="http://schemas.microsoft.com/office/drawing/2014/main" id="{A2D58B82-045D-467B-BEAF-D94E6BC365A4}"/>
              </a:ext>
            </a:extLst>
          </p:cNvPr>
          <p:cNvGraphicFramePr>
            <a:graphicFrameLocks noGrp="1"/>
          </p:cNvGraphicFramePr>
          <p:nvPr>
            <p:extLst>
              <p:ext uri="{D42A27DB-BD31-4B8C-83A1-F6EECF244321}">
                <p14:modId xmlns:p14="http://schemas.microsoft.com/office/powerpoint/2010/main" val="1098297395"/>
              </p:ext>
            </p:extLst>
          </p:nvPr>
        </p:nvGraphicFramePr>
        <p:xfrm>
          <a:off x="4903432" y="4329226"/>
          <a:ext cx="360000" cy="792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442626669"/>
                    </a:ext>
                  </a:extLst>
                </a:gridCol>
              </a:tblGrid>
              <a:tr h="360000">
                <a:tc>
                  <a:txBody>
                    <a:bodyPr/>
                    <a:lstStyle/>
                    <a:p>
                      <a:pPr algn="ctr"/>
                      <a:r>
                        <a:rPr lang="en-GB" sz="2000" b="1" i="0" dirty="0">
                          <a:solidFill>
                            <a:schemeClr val="tx1"/>
                          </a:solidFill>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201552"/>
                  </a:ext>
                </a:extLst>
              </a:tr>
              <a:tr h="36000">
                <a:tc>
                  <a:txBody>
                    <a:bodyPr/>
                    <a:lstStyle/>
                    <a:p>
                      <a:pPr algn="ctr"/>
                      <a:endParaRPr lang="en-GB" sz="100" b="1" i="0"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8631488"/>
                  </a:ext>
                </a:extLst>
              </a:tr>
              <a:tr h="36000">
                <a:tc>
                  <a:txBody>
                    <a:bodyPr/>
                    <a:lstStyle/>
                    <a:p>
                      <a:pPr algn="ctr"/>
                      <a:endParaRPr lang="en-GB" sz="100" b="1" i="0"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1074139"/>
                  </a:ext>
                </a:extLst>
              </a:tr>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i="0" dirty="0">
                          <a:solidFill>
                            <a:srgbClr val="FF0000"/>
                          </a:solidFill>
                          <a:latin typeface="Century Gothic" panose="020B050202020202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232896"/>
                  </a:ext>
                </a:extLst>
              </a:tr>
            </a:tbl>
          </a:graphicData>
        </a:graphic>
      </p:graphicFrame>
      <p:graphicFrame>
        <p:nvGraphicFramePr>
          <p:cNvPr id="27" name="Table 26">
            <a:extLst>
              <a:ext uri="{FF2B5EF4-FFF2-40B4-BE49-F238E27FC236}">
                <a16:creationId xmlns:a16="http://schemas.microsoft.com/office/drawing/2014/main" id="{EAE02AEF-EEDE-461E-95AD-7380330D4FA0}"/>
              </a:ext>
            </a:extLst>
          </p:cNvPr>
          <p:cNvGraphicFramePr>
            <a:graphicFrameLocks noGrp="1"/>
          </p:cNvGraphicFramePr>
          <p:nvPr>
            <p:extLst>
              <p:ext uri="{D42A27DB-BD31-4B8C-83A1-F6EECF244321}">
                <p14:modId xmlns:p14="http://schemas.microsoft.com/office/powerpoint/2010/main" val="3562386826"/>
              </p:ext>
            </p:extLst>
          </p:nvPr>
        </p:nvGraphicFramePr>
        <p:xfrm>
          <a:off x="6016626" y="4320710"/>
          <a:ext cx="360000" cy="792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442626669"/>
                    </a:ext>
                  </a:extLst>
                </a:gridCol>
              </a:tblGrid>
              <a:tr h="360000">
                <a:tc>
                  <a:txBody>
                    <a:bodyPr/>
                    <a:lstStyle/>
                    <a:p>
                      <a:pPr algn="ctr"/>
                      <a:r>
                        <a:rPr lang="en-GB" sz="2000" b="1" i="0" dirty="0">
                          <a:solidFill>
                            <a:schemeClr val="tx1"/>
                          </a:solidFill>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201552"/>
                  </a:ext>
                </a:extLst>
              </a:tr>
              <a:tr h="36000">
                <a:tc>
                  <a:txBody>
                    <a:bodyPr/>
                    <a:lstStyle/>
                    <a:p>
                      <a:pPr algn="ctr"/>
                      <a:endParaRPr lang="en-GB" sz="100" b="1" i="0"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8631488"/>
                  </a:ext>
                </a:extLst>
              </a:tr>
              <a:tr h="36000">
                <a:tc>
                  <a:txBody>
                    <a:bodyPr/>
                    <a:lstStyle/>
                    <a:p>
                      <a:pPr algn="ctr"/>
                      <a:endParaRPr lang="en-GB" sz="100" b="1" i="0"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1074139"/>
                  </a:ext>
                </a:extLst>
              </a:tr>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i="0" dirty="0">
                          <a:solidFill>
                            <a:srgbClr val="FF0000"/>
                          </a:solidFill>
                          <a:latin typeface="Century Gothic" panose="020B050202020202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232896"/>
                  </a:ext>
                </a:extLst>
              </a:tr>
            </a:tbl>
          </a:graphicData>
        </a:graphic>
      </p:graphicFrame>
    </p:spTree>
    <p:extLst>
      <p:ext uri="{BB962C8B-B14F-4D97-AF65-F5344CB8AC3E}">
        <p14:creationId xmlns:p14="http://schemas.microsoft.com/office/powerpoint/2010/main" val="64858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Tick the image which is equivalent to a whole. Write the fraction for each representation.</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6" name="Table 15">
            <a:extLst>
              <a:ext uri="{FF2B5EF4-FFF2-40B4-BE49-F238E27FC236}">
                <a16:creationId xmlns:a16="http://schemas.microsoft.com/office/drawing/2014/main" id="{596736A0-0B4B-5B4C-9E2D-70C37D35B9EE}"/>
              </a:ext>
            </a:extLst>
          </p:cNvPr>
          <p:cNvGraphicFramePr>
            <a:graphicFrameLocks noGrp="1"/>
          </p:cNvGraphicFramePr>
          <p:nvPr>
            <p:extLst>
              <p:ext uri="{D42A27DB-BD31-4B8C-83A1-F6EECF244321}">
                <p14:modId xmlns:p14="http://schemas.microsoft.com/office/powerpoint/2010/main" val="2661741599"/>
              </p:ext>
            </p:extLst>
          </p:nvPr>
        </p:nvGraphicFramePr>
        <p:xfrm>
          <a:off x="3696868" y="2682832"/>
          <a:ext cx="1512000" cy="1008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2864736093"/>
                    </a:ext>
                  </a:extLst>
                </a:gridCol>
                <a:gridCol w="504000">
                  <a:extLst>
                    <a:ext uri="{9D8B030D-6E8A-4147-A177-3AD203B41FA5}">
                      <a16:colId xmlns:a16="http://schemas.microsoft.com/office/drawing/2014/main" val="2651822513"/>
                    </a:ext>
                  </a:extLst>
                </a:gridCol>
                <a:gridCol w="504000">
                  <a:extLst>
                    <a:ext uri="{9D8B030D-6E8A-4147-A177-3AD203B41FA5}">
                      <a16:colId xmlns:a16="http://schemas.microsoft.com/office/drawing/2014/main" val="872550918"/>
                    </a:ext>
                  </a:extLst>
                </a:gridCol>
              </a:tblGrid>
              <a:tr h="504000">
                <a:tc>
                  <a:txBody>
                    <a:bodyPr/>
                    <a:lstStyle/>
                    <a:p>
                      <a:endParaRPr lang="en-GB"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en-GB"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en-GB"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652392066"/>
                  </a:ext>
                </a:extLst>
              </a:tr>
              <a:tr h="504000">
                <a:tc>
                  <a:txBody>
                    <a:bodyPr/>
                    <a:lstStyle/>
                    <a:p>
                      <a:endParaRPr lang="en-GB"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en-GB"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en-GB"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74315536"/>
                  </a:ext>
                </a:extLst>
              </a:tr>
            </a:tbl>
          </a:graphicData>
        </a:graphic>
      </p:graphicFrame>
      <p:graphicFrame>
        <p:nvGraphicFramePr>
          <p:cNvPr id="17" name="Table 16">
            <a:extLst>
              <a:ext uri="{FF2B5EF4-FFF2-40B4-BE49-F238E27FC236}">
                <a16:creationId xmlns:a16="http://schemas.microsoft.com/office/drawing/2014/main" id="{BE4910CF-22A2-154F-9D4A-41F3A0318A6C}"/>
              </a:ext>
            </a:extLst>
          </p:cNvPr>
          <p:cNvGraphicFramePr>
            <a:graphicFrameLocks noGrp="1"/>
          </p:cNvGraphicFramePr>
          <p:nvPr>
            <p:extLst>
              <p:ext uri="{D42A27DB-BD31-4B8C-83A1-F6EECF244321}">
                <p14:modId xmlns:p14="http://schemas.microsoft.com/office/powerpoint/2010/main" val="1589013942"/>
              </p:ext>
            </p:extLst>
          </p:nvPr>
        </p:nvGraphicFramePr>
        <p:xfrm>
          <a:off x="1786265" y="2308303"/>
          <a:ext cx="1008000" cy="1975152"/>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345041420"/>
                    </a:ext>
                  </a:extLst>
                </a:gridCol>
                <a:gridCol w="504000">
                  <a:extLst>
                    <a:ext uri="{9D8B030D-6E8A-4147-A177-3AD203B41FA5}">
                      <a16:colId xmlns:a16="http://schemas.microsoft.com/office/drawing/2014/main" val="1420989472"/>
                    </a:ext>
                  </a:extLst>
                </a:gridCol>
              </a:tblGrid>
              <a:tr h="490384">
                <a:tc>
                  <a:txBody>
                    <a:bodyPr/>
                    <a:lstStyle/>
                    <a:p>
                      <a:endParaRPr lang="en-GB"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endParaRPr lang="en-GB"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extLst>
                  <a:ext uri="{0D108BD9-81ED-4DB2-BD59-A6C34878D82A}">
                    <a16:rowId xmlns:a16="http://schemas.microsoft.com/office/drawing/2014/main" val="393929094"/>
                  </a:ext>
                </a:extLst>
              </a:tr>
              <a:tr h="504000">
                <a:tc>
                  <a:txBody>
                    <a:bodyPr/>
                    <a:lstStyle/>
                    <a:p>
                      <a:endParaRPr lang="en-GB"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endParaRPr lang="en-GB"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extLst>
                  <a:ext uri="{0D108BD9-81ED-4DB2-BD59-A6C34878D82A}">
                    <a16:rowId xmlns:a16="http://schemas.microsoft.com/office/drawing/2014/main" val="2228941605"/>
                  </a:ext>
                </a:extLst>
              </a:tr>
              <a:tr h="490384">
                <a:tc>
                  <a:txBody>
                    <a:bodyPr/>
                    <a:lstStyle/>
                    <a:p>
                      <a:endParaRPr lang="en-GB"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endParaRPr lang="en-GB"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extLst>
                  <a:ext uri="{0D108BD9-81ED-4DB2-BD59-A6C34878D82A}">
                    <a16:rowId xmlns:a16="http://schemas.microsoft.com/office/drawing/2014/main" val="411613235"/>
                  </a:ext>
                </a:extLst>
              </a:tr>
              <a:tr h="490384">
                <a:tc>
                  <a:txBody>
                    <a:bodyPr/>
                    <a:lstStyle/>
                    <a:p>
                      <a:endParaRPr lang="en-GB"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endParaRPr lang="en-GB"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8999338"/>
                  </a:ext>
                </a:extLst>
              </a:tr>
            </a:tbl>
          </a:graphicData>
        </a:graphic>
      </p:graphicFrame>
      <p:graphicFrame>
        <p:nvGraphicFramePr>
          <p:cNvPr id="20" name="Chart 19">
            <a:extLst>
              <a:ext uri="{FF2B5EF4-FFF2-40B4-BE49-F238E27FC236}">
                <a16:creationId xmlns:a16="http://schemas.microsoft.com/office/drawing/2014/main" id="{DCAEB687-C57C-6840-84A6-CE4A6D0DBCB4}"/>
              </a:ext>
            </a:extLst>
          </p:cNvPr>
          <p:cNvGraphicFramePr/>
          <p:nvPr>
            <p:extLst>
              <p:ext uri="{D42A27DB-BD31-4B8C-83A1-F6EECF244321}">
                <p14:modId xmlns:p14="http://schemas.microsoft.com/office/powerpoint/2010/main" val="4162310422"/>
              </p:ext>
            </p:extLst>
          </p:nvPr>
        </p:nvGraphicFramePr>
        <p:xfrm>
          <a:off x="6111470" y="2308303"/>
          <a:ext cx="1587188" cy="17570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Table 8">
            <a:extLst>
              <a:ext uri="{FF2B5EF4-FFF2-40B4-BE49-F238E27FC236}">
                <a16:creationId xmlns:a16="http://schemas.microsoft.com/office/drawing/2014/main" id="{9B2E5E2E-8110-4E7B-9029-2DFFE03DF82E}"/>
              </a:ext>
            </a:extLst>
          </p:cNvPr>
          <p:cNvGraphicFramePr>
            <a:graphicFrameLocks noGrp="1"/>
          </p:cNvGraphicFramePr>
          <p:nvPr>
            <p:extLst>
              <p:ext uri="{D42A27DB-BD31-4B8C-83A1-F6EECF244321}">
                <p14:modId xmlns:p14="http://schemas.microsoft.com/office/powerpoint/2010/main" val="609885362"/>
              </p:ext>
            </p:extLst>
          </p:nvPr>
        </p:nvGraphicFramePr>
        <p:xfrm>
          <a:off x="1583502" y="1777752"/>
          <a:ext cx="5941248" cy="394357"/>
        </p:xfrm>
        <a:graphic>
          <a:graphicData uri="http://schemas.openxmlformats.org/drawingml/2006/table">
            <a:tbl>
              <a:tblPr firstRow="1" bandRow="1">
                <a:tableStyleId>{5C22544A-7EE6-4342-B048-85BDC9FD1C3A}</a:tableStyleId>
              </a:tblPr>
              <a:tblGrid>
                <a:gridCol w="1509322">
                  <a:extLst>
                    <a:ext uri="{9D8B030D-6E8A-4147-A177-3AD203B41FA5}">
                      <a16:colId xmlns:a16="http://schemas.microsoft.com/office/drawing/2014/main" val="2726267602"/>
                    </a:ext>
                  </a:extLst>
                </a:gridCol>
                <a:gridCol w="2940423">
                  <a:extLst>
                    <a:ext uri="{9D8B030D-6E8A-4147-A177-3AD203B41FA5}">
                      <a16:colId xmlns:a16="http://schemas.microsoft.com/office/drawing/2014/main" val="610946365"/>
                    </a:ext>
                  </a:extLst>
                </a:gridCol>
                <a:gridCol w="1491503">
                  <a:extLst>
                    <a:ext uri="{9D8B030D-6E8A-4147-A177-3AD203B41FA5}">
                      <a16:colId xmlns:a16="http://schemas.microsoft.com/office/drawing/2014/main" val="3919248393"/>
                    </a:ext>
                  </a:extLst>
                </a:gridCol>
              </a:tblGrid>
              <a:tr h="394357">
                <a:tc>
                  <a:txBody>
                    <a:bodyPr/>
                    <a:lstStyle/>
                    <a:p>
                      <a:pPr algn="ctr"/>
                      <a:r>
                        <a:rPr lang="en-GB" sz="2000" b="1" i="0" dirty="0">
                          <a:solidFill>
                            <a:schemeClr val="tx1"/>
                          </a:solidFill>
                          <a:latin typeface="Century Gothic" panose="020B0502020202020204" pitchFamily="34" charset="0"/>
                        </a:rPr>
                        <a:t>A.                                             </a:t>
                      </a:r>
                    </a:p>
                  </a:txBody>
                  <a:tcPr marL="0" marR="0" marT="0"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000" b="1" i="0" dirty="0">
                          <a:solidFill>
                            <a:schemeClr val="tx1"/>
                          </a:solidFill>
                          <a:latin typeface="Century Gothic" panose="020B0502020202020204" pitchFamily="34" charset="0"/>
                        </a:rPr>
                        <a:t>B.</a:t>
                      </a:r>
                    </a:p>
                  </a:txBody>
                  <a:tcPr marL="0" marR="0" marT="0"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000" b="1" i="0" dirty="0">
                          <a:solidFill>
                            <a:schemeClr val="tx1"/>
                          </a:solidFill>
                          <a:latin typeface="Century Gothic" panose="020B0502020202020204" pitchFamily="34" charset="0"/>
                        </a:rPr>
                        <a:t>C.</a:t>
                      </a:r>
                    </a:p>
                  </a:txBody>
                  <a:tcPr marL="0" marR="0" marT="0"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1449134539"/>
                  </a:ext>
                </a:extLst>
              </a:tr>
            </a:tbl>
          </a:graphicData>
        </a:graphic>
      </p:graphicFrame>
    </p:spTree>
    <p:extLst>
      <p:ext uri="{BB962C8B-B14F-4D97-AF65-F5344CB8AC3E}">
        <p14:creationId xmlns:p14="http://schemas.microsoft.com/office/powerpoint/2010/main" val="1680898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Tick the image which is equivalent to a whole. Write the fraction for each representation.</a:t>
            </a:r>
            <a:r>
              <a:rPr lang="en-GB" sz="2000" dirty="0">
                <a:latin typeface="Century Gothic" panose="020B0502020202020204" pitchFamily="34" charset="0"/>
                <a:sym typeface="Wingdings" panose="05000000000000000000" pitchFamily="2" charset="2"/>
              </a:rPr>
              <a:t> </a:t>
            </a:r>
          </a:p>
          <a:p>
            <a:pPr lvl="0" algn="ctr"/>
            <a:endParaRPr lang="en-GB" sz="2000" b="1" dirty="0">
              <a:solidFill>
                <a:schemeClr val="tx1"/>
              </a:solidFill>
              <a:latin typeface="Century Gothic" panose="020B0502020202020204" pitchFamily="34" charset="0"/>
              <a:sym typeface="Wingdings" panose="05000000000000000000" pitchFamily="2" charset="2"/>
            </a:endParaRPr>
          </a:p>
          <a:p>
            <a:pPr lvl="0" algn="ctr"/>
            <a:endParaRPr lang="en-GB" sz="2000" b="1" dirty="0">
              <a:solidFill>
                <a:schemeClr val="tx1"/>
              </a:solidFill>
              <a:latin typeface="Century Gothic" panose="020B0502020202020204" pitchFamily="34" charset="0"/>
              <a:sym typeface="Wingdings" panose="05000000000000000000" pitchFamily="2" charset="2"/>
            </a:endParaRPr>
          </a:p>
          <a:p>
            <a:pPr lvl="0" algn="ctr"/>
            <a:endParaRPr lang="en-GB" sz="2000" b="1" dirty="0">
              <a:solidFill>
                <a:schemeClr val="tx1"/>
              </a:solidFill>
              <a:latin typeface="Century Gothic" panose="020B0502020202020204" pitchFamily="34" charset="0"/>
              <a:sym typeface="Wingdings" panose="05000000000000000000" pitchFamily="2" charset="2"/>
            </a:endParaRPr>
          </a:p>
          <a:p>
            <a:pPr lvl="0" algn="ctr"/>
            <a:endParaRPr lang="en-GB" sz="2000" b="1" dirty="0">
              <a:solidFill>
                <a:schemeClr val="tx1"/>
              </a:solidFill>
              <a:latin typeface="Century Gothic" panose="020B0502020202020204" pitchFamily="34" charset="0"/>
              <a:sym typeface="Wingdings" panose="05000000000000000000" pitchFamily="2" charset="2"/>
            </a:endParaRPr>
          </a:p>
          <a:p>
            <a:pPr lvl="0" algn="ctr"/>
            <a:endParaRPr lang="en-GB" sz="2000" b="1" dirty="0">
              <a:solidFill>
                <a:schemeClr val="tx1"/>
              </a:solidFill>
              <a:latin typeface="Century Gothic" panose="020B0502020202020204" pitchFamily="34" charset="0"/>
              <a:sym typeface="Wingdings" panose="05000000000000000000" pitchFamily="2" charset="2"/>
            </a:endParaRPr>
          </a:p>
          <a:p>
            <a:pPr lvl="0" algn="ctr"/>
            <a:endParaRPr lang="en-GB" sz="2000" b="1" dirty="0">
              <a:solidFill>
                <a:schemeClr val="tx1"/>
              </a:solidFill>
              <a:latin typeface="Century Gothic" panose="020B0502020202020204" pitchFamily="34" charset="0"/>
              <a:sym typeface="Wingdings" panose="05000000000000000000" pitchFamily="2" charset="2"/>
            </a:endParaRPr>
          </a:p>
          <a:p>
            <a:pPr lvl="0" algn="ctr"/>
            <a:endParaRPr lang="en-GB" sz="2000" b="1" dirty="0">
              <a:solidFill>
                <a:schemeClr val="tx1"/>
              </a:solidFill>
              <a:latin typeface="Century Gothic" panose="020B0502020202020204" pitchFamily="34" charset="0"/>
              <a:sym typeface="Wingdings" panose="05000000000000000000" pitchFamily="2" charset="2"/>
            </a:endParaRPr>
          </a:p>
          <a:p>
            <a:pPr lvl="0" algn="ctr"/>
            <a:endParaRPr lang="en-GB" sz="2000" b="1" dirty="0">
              <a:solidFill>
                <a:schemeClr val="tx1"/>
              </a:solidFill>
              <a:latin typeface="Century Gothic" panose="020B0502020202020204" pitchFamily="34" charset="0"/>
              <a:sym typeface="Wingdings" panose="05000000000000000000" pitchFamily="2" charset="2"/>
            </a:endParaRPr>
          </a:p>
          <a:p>
            <a:pPr lvl="0" algn="ctr"/>
            <a:r>
              <a:rPr lang="en-GB" sz="5400" b="1" dirty="0">
                <a:solidFill>
                  <a:srgbClr val="FF0000"/>
                </a:solidFill>
                <a:latin typeface="Century Gothic" panose="020B0502020202020204" pitchFamily="34" charset="0"/>
                <a:sym typeface="Wingdings" panose="05000000000000000000" pitchFamily="2" charset="2"/>
              </a:rPr>
              <a:t></a:t>
            </a:r>
            <a:endParaRPr lang="en-GB" sz="5400" b="1" dirty="0">
              <a:solidFill>
                <a:srgbClr val="FF0000"/>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6" name="Table 15">
            <a:extLst>
              <a:ext uri="{FF2B5EF4-FFF2-40B4-BE49-F238E27FC236}">
                <a16:creationId xmlns:a16="http://schemas.microsoft.com/office/drawing/2014/main" id="{596736A0-0B4B-5B4C-9E2D-70C37D35B9EE}"/>
              </a:ext>
            </a:extLst>
          </p:cNvPr>
          <p:cNvGraphicFramePr>
            <a:graphicFrameLocks noGrp="1"/>
          </p:cNvGraphicFramePr>
          <p:nvPr>
            <p:extLst>
              <p:ext uri="{D42A27DB-BD31-4B8C-83A1-F6EECF244321}">
                <p14:modId xmlns:p14="http://schemas.microsoft.com/office/powerpoint/2010/main" val="2190440978"/>
              </p:ext>
            </p:extLst>
          </p:nvPr>
        </p:nvGraphicFramePr>
        <p:xfrm>
          <a:off x="3696868" y="2682832"/>
          <a:ext cx="1512000" cy="1008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2864736093"/>
                    </a:ext>
                  </a:extLst>
                </a:gridCol>
                <a:gridCol w="504000">
                  <a:extLst>
                    <a:ext uri="{9D8B030D-6E8A-4147-A177-3AD203B41FA5}">
                      <a16:colId xmlns:a16="http://schemas.microsoft.com/office/drawing/2014/main" val="2651822513"/>
                    </a:ext>
                  </a:extLst>
                </a:gridCol>
                <a:gridCol w="504000">
                  <a:extLst>
                    <a:ext uri="{9D8B030D-6E8A-4147-A177-3AD203B41FA5}">
                      <a16:colId xmlns:a16="http://schemas.microsoft.com/office/drawing/2014/main" val="872550918"/>
                    </a:ext>
                  </a:extLst>
                </a:gridCol>
              </a:tblGrid>
              <a:tr h="504000">
                <a:tc>
                  <a:txBody>
                    <a:bodyPr/>
                    <a:lstStyle/>
                    <a:p>
                      <a:endParaRPr lang="en-GB" sz="100" dirty="0"/>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accent1">
                        <a:lumMod val="40000"/>
                        <a:lumOff val="60000"/>
                      </a:schemeClr>
                    </a:solidFill>
                  </a:tcPr>
                </a:tc>
                <a:tc>
                  <a:txBody>
                    <a:bodyPr/>
                    <a:lstStyle/>
                    <a:p>
                      <a:endParaRPr lang="en-GB" sz="100" dirty="0"/>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accent1">
                        <a:lumMod val="40000"/>
                        <a:lumOff val="60000"/>
                      </a:schemeClr>
                    </a:solidFill>
                  </a:tcPr>
                </a:tc>
                <a:tc>
                  <a:txBody>
                    <a:bodyPr/>
                    <a:lstStyle/>
                    <a:p>
                      <a:endParaRPr lang="en-GB" sz="100" dirty="0"/>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652392066"/>
                  </a:ext>
                </a:extLst>
              </a:tr>
              <a:tr h="504000">
                <a:tc>
                  <a:txBody>
                    <a:bodyPr/>
                    <a:lstStyle/>
                    <a:p>
                      <a:endParaRPr lang="en-GB" sz="100" dirty="0"/>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accent1">
                        <a:lumMod val="40000"/>
                        <a:lumOff val="60000"/>
                      </a:schemeClr>
                    </a:solidFill>
                  </a:tcPr>
                </a:tc>
                <a:tc>
                  <a:txBody>
                    <a:bodyPr/>
                    <a:lstStyle/>
                    <a:p>
                      <a:endParaRPr lang="en-GB" sz="100" dirty="0"/>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accent1">
                        <a:lumMod val="40000"/>
                        <a:lumOff val="60000"/>
                      </a:schemeClr>
                    </a:solidFill>
                  </a:tcPr>
                </a:tc>
                <a:tc>
                  <a:txBody>
                    <a:bodyPr/>
                    <a:lstStyle/>
                    <a:p>
                      <a:endParaRPr lang="en-GB" sz="100" dirty="0"/>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74315536"/>
                  </a:ext>
                </a:extLst>
              </a:tr>
            </a:tbl>
          </a:graphicData>
        </a:graphic>
      </p:graphicFrame>
      <p:graphicFrame>
        <p:nvGraphicFramePr>
          <p:cNvPr id="17" name="Table 16">
            <a:extLst>
              <a:ext uri="{FF2B5EF4-FFF2-40B4-BE49-F238E27FC236}">
                <a16:creationId xmlns:a16="http://schemas.microsoft.com/office/drawing/2014/main" id="{BE4910CF-22A2-154F-9D4A-41F3A0318A6C}"/>
              </a:ext>
            </a:extLst>
          </p:cNvPr>
          <p:cNvGraphicFramePr>
            <a:graphicFrameLocks noGrp="1"/>
          </p:cNvGraphicFramePr>
          <p:nvPr>
            <p:extLst>
              <p:ext uri="{D42A27DB-BD31-4B8C-83A1-F6EECF244321}">
                <p14:modId xmlns:p14="http://schemas.microsoft.com/office/powerpoint/2010/main" val="1166121672"/>
              </p:ext>
            </p:extLst>
          </p:nvPr>
        </p:nvGraphicFramePr>
        <p:xfrm>
          <a:off x="1786265" y="2308303"/>
          <a:ext cx="1008000" cy="1975152"/>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345041420"/>
                    </a:ext>
                  </a:extLst>
                </a:gridCol>
                <a:gridCol w="504000">
                  <a:extLst>
                    <a:ext uri="{9D8B030D-6E8A-4147-A177-3AD203B41FA5}">
                      <a16:colId xmlns:a16="http://schemas.microsoft.com/office/drawing/2014/main" val="1420989472"/>
                    </a:ext>
                  </a:extLst>
                </a:gridCol>
              </a:tblGrid>
              <a:tr h="490384">
                <a:tc>
                  <a:txBody>
                    <a:bodyPr/>
                    <a:lstStyle/>
                    <a:p>
                      <a:endParaRPr lang="en-GB"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endParaRPr lang="en-GB"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extLst>
                  <a:ext uri="{0D108BD9-81ED-4DB2-BD59-A6C34878D82A}">
                    <a16:rowId xmlns:a16="http://schemas.microsoft.com/office/drawing/2014/main" val="393929094"/>
                  </a:ext>
                </a:extLst>
              </a:tr>
              <a:tr h="504000">
                <a:tc>
                  <a:txBody>
                    <a:bodyPr/>
                    <a:lstStyle/>
                    <a:p>
                      <a:endParaRPr lang="en-GB"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endParaRPr lang="en-GB"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extLst>
                  <a:ext uri="{0D108BD9-81ED-4DB2-BD59-A6C34878D82A}">
                    <a16:rowId xmlns:a16="http://schemas.microsoft.com/office/drawing/2014/main" val="2228941605"/>
                  </a:ext>
                </a:extLst>
              </a:tr>
              <a:tr h="490384">
                <a:tc>
                  <a:txBody>
                    <a:bodyPr/>
                    <a:lstStyle/>
                    <a:p>
                      <a:endParaRPr lang="en-GB"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endParaRPr lang="en-GB"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extLst>
                  <a:ext uri="{0D108BD9-81ED-4DB2-BD59-A6C34878D82A}">
                    <a16:rowId xmlns:a16="http://schemas.microsoft.com/office/drawing/2014/main" val="411613235"/>
                  </a:ext>
                </a:extLst>
              </a:tr>
              <a:tr h="490384">
                <a:tc>
                  <a:txBody>
                    <a:bodyPr/>
                    <a:lstStyle/>
                    <a:p>
                      <a:endParaRPr lang="en-GB"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99FF"/>
                    </a:solidFill>
                  </a:tcPr>
                </a:tc>
                <a:tc>
                  <a:txBody>
                    <a:bodyPr/>
                    <a:lstStyle/>
                    <a:p>
                      <a:endParaRPr lang="en-GB" sz="1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8999338"/>
                  </a:ext>
                </a:extLst>
              </a:tr>
            </a:tbl>
          </a:graphicData>
        </a:graphic>
      </p:graphicFrame>
      <p:graphicFrame>
        <p:nvGraphicFramePr>
          <p:cNvPr id="20" name="Chart 19">
            <a:extLst>
              <a:ext uri="{FF2B5EF4-FFF2-40B4-BE49-F238E27FC236}">
                <a16:creationId xmlns:a16="http://schemas.microsoft.com/office/drawing/2014/main" id="{DCAEB687-C57C-6840-84A6-CE4A6D0DBCB4}"/>
              </a:ext>
            </a:extLst>
          </p:cNvPr>
          <p:cNvGraphicFramePr/>
          <p:nvPr>
            <p:extLst>
              <p:ext uri="{D42A27DB-BD31-4B8C-83A1-F6EECF244321}">
                <p14:modId xmlns:p14="http://schemas.microsoft.com/office/powerpoint/2010/main" val="3283267044"/>
              </p:ext>
            </p:extLst>
          </p:nvPr>
        </p:nvGraphicFramePr>
        <p:xfrm>
          <a:off x="6111470" y="2308303"/>
          <a:ext cx="1587188" cy="17570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Table 8">
            <a:extLst>
              <a:ext uri="{FF2B5EF4-FFF2-40B4-BE49-F238E27FC236}">
                <a16:creationId xmlns:a16="http://schemas.microsoft.com/office/drawing/2014/main" id="{A02D1D75-FF85-4A37-92F9-D8E79C0D440E}"/>
              </a:ext>
            </a:extLst>
          </p:cNvPr>
          <p:cNvGraphicFramePr>
            <a:graphicFrameLocks noGrp="1"/>
          </p:cNvGraphicFramePr>
          <p:nvPr>
            <p:extLst>
              <p:ext uri="{D42A27DB-BD31-4B8C-83A1-F6EECF244321}">
                <p14:modId xmlns:p14="http://schemas.microsoft.com/office/powerpoint/2010/main" val="1052472503"/>
              </p:ext>
            </p:extLst>
          </p:nvPr>
        </p:nvGraphicFramePr>
        <p:xfrm>
          <a:off x="1583502" y="1777752"/>
          <a:ext cx="5941248" cy="394357"/>
        </p:xfrm>
        <a:graphic>
          <a:graphicData uri="http://schemas.openxmlformats.org/drawingml/2006/table">
            <a:tbl>
              <a:tblPr firstRow="1" bandRow="1">
                <a:tableStyleId>{5C22544A-7EE6-4342-B048-85BDC9FD1C3A}</a:tableStyleId>
              </a:tblPr>
              <a:tblGrid>
                <a:gridCol w="1509322">
                  <a:extLst>
                    <a:ext uri="{9D8B030D-6E8A-4147-A177-3AD203B41FA5}">
                      <a16:colId xmlns:a16="http://schemas.microsoft.com/office/drawing/2014/main" val="2726267602"/>
                    </a:ext>
                  </a:extLst>
                </a:gridCol>
                <a:gridCol w="2940423">
                  <a:extLst>
                    <a:ext uri="{9D8B030D-6E8A-4147-A177-3AD203B41FA5}">
                      <a16:colId xmlns:a16="http://schemas.microsoft.com/office/drawing/2014/main" val="610946365"/>
                    </a:ext>
                  </a:extLst>
                </a:gridCol>
                <a:gridCol w="1491503">
                  <a:extLst>
                    <a:ext uri="{9D8B030D-6E8A-4147-A177-3AD203B41FA5}">
                      <a16:colId xmlns:a16="http://schemas.microsoft.com/office/drawing/2014/main" val="3919248393"/>
                    </a:ext>
                  </a:extLst>
                </a:gridCol>
              </a:tblGrid>
              <a:tr h="394357">
                <a:tc>
                  <a:txBody>
                    <a:bodyPr/>
                    <a:lstStyle/>
                    <a:p>
                      <a:pPr algn="ctr"/>
                      <a:r>
                        <a:rPr lang="en-GB" sz="2000" b="1" i="0" dirty="0">
                          <a:solidFill>
                            <a:schemeClr val="tx1"/>
                          </a:solidFill>
                          <a:latin typeface="Century Gothic" panose="020B0502020202020204" pitchFamily="34" charset="0"/>
                        </a:rPr>
                        <a:t>A.                                             </a:t>
                      </a:r>
                    </a:p>
                  </a:txBody>
                  <a:tcPr marL="0" marR="0" marT="0"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000" b="1" i="0" dirty="0">
                          <a:solidFill>
                            <a:schemeClr val="tx1"/>
                          </a:solidFill>
                          <a:latin typeface="Century Gothic" panose="020B0502020202020204" pitchFamily="34" charset="0"/>
                        </a:rPr>
                        <a:t>B.</a:t>
                      </a:r>
                    </a:p>
                  </a:txBody>
                  <a:tcPr marL="0" marR="0" marT="0"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000" b="1" i="0" dirty="0">
                          <a:solidFill>
                            <a:schemeClr val="tx1"/>
                          </a:solidFill>
                          <a:latin typeface="Century Gothic" panose="020B0502020202020204" pitchFamily="34" charset="0"/>
                        </a:rPr>
                        <a:t>C.</a:t>
                      </a:r>
                    </a:p>
                  </a:txBody>
                  <a:tcPr marL="0" marR="0" marT="0"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1449134539"/>
                  </a:ext>
                </a:extLst>
              </a:tr>
            </a:tbl>
          </a:graphicData>
        </a:graphic>
      </p:graphicFrame>
      <p:graphicFrame>
        <p:nvGraphicFramePr>
          <p:cNvPr id="22" name="Table 21">
            <a:extLst>
              <a:ext uri="{FF2B5EF4-FFF2-40B4-BE49-F238E27FC236}">
                <a16:creationId xmlns:a16="http://schemas.microsoft.com/office/drawing/2014/main" id="{56516589-BDD2-417D-AFE7-7A62D08C4F7F}"/>
              </a:ext>
            </a:extLst>
          </p:cNvPr>
          <p:cNvGraphicFramePr>
            <a:graphicFrameLocks noGrp="1"/>
          </p:cNvGraphicFramePr>
          <p:nvPr>
            <p:extLst>
              <p:ext uri="{D42A27DB-BD31-4B8C-83A1-F6EECF244321}">
                <p14:modId xmlns:p14="http://schemas.microsoft.com/office/powerpoint/2010/main" val="861693792"/>
              </p:ext>
            </p:extLst>
          </p:nvPr>
        </p:nvGraphicFramePr>
        <p:xfrm>
          <a:off x="2110265" y="4685892"/>
          <a:ext cx="360000" cy="792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442626669"/>
                    </a:ext>
                  </a:extLst>
                </a:gridCol>
              </a:tblGrid>
              <a:tr h="360000">
                <a:tc>
                  <a:txBody>
                    <a:bodyPr/>
                    <a:lstStyle/>
                    <a:p>
                      <a:pPr algn="ctr"/>
                      <a:r>
                        <a:rPr lang="en-GB" sz="2000" b="1" i="0" dirty="0">
                          <a:solidFill>
                            <a:srgbClr val="FF0000"/>
                          </a:solidFill>
                          <a:latin typeface="Century Gothic" panose="020B050202020202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201552"/>
                  </a:ext>
                </a:extLst>
              </a:tr>
              <a:tr h="36000">
                <a:tc>
                  <a:txBody>
                    <a:bodyPr/>
                    <a:lstStyle/>
                    <a:p>
                      <a:pPr algn="ctr"/>
                      <a:endParaRPr lang="en-GB" sz="100" b="1" i="0" dirty="0">
                        <a:solidFill>
                          <a:srgbClr val="FF0000"/>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8631488"/>
                  </a:ext>
                </a:extLst>
              </a:tr>
              <a:tr h="36000">
                <a:tc>
                  <a:txBody>
                    <a:bodyPr/>
                    <a:lstStyle/>
                    <a:p>
                      <a:pPr algn="ctr"/>
                      <a:endParaRPr lang="en-GB" sz="100" b="1" i="0" dirty="0">
                        <a:solidFill>
                          <a:srgbClr val="FF0000"/>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1074139"/>
                  </a:ext>
                </a:extLst>
              </a:tr>
              <a:tr h="360000">
                <a:tc>
                  <a:txBody>
                    <a:bodyPr/>
                    <a:lstStyle/>
                    <a:p>
                      <a:pPr algn="ctr"/>
                      <a:r>
                        <a:rPr lang="en-GB" sz="2000" b="1" i="0" dirty="0">
                          <a:solidFill>
                            <a:srgbClr val="FF0000"/>
                          </a:solidFill>
                          <a:latin typeface="Century Gothic" panose="020B0502020202020204" pitchFamily="34"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232896"/>
                  </a:ext>
                </a:extLst>
              </a:tr>
            </a:tbl>
          </a:graphicData>
        </a:graphic>
      </p:graphicFrame>
      <p:graphicFrame>
        <p:nvGraphicFramePr>
          <p:cNvPr id="23" name="Table 22">
            <a:extLst>
              <a:ext uri="{FF2B5EF4-FFF2-40B4-BE49-F238E27FC236}">
                <a16:creationId xmlns:a16="http://schemas.microsoft.com/office/drawing/2014/main" id="{57D6B0CA-D84D-46AB-8F96-B522FC0BF74B}"/>
              </a:ext>
            </a:extLst>
          </p:cNvPr>
          <p:cNvGraphicFramePr>
            <a:graphicFrameLocks noGrp="1"/>
          </p:cNvGraphicFramePr>
          <p:nvPr>
            <p:extLst>
              <p:ext uri="{D42A27DB-BD31-4B8C-83A1-F6EECF244321}">
                <p14:modId xmlns:p14="http://schemas.microsoft.com/office/powerpoint/2010/main" val="3881646333"/>
              </p:ext>
            </p:extLst>
          </p:nvPr>
        </p:nvGraphicFramePr>
        <p:xfrm>
          <a:off x="4272868" y="4685892"/>
          <a:ext cx="360000" cy="792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442626669"/>
                    </a:ext>
                  </a:extLst>
                </a:gridCol>
              </a:tblGrid>
              <a:tr h="360000">
                <a:tc>
                  <a:txBody>
                    <a:bodyPr/>
                    <a:lstStyle/>
                    <a:p>
                      <a:pPr algn="ctr"/>
                      <a:r>
                        <a:rPr lang="en-GB" sz="2000" b="1" i="0" dirty="0">
                          <a:solidFill>
                            <a:srgbClr val="FF0000"/>
                          </a:solidFill>
                          <a:latin typeface="Century Gothic" panose="020B050202020202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201552"/>
                  </a:ext>
                </a:extLst>
              </a:tr>
              <a:tr h="36000">
                <a:tc>
                  <a:txBody>
                    <a:bodyPr/>
                    <a:lstStyle/>
                    <a:p>
                      <a:pPr algn="ctr"/>
                      <a:endParaRPr lang="en-GB" sz="100" b="1" i="0"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8631488"/>
                  </a:ext>
                </a:extLst>
              </a:tr>
              <a:tr h="36000">
                <a:tc>
                  <a:txBody>
                    <a:bodyPr/>
                    <a:lstStyle/>
                    <a:p>
                      <a:pPr algn="ctr"/>
                      <a:endParaRPr lang="en-GB" sz="100" b="1" i="0"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1074139"/>
                  </a:ext>
                </a:extLst>
              </a:tr>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i="0" dirty="0">
                          <a:solidFill>
                            <a:srgbClr val="FF0000"/>
                          </a:solidFill>
                          <a:latin typeface="Century Gothic" panose="020B050202020202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232896"/>
                  </a:ext>
                </a:extLst>
              </a:tr>
            </a:tbl>
          </a:graphicData>
        </a:graphic>
      </p:graphicFrame>
      <p:graphicFrame>
        <p:nvGraphicFramePr>
          <p:cNvPr id="24" name="Table 23">
            <a:extLst>
              <a:ext uri="{FF2B5EF4-FFF2-40B4-BE49-F238E27FC236}">
                <a16:creationId xmlns:a16="http://schemas.microsoft.com/office/drawing/2014/main" id="{F5FB8E63-E7A0-47D4-AD68-5A2258F3D3C3}"/>
              </a:ext>
            </a:extLst>
          </p:cNvPr>
          <p:cNvGraphicFramePr>
            <a:graphicFrameLocks noGrp="1"/>
          </p:cNvGraphicFramePr>
          <p:nvPr>
            <p:extLst>
              <p:ext uri="{D42A27DB-BD31-4B8C-83A1-F6EECF244321}">
                <p14:modId xmlns:p14="http://schemas.microsoft.com/office/powerpoint/2010/main" val="845895275"/>
              </p:ext>
            </p:extLst>
          </p:nvPr>
        </p:nvGraphicFramePr>
        <p:xfrm>
          <a:off x="6725064" y="4685892"/>
          <a:ext cx="360000" cy="792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442626669"/>
                    </a:ext>
                  </a:extLst>
                </a:gridCol>
              </a:tblGrid>
              <a:tr h="360000">
                <a:tc>
                  <a:txBody>
                    <a:bodyPr/>
                    <a:lstStyle/>
                    <a:p>
                      <a:pPr algn="ctr"/>
                      <a:r>
                        <a:rPr lang="en-GB" sz="2000" b="1" i="0" dirty="0">
                          <a:solidFill>
                            <a:srgbClr val="FF0000"/>
                          </a:solidFill>
                          <a:latin typeface="Century Gothic" panose="020B0502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201552"/>
                  </a:ext>
                </a:extLst>
              </a:tr>
              <a:tr h="36000">
                <a:tc>
                  <a:txBody>
                    <a:bodyPr/>
                    <a:lstStyle/>
                    <a:p>
                      <a:pPr algn="ctr"/>
                      <a:endParaRPr lang="en-GB" sz="100" b="1" i="0"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8631488"/>
                  </a:ext>
                </a:extLst>
              </a:tr>
              <a:tr h="36000">
                <a:tc>
                  <a:txBody>
                    <a:bodyPr/>
                    <a:lstStyle/>
                    <a:p>
                      <a:pPr algn="ctr"/>
                      <a:endParaRPr lang="en-GB" sz="100" b="1" i="0"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1074139"/>
                  </a:ext>
                </a:extLst>
              </a:tr>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i="0" dirty="0">
                          <a:solidFill>
                            <a:srgbClr val="FF0000"/>
                          </a:solidFill>
                          <a:latin typeface="Century Gothic" panose="020B050202020202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232896"/>
                  </a:ext>
                </a:extLst>
              </a:tr>
            </a:tbl>
          </a:graphicData>
        </a:graphic>
      </p:graphicFrame>
    </p:spTree>
    <p:extLst>
      <p:ext uri="{BB962C8B-B14F-4D97-AF65-F5344CB8AC3E}">
        <p14:creationId xmlns:p14="http://schemas.microsoft.com/office/powerpoint/2010/main" val="1556557426"/>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6144f90-c7b6-48d0-aae5-f5e9e48cc3df">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8F11D-A449-4684-B8E0-461263A2E192}">
  <ds:schemaRefs>
    <ds:schemaRef ds:uri="http://schemas.microsoft.com/office/2006/metadata/properties"/>
    <ds:schemaRef ds:uri="http://schemas.microsoft.com/office/infopath/2007/PartnerControls"/>
    <ds:schemaRef ds:uri="86144f90-c7b6-48d0-aae5-f5e9e48cc3df"/>
    <ds:schemaRef ds:uri="http://schemas.microsoft.com/sharepoint/v3"/>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07D837BA-6B3E-4185-8322-D035B926E11F}"/>
</file>

<file path=docProps/app.xml><?xml version="1.0" encoding="utf-8"?>
<Properties xmlns="http://schemas.openxmlformats.org/officeDocument/2006/extended-properties" xmlns:vt="http://schemas.openxmlformats.org/officeDocument/2006/docPropsVTypes">
  <Template>Office Theme</Template>
  <TotalTime>2740</TotalTime>
  <Words>926</Words>
  <Application>Microsoft Office PowerPoint</Application>
  <PresentationFormat>On-screen Show (4:3)</PresentationFormat>
  <Paragraphs>399</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Making the Whole PowerPoint Presentation</dc:title>
  <dc:creator>Ashleigh Sobol</dc:creator>
  <cp:lastModifiedBy>Helen Woodhead</cp:lastModifiedBy>
  <cp:revision>50</cp:revision>
  <dcterms:created xsi:type="dcterms:W3CDTF">2018-03-17T10:08:43Z</dcterms:created>
  <dcterms:modified xsi:type="dcterms:W3CDTF">2020-03-02T16:52:25Z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512">
    <vt:lpwstr>154</vt:lpwstr>
  </property>
  <property fmtid="{D5CDD505-2E9C-101B-9397-08002B2CF9AE}" pid="5" name="Order">
    <vt:r8>7146600</vt:r8>
  </property>
  <property fmtid="{D5CDD505-2E9C-101B-9397-08002B2CF9AE}" pid="6" name="xd_Signature">
    <vt:bool>false</vt:bool>
  </property>
  <property fmtid="{D5CDD505-2E9C-101B-9397-08002B2CF9AE}" pid="7" name="xd_ProgID">
    <vt:lpwstr/>
  </property>
  <property fmtid="{D5CDD505-2E9C-101B-9397-08002B2CF9AE}" pid="8" name="TemplateUrl">
    <vt:lpwstr/>
  </property>
  <property fmtid="{D5CDD505-2E9C-101B-9397-08002B2CF9AE}" pid="9" name="ComplianceAssetId">
    <vt:lpwstr/>
  </property>
</Properties>
</file>