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33" r:id="rId5"/>
    <p:sldId id="256" r:id="rId6"/>
    <p:sldId id="301" r:id="rId7"/>
    <p:sldId id="342" r:id="rId8"/>
    <p:sldId id="338" r:id="rId9"/>
    <p:sldId id="304" r:id="rId10"/>
    <p:sldId id="305" r:id="rId11"/>
    <p:sldId id="339" r:id="rId12"/>
    <p:sldId id="340" r:id="rId13"/>
    <p:sldId id="308" r:id="rId14"/>
    <p:sldId id="309" r:id="rId15"/>
    <p:sldId id="310" r:id="rId16"/>
    <p:sldId id="341" r:id="rId17"/>
    <p:sldId id="314" r:id="rId18"/>
    <p:sldId id="315" r:id="rId19"/>
    <p:sldId id="323" r:id="rId20"/>
    <p:sldId id="324" r:id="rId21"/>
    <p:sldId id="334" r:id="rId22"/>
    <p:sldId id="343" r:id="rId23"/>
    <p:sldId id="34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85D1"/>
    <a:srgbClr val="FFD653"/>
    <a:srgbClr val="FF89C4"/>
    <a:srgbClr val="79FF79"/>
    <a:srgbClr val="0DE4FB"/>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B508D-9EF6-4889-9DE2-9C4222D85507}" v="224" dt="2019-03-21T14:07:57.821"/>
    <p1510:client id="{E2C20845-3DC6-440F-B82E-0F0D84DA7234}" v="149" dt="2019-03-21T15:51:28.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2" autoAdjust="0"/>
    <p:restoredTop sz="94660"/>
  </p:normalViewPr>
  <p:slideViewPr>
    <p:cSldViewPr snapToGrid="0">
      <p:cViewPr varScale="1">
        <p:scale>
          <a:sx n="86" d="100"/>
          <a:sy n="86" d="100"/>
        </p:scale>
        <p:origin x="14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E2C20845-3DC6-440F-B82E-0F0D84DA7234}"/>
    <pc:docChg chg="undo custSel addSld delSld modSld">
      <pc:chgData name="Kyle Tidswell-Brown" userId="3518c4a0-5c99-4880-b127-cb60ccf11a39" providerId="ADAL" clId="{E2C20845-3DC6-440F-B82E-0F0D84DA7234}" dt="2019-03-21T15:51:43.663" v="452" actId="20577"/>
      <pc:docMkLst>
        <pc:docMk/>
      </pc:docMkLst>
      <pc:sldChg chg="modSp">
        <pc:chgData name="Kyle Tidswell-Brown" userId="3518c4a0-5c99-4880-b127-cb60ccf11a39" providerId="ADAL" clId="{E2C20845-3DC6-440F-B82E-0F0D84DA7234}" dt="2019-03-21T15:37:43.320" v="12" actId="404"/>
        <pc:sldMkLst>
          <pc:docMk/>
          <pc:sldMk cId="2637481266" sldId="256"/>
        </pc:sldMkLst>
        <pc:spChg chg="mod">
          <ac:chgData name="Kyle Tidswell-Brown" userId="3518c4a0-5c99-4880-b127-cb60ccf11a39" providerId="ADAL" clId="{E2C20845-3DC6-440F-B82E-0F0D84DA7234}" dt="2019-03-21T15:04:30.337" v="0"/>
          <ac:spMkLst>
            <pc:docMk/>
            <pc:sldMk cId="2637481266" sldId="256"/>
            <ac:spMk id="9" creationId="{A6881099-255E-4AB1-93BA-090EFF927C57}"/>
          </ac:spMkLst>
        </pc:spChg>
        <pc:spChg chg="mod">
          <ac:chgData name="Kyle Tidswell-Brown" userId="3518c4a0-5c99-4880-b127-cb60ccf11a39" providerId="ADAL" clId="{E2C20845-3DC6-440F-B82E-0F0D84DA7234}" dt="2019-03-21T15:37:43.320" v="12" actId="404"/>
          <ac:spMkLst>
            <pc:docMk/>
            <pc:sldMk cId="2637481266" sldId="256"/>
            <ac:spMk id="19" creationId="{5252A847-DE45-4FA3-A1F8-EEBEB845FF8E}"/>
          </ac:spMkLst>
        </pc:spChg>
      </pc:sldChg>
      <pc:sldChg chg="modSp">
        <pc:chgData name="Kyle Tidswell-Brown" userId="3518c4a0-5c99-4880-b127-cb60ccf11a39" providerId="ADAL" clId="{E2C20845-3DC6-440F-B82E-0F0D84DA7234}" dt="2019-03-21T15:04:30.337" v="0"/>
        <pc:sldMkLst>
          <pc:docMk/>
          <pc:sldMk cId="3855900595" sldId="301"/>
        </pc:sldMkLst>
        <pc:spChg chg="mod">
          <ac:chgData name="Kyle Tidswell-Brown" userId="3518c4a0-5c99-4880-b127-cb60ccf11a39" providerId="ADAL" clId="{E2C20845-3DC6-440F-B82E-0F0D84DA7234}" dt="2019-03-21T15:04:30.337" v="0"/>
          <ac:spMkLst>
            <pc:docMk/>
            <pc:sldMk cId="3855900595" sldId="301"/>
            <ac:spMk id="9" creationId="{A5A9508D-B80D-4C91-BA15-46336EBF9678}"/>
          </ac:spMkLst>
        </pc:spChg>
      </pc:sldChg>
      <pc:sldChg chg="modSp">
        <pc:chgData name="Kyle Tidswell-Brown" userId="3518c4a0-5c99-4880-b127-cb60ccf11a39" providerId="ADAL" clId="{E2C20845-3DC6-440F-B82E-0F0D84DA7234}" dt="2019-03-21T15:40:18.153" v="43" actId="255"/>
        <pc:sldMkLst>
          <pc:docMk/>
          <pc:sldMk cId="899712665" sldId="304"/>
        </pc:sldMkLst>
        <pc:spChg chg="mod">
          <ac:chgData name="Kyle Tidswell-Brown" userId="3518c4a0-5c99-4880-b127-cb60ccf11a39" providerId="ADAL" clId="{E2C20845-3DC6-440F-B82E-0F0D84DA7234}" dt="2019-03-21T15:04:30.337" v="0"/>
          <ac:spMkLst>
            <pc:docMk/>
            <pc:sldMk cId="899712665" sldId="304"/>
            <ac:spMk id="12" creationId="{C6C7DFCF-55E4-4DEF-81E3-EB23089623FE}"/>
          </ac:spMkLst>
        </pc:spChg>
        <pc:spChg chg="mod">
          <ac:chgData name="Kyle Tidswell-Brown" userId="3518c4a0-5c99-4880-b127-cb60ccf11a39" providerId="ADAL" clId="{E2C20845-3DC6-440F-B82E-0F0D84DA7234}" dt="2019-03-21T15:40:18.153" v="43" actId="255"/>
          <ac:spMkLst>
            <pc:docMk/>
            <pc:sldMk cId="899712665" sldId="304"/>
            <ac:spMk id="19" creationId="{5252A847-DE45-4FA3-A1F8-EEBEB845FF8E}"/>
          </ac:spMkLst>
        </pc:spChg>
        <pc:graphicFrameChg chg="mod">
          <ac:chgData name="Kyle Tidswell-Brown" userId="3518c4a0-5c99-4880-b127-cb60ccf11a39" providerId="ADAL" clId="{E2C20845-3DC6-440F-B82E-0F0D84DA7234}" dt="2019-03-21T15:39:31.869" v="39" actId="12788"/>
          <ac:graphicFrameMkLst>
            <pc:docMk/>
            <pc:sldMk cId="899712665" sldId="304"/>
            <ac:graphicFrameMk id="10" creationId="{D5090A2F-AE5F-4908-8852-E30425C39274}"/>
          </ac:graphicFrameMkLst>
        </pc:graphicFrameChg>
        <pc:graphicFrameChg chg="modGraphic">
          <ac:chgData name="Kyle Tidswell-Brown" userId="3518c4a0-5c99-4880-b127-cb60ccf11a39" providerId="ADAL" clId="{E2C20845-3DC6-440F-B82E-0F0D84DA7234}" dt="2019-03-21T15:39:58.843" v="42" actId="2711"/>
          <ac:graphicFrameMkLst>
            <pc:docMk/>
            <pc:sldMk cId="899712665" sldId="304"/>
            <ac:graphicFrameMk id="11" creationId="{DB1EF904-2796-4659-9BD8-C557314C928A}"/>
          </ac:graphicFrameMkLst>
        </pc:graphicFrameChg>
      </pc:sldChg>
      <pc:sldChg chg="modSp">
        <pc:chgData name="Kyle Tidswell-Brown" userId="3518c4a0-5c99-4880-b127-cb60ccf11a39" providerId="ADAL" clId="{E2C20845-3DC6-440F-B82E-0F0D84DA7234}" dt="2019-03-21T15:40:23.520" v="44" actId="255"/>
        <pc:sldMkLst>
          <pc:docMk/>
          <pc:sldMk cId="2741805507" sldId="305"/>
        </pc:sldMkLst>
        <pc:spChg chg="mod">
          <ac:chgData name="Kyle Tidswell-Brown" userId="3518c4a0-5c99-4880-b127-cb60ccf11a39" providerId="ADAL" clId="{E2C20845-3DC6-440F-B82E-0F0D84DA7234}" dt="2019-03-21T15:04:30.337" v="0"/>
          <ac:spMkLst>
            <pc:docMk/>
            <pc:sldMk cId="2741805507" sldId="305"/>
            <ac:spMk id="12" creationId="{3559368D-7EB3-476A-876D-F5EF1E24AB40}"/>
          </ac:spMkLst>
        </pc:spChg>
        <pc:spChg chg="mod">
          <ac:chgData name="Kyle Tidswell-Brown" userId="3518c4a0-5c99-4880-b127-cb60ccf11a39" providerId="ADAL" clId="{E2C20845-3DC6-440F-B82E-0F0D84DA7234}" dt="2019-03-21T15:40:23.520" v="44" actId="255"/>
          <ac:spMkLst>
            <pc:docMk/>
            <pc:sldMk cId="2741805507" sldId="305"/>
            <ac:spMk id="19" creationId="{5252A847-DE45-4FA3-A1F8-EEBEB845FF8E}"/>
          </ac:spMkLst>
        </pc:spChg>
      </pc:sldChg>
      <pc:sldChg chg="modSp">
        <pc:chgData name="Kyle Tidswell-Brown" userId="3518c4a0-5c99-4880-b127-cb60ccf11a39" providerId="ADAL" clId="{E2C20845-3DC6-440F-B82E-0F0D84DA7234}" dt="2019-03-21T15:43:33.404" v="77" actId="255"/>
        <pc:sldMkLst>
          <pc:docMk/>
          <pc:sldMk cId="273723392" sldId="308"/>
        </pc:sldMkLst>
        <pc:spChg chg="mod">
          <ac:chgData name="Kyle Tidswell-Brown" userId="3518c4a0-5c99-4880-b127-cb60ccf11a39" providerId="ADAL" clId="{E2C20845-3DC6-440F-B82E-0F0D84DA7234}" dt="2019-03-21T15:04:30.337" v="0"/>
          <ac:spMkLst>
            <pc:docMk/>
            <pc:sldMk cId="273723392" sldId="308"/>
            <ac:spMk id="10" creationId="{48DCDC7D-93AF-4B28-84DA-C142112A2929}"/>
          </ac:spMkLst>
        </pc:spChg>
        <pc:spChg chg="mod">
          <ac:chgData name="Kyle Tidswell-Brown" userId="3518c4a0-5c99-4880-b127-cb60ccf11a39" providerId="ADAL" clId="{E2C20845-3DC6-440F-B82E-0F0D84DA7234}" dt="2019-03-21T15:43:33.404" v="77" actId="255"/>
          <ac:spMkLst>
            <pc:docMk/>
            <pc:sldMk cId="273723392" sldId="308"/>
            <ac:spMk id="19" creationId="{5252A847-DE45-4FA3-A1F8-EEBEB845FF8E}"/>
          </ac:spMkLst>
        </pc:spChg>
        <pc:graphicFrameChg chg="mod modGraphic">
          <ac:chgData name="Kyle Tidswell-Brown" userId="3518c4a0-5c99-4880-b127-cb60ccf11a39" providerId="ADAL" clId="{E2C20845-3DC6-440F-B82E-0F0D84DA7234}" dt="2019-03-21T15:43:21.341" v="74" actId="12788"/>
          <ac:graphicFrameMkLst>
            <pc:docMk/>
            <pc:sldMk cId="273723392" sldId="308"/>
            <ac:graphicFrameMk id="7" creationId="{BDDEB97B-9575-4CFD-94AF-A6B6197C8505}"/>
          </ac:graphicFrameMkLst>
        </pc:graphicFrameChg>
      </pc:sldChg>
      <pc:sldChg chg="addSp delSp modSp">
        <pc:chgData name="Kyle Tidswell-Brown" userId="3518c4a0-5c99-4880-b127-cb60ccf11a39" providerId="ADAL" clId="{E2C20845-3DC6-440F-B82E-0F0D84DA7234}" dt="2019-03-21T15:44:10.419" v="90"/>
        <pc:sldMkLst>
          <pc:docMk/>
          <pc:sldMk cId="2354234191" sldId="309"/>
        </pc:sldMkLst>
        <pc:spChg chg="mod">
          <ac:chgData name="Kyle Tidswell-Brown" userId="3518c4a0-5c99-4880-b127-cb60ccf11a39" providerId="ADAL" clId="{E2C20845-3DC6-440F-B82E-0F0D84DA7234}" dt="2019-03-21T15:04:30.337" v="0"/>
          <ac:spMkLst>
            <pc:docMk/>
            <pc:sldMk cId="2354234191" sldId="309"/>
            <ac:spMk id="11" creationId="{6A54EB8D-6710-4F50-AB91-9EACFCC35961}"/>
          </ac:spMkLst>
        </pc:spChg>
        <pc:spChg chg="mod">
          <ac:chgData name="Kyle Tidswell-Brown" userId="3518c4a0-5c99-4880-b127-cb60ccf11a39" providerId="ADAL" clId="{E2C20845-3DC6-440F-B82E-0F0D84DA7234}" dt="2019-03-21T15:43:38.578" v="78" actId="255"/>
          <ac:spMkLst>
            <pc:docMk/>
            <pc:sldMk cId="2354234191" sldId="309"/>
            <ac:spMk id="19" creationId="{5252A847-DE45-4FA3-A1F8-EEBEB845FF8E}"/>
          </ac:spMkLst>
        </pc:spChg>
        <pc:graphicFrameChg chg="del">
          <ac:chgData name="Kyle Tidswell-Brown" userId="3518c4a0-5c99-4880-b127-cb60ccf11a39" providerId="ADAL" clId="{E2C20845-3DC6-440F-B82E-0F0D84DA7234}" dt="2019-03-21T15:43:27.353" v="75" actId="478"/>
          <ac:graphicFrameMkLst>
            <pc:docMk/>
            <pc:sldMk cId="2354234191" sldId="309"/>
            <ac:graphicFrameMk id="9" creationId="{D85B286E-7A0B-4568-B2EE-4F20BA78E4D8}"/>
          </ac:graphicFrameMkLst>
        </pc:graphicFrameChg>
        <pc:graphicFrameChg chg="add mod modGraphic">
          <ac:chgData name="Kyle Tidswell-Brown" userId="3518c4a0-5c99-4880-b127-cb60ccf11a39" providerId="ADAL" clId="{E2C20845-3DC6-440F-B82E-0F0D84DA7234}" dt="2019-03-21T15:44:10.419" v="90"/>
          <ac:graphicFrameMkLst>
            <pc:docMk/>
            <pc:sldMk cId="2354234191" sldId="309"/>
            <ac:graphicFrameMk id="13" creationId="{40091076-BA06-4091-8C80-84472782634D}"/>
          </ac:graphicFrameMkLst>
        </pc:graphicFrameChg>
      </pc:sldChg>
      <pc:sldChg chg="modSp">
        <pc:chgData name="Kyle Tidswell-Brown" userId="3518c4a0-5c99-4880-b127-cb60ccf11a39" providerId="ADAL" clId="{E2C20845-3DC6-440F-B82E-0F0D84DA7234}" dt="2019-03-21T15:45:51.900" v="206"/>
        <pc:sldMkLst>
          <pc:docMk/>
          <pc:sldMk cId="713271896" sldId="310"/>
        </pc:sldMkLst>
        <pc:spChg chg="mod">
          <ac:chgData name="Kyle Tidswell-Brown" userId="3518c4a0-5c99-4880-b127-cb60ccf11a39" providerId="ADAL" clId="{E2C20845-3DC6-440F-B82E-0F0D84DA7234}" dt="2019-03-21T15:04:30.337" v="0"/>
          <ac:spMkLst>
            <pc:docMk/>
            <pc:sldMk cId="713271896" sldId="310"/>
            <ac:spMk id="10" creationId="{90D2DC6C-DABD-4146-A21F-5C9F1694F69E}"/>
          </ac:spMkLst>
        </pc:spChg>
        <pc:spChg chg="mod">
          <ac:chgData name="Kyle Tidswell-Brown" userId="3518c4a0-5c99-4880-b127-cb60ccf11a39" providerId="ADAL" clId="{E2C20845-3DC6-440F-B82E-0F0D84DA7234}" dt="2019-03-21T15:44:17.039" v="91" actId="255"/>
          <ac:spMkLst>
            <pc:docMk/>
            <pc:sldMk cId="713271896" sldId="310"/>
            <ac:spMk id="19" creationId="{5252A847-DE45-4FA3-A1F8-EEBEB845FF8E}"/>
          </ac:spMkLst>
        </pc:spChg>
        <pc:graphicFrameChg chg="mod">
          <ac:chgData name="Kyle Tidswell-Brown" userId="3518c4a0-5c99-4880-b127-cb60ccf11a39" providerId="ADAL" clId="{E2C20845-3DC6-440F-B82E-0F0D84DA7234}" dt="2019-03-21T15:45:47.111" v="205"/>
          <ac:graphicFrameMkLst>
            <pc:docMk/>
            <pc:sldMk cId="713271896" sldId="310"/>
            <ac:graphicFrameMk id="11" creationId="{9BB6A2A7-0B30-4165-9E69-A4D712D34C05}"/>
          </ac:graphicFrameMkLst>
        </pc:graphicFrameChg>
        <pc:graphicFrameChg chg="mod modGraphic">
          <ac:chgData name="Kyle Tidswell-Brown" userId="3518c4a0-5c99-4880-b127-cb60ccf11a39" providerId="ADAL" clId="{E2C20845-3DC6-440F-B82E-0F0D84DA7234}" dt="2019-03-21T15:45:51.900" v="206"/>
          <ac:graphicFrameMkLst>
            <pc:docMk/>
            <pc:sldMk cId="713271896" sldId="310"/>
            <ac:graphicFrameMk id="12" creationId="{C43169E2-5ABE-461C-8D89-BB4BACB1BEC3}"/>
          </ac:graphicFrameMkLst>
        </pc:graphicFrameChg>
      </pc:sldChg>
      <pc:sldChg chg="modSp">
        <pc:chgData name="Kyle Tidswell-Brown" userId="3518c4a0-5c99-4880-b127-cb60ccf11a39" providerId="ADAL" clId="{E2C20845-3DC6-440F-B82E-0F0D84DA7234}" dt="2019-03-21T15:46:06.214" v="210" actId="1076"/>
        <pc:sldMkLst>
          <pc:docMk/>
          <pc:sldMk cId="636014570" sldId="314"/>
        </pc:sldMkLst>
        <pc:spChg chg="mod">
          <ac:chgData name="Kyle Tidswell-Brown" userId="3518c4a0-5c99-4880-b127-cb60ccf11a39" providerId="ADAL" clId="{E2C20845-3DC6-440F-B82E-0F0D84DA7234}" dt="2019-03-21T15:04:30.337" v="0"/>
          <ac:spMkLst>
            <pc:docMk/>
            <pc:sldMk cId="636014570" sldId="314"/>
            <ac:spMk id="14" creationId="{00BA113D-950B-430C-8788-007C856A0B3D}"/>
          </ac:spMkLst>
        </pc:spChg>
        <pc:spChg chg="mod">
          <ac:chgData name="Kyle Tidswell-Brown" userId="3518c4a0-5c99-4880-b127-cb60ccf11a39" providerId="ADAL" clId="{E2C20845-3DC6-440F-B82E-0F0D84DA7234}" dt="2019-03-21T15:46:01.644" v="209" actId="20577"/>
          <ac:spMkLst>
            <pc:docMk/>
            <pc:sldMk cId="636014570" sldId="314"/>
            <ac:spMk id="19" creationId="{5252A847-DE45-4FA3-A1F8-EEBEB845FF8E}"/>
          </ac:spMkLst>
        </pc:spChg>
        <pc:graphicFrameChg chg="mod">
          <ac:chgData name="Kyle Tidswell-Brown" userId="3518c4a0-5c99-4880-b127-cb60ccf11a39" providerId="ADAL" clId="{E2C20845-3DC6-440F-B82E-0F0D84DA7234}" dt="2019-03-21T15:46:06.214" v="210" actId="1076"/>
          <ac:graphicFrameMkLst>
            <pc:docMk/>
            <pc:sldMk cId="636014570" sldId="314"/>
            <ac:graphicFrameMk id="15" creationId="{1461AAEC-CD65-49A9-836A-ACED99AF16B1}"/>
          </ac:graphicFrameMkLst>
        </pc:graphicFrameChg>
      </pc:sldChg>
      <pc:sldChg chg="addSp delSp modSp">
        <pc:chgData name="Kyle Tidswell-Brown" userId="3518c4a0-5c99-4880-b127-cb60ccf11a39" providerId="ADAL" clId="{E2C20845-3DC6-440F-B82E-0F0D84DA7234}" dt="2019-03-21T15:46:42.019" v="218" actId="242"/>
        <pc:sldMkLst>
          <pc:docMk/>
          <pc:sldMk cId="2176593321" sldId="315"/>
        </pc:sldMkLst>
        <pc:spChg chg="mod">
          <ac:chgData name="Kyle Tidswell-Brown" userId="3518c4a0-5c99-4880-b127-cb60ccf11a39" providerId="ADAL" clId="{E2C20845-3DC6-440F-B82E-0F0D84DA7234}" dt="2019-03-21T15:46:29.352" v="216" actId="404"/>
          <ac:spMkLst>
            <pc:docMk/>
            <pc:sldMk cId="2176593321" sldId="315"/>
            <ac:spMk id="2" creationId="{686F265E-21D6-408F-8051-2064057E6375}"/>
          </ac:spMkLst>
        </pc:spChg>
        <pc:spChg chg="mod">
          <ac:chgData name="Kyle Tidswell-Brown" userId="3518c4a0-5c99-4880-b127-cb60ccf11a39" providerId="ADAL" clId="{E2C20845-3DC6-440F-B82E-0F0D84DA7234}" dt="2019-03-21T15:04:30.337" v="0"/>
          <ac:spMkLst>
            <pc:docMk/>
            <pc:sldMk cId="2176593321" sldId="315"/>
            <ac:spMk id="13" creationId="{59C9F2FD-B430-4179-B16B-EC86B1BDD0ED}"/>
          </ac:spMkLst>
        </pc:spChg>
        <pc:spChg chg="mod">
          <ac:chgData name="Kyle Tidswell-Brown" userId="3518c4a0-5c99-4880-b127-cb60ccf11a39" providerId="ADAL" clId="{E2C20845-3DC6-440F-B82E-0F0D84DA7234}" dt="2019-03-21T15:46:24.601" v="215" actId="20577"/>
          <ac:spMkLst>
            <pc:docMk/>
            <pc:sldMk cId="2176593321" sldId="315"/>
            <ac:spMk id="19" creationId="{5252A847-DE45-4FA3-A1F8-EEBEB845FF8E}"/>
          </ac:spMkLst>
        </pc:spChg>
        <pc:graphicFrameChg chg="del">
          <ac:chgData name="Kyle Tidswell-Brown" userId="3518c4a0-5c99-4880-b127-cb60ccf11a39" providerId="ADAL" clId="{E2C20845-3DC6-440F-B82E-0F0D84DA7234}" dt="2019-03-21T15:46:15.557" v="211" actId="478"/>
          <ac:graphicFrameMkLst>
            <pc:docMk/>
            <pc:sldMk cId="2176593321" sldId="315"/>
            <ac:graphicFrameMk id="11" creationId="{C0BEA3AE-B856-4F9B-ADFA-CAC07436BDD8}"/>
          </ac:graphicFrameMkLst>
        </pc:graphicFrameChg>
        <pc:graphicFrameChg chg="add modGraphic">
          <ac:chgData name="Kyle Tidswell-Brown" userId="3518c4a0-5c99-4880-b127-cb60ccf11a39" providerId="ADAL" clId="{E2C20845-3DC6-440F-B82E-0F0D84DA7234}" dt="2019-03-21T15:46:42.019" v="218" actId="242"/>
          <ac:graphicFrameMkLst>
            <pc:docMk/>
            <pc:sldMk cId="2176593321" sldId="315"/>
            <ac:graphicFrameMk id="15" creationId="{458FBBA4-7A26-41A6-B03A-8C28DACB1AFA}"/>
          </ac:graphicFrameMkLst>
        </pc:graphicFrameChg>
      </pc:sldChg>
      <pc:sldChg chg="modSp del">
        <pc:chgData name="Kyle Tidswell-Brown" userId="3518c4a0-5c99-4880-b127-cb60ccf11a39" providerId="ADAL" clId="{E2C20845-3DC6-440F-B82E-0F0D84DA7234}" dt="2019-03-21T15:45:03.082" v="195" actId="2696"/>
        <pc:sldMkLst>
          <pc:docMk/>
          <pc:sldMk cId="1276760646" sldId="322"/>
        </pc:sldMkLst>
        <pc:spChg chg="mod">
          <ac:chgData name="Kyle Tidswell-Brown" userId="3518c4a0-5c99-4880-b127-cb60ccf11a39" providerId="ADAL" clId="{E2C20845-3DC6-440F-B82E-0F0D84DA7234}" dt="2019-03-21T15:04:30.337" v="0"/>
          <ac:spMkLst>
            <pc:docMk/>
            <pc:sldMk cId="1276760646" sldId="322"/>
            <ac:spMk id="12" creationId="{ACF30BFF-C114-4577-85E7-90EF0E7C1176}"/>
          </ac:spMkLst>
        </pc:spChg>
      </pc:sldChg>
      <pc:sldChg chg="modSp">
        <pc:chgData name="Kyle Tidswell-Brown" userId="3518c4a0-5c99-4880-b127-cb60ccf11a39" providerId="ADAL" clId="{E2C20845-3DC6-440F-B82E-0F0D84DA7234}" dt="2019-03-21T15:48:33.127" v="322" actId="1038"/>
        <pc:sldMkLst>
          <pc:docMk/>
          <pc:sldMk cId="3118400547" sldId="323"/>
        </pc:sldMkLst>
        <pc:spChg chg="mod">
          <ac:chgData name="Kyle Tidswell-Brown" userId="3518c4a0-5c99-4880-b127-cb60ccf11a39" providerId="ADAL" clId="{E2C20845-3DC6-440F-B82E-0F0D84DA7234}" dt="2019-03-21T15:46:59.908" v="222" actId="20577"/>
          <ac:spMkLst>
            <pc:docMk/>
            <pc:sldMk cId="3118400547" sldId="323"/>
            <ac:spMk id="19" creationId="{5252A847-DE45-4FA3-A1F8-EEBEB845FF8E}"/>
          </ac:spMkLst>
        </pc:spChg>
        <pc:spChg chg="mod">
          <ac:chgData name="Kyle Tidswell-Brown" userId="3518c4a0-5c99-4880-b127-cb60ccf11a39" providerId="ADAL" clId="{E2C20845-3DC6-440F-B82E-0F0D84DA7234}" dt="2019-03-21T15:04:30.337" v="0"/>
          <ac:spMkLst>
            <pc:docMk/>
            <pc:sldMk cId="3118400547" sldId="323"/>
            <ac:spMk id="24" creationId="{64F69F8C-C19D-48AB-887D-A3C437611E04}"/>
          </ac:spMkLst>
        </pc:spChg>
        <pc:graphicFrameChg chg="mod">
          <ac:chgData name="Kyle Tidswell-Brown" userId="3518c4a0-5c99-4880-b127-cb60ccf11a39" providerId="ADAL" clId="{E2C20845-3DC6-440F-B82E-0F0D84DA7234}" dt="2019-03-21T15:48:33.127" v="322" actId="1038"/>
          <ac:graphicFrameMkLst>
            <pc:docMk/>
            <pc:sldMk cId="3118400547" sldId="323"/>
            <ac:graphicFrameMk id="3" creationId="{91F105CE-30F1-44CB-813A-126353C5E093}"/>
          </ac:graphicFrameMkLst>
        </pc:graphicFrameChg>
        <pc:graphicFrameChg chg="mod">
          <ac:chgData name="Kyle Tidswell-Brown" userId="3518c4a0-5c99-4880-b127-cb60ccf11a39" providerId="ADAL" clId="{E2C20845-3DC6-440F-B82E-0F0D84DA7234}" dt="2019-03-21T15:48:33.127" v="322" actId="1038"/>
          <ac:graphicFrameMkLst>
            <pc:docMk/>
            <pc:sldMk cId="3118400547" sldId="323"/>
            <ac:graphicFrameMk id="4" creationId="{42CEB0CB-F201-497D-8852-F10B2D87B965}"/>
          </ac:graphicFrameMkLst>
        </pc:graphicFrameChg>
        <pc:graphicFrameChg chg="mod">
          <ac:chgData name="Kyle Tidswell-Brown" userId="3518c4a0-5c99-4880-b127-cb60ccf11a39" providerId="ADAL" clId="{E2C20845-3DC6-440F-B82E-0F0D84DA7234}" dt="2019-03-21T15:48:33.127" v="322" actId="1038"/>
          <ac:graphicFrameMkLst>
            <pc:docMk/>
            <pc:sldMk cId="3118400547" sldId="323"/>
            <ac:graphicFrameMk id="5" creationId="{84163D95-E18C-4A7B-B190-76D1B631025C}"/>
          </ac:graphicFrameMkLst>
        </pc:graphicFrameChg>
        <pc:graphicFrameChg chg="mod modGraphic">
          <ac:chgData name="Kyle Tidswell-Brown" userId="3518c4a0-5c99-4880-b127-cb60ccf11a39" providerId="ADAL" clId="{E2C20845-3DC6-440F-B82E-0F0D84DA7234}" dt="2019-03-21T15:48:33.127" v="322" actId="1038"/>
          <ac:graphicFrameMkLst>
            <pc:docMk/>
            <pc:sldMk cId="3118400547" sldId="323"/>
            <ac:graphicFrameMk id="6" creationId="{E01361CD-DAE8-472C-96F6-577B7583B9C0}"/>
          </ac:graphicFrameMkLst>
        </pc:graphicFrameChg>
        <pc:graphicFrameChg chg="mod modGraphic">
          <ac:chgData name="Kyle Tidswell-Brown" userId="3518c4a0-5c99-4880-b127-cb60ccf11a39" providerId="ADAL" clId="{E2C20845-3DC6-440F-B82E-0F0D84DA7234}" dt="2019-03-21T15:48:33.127" v="322" actId="1038"/>
          <ac:graphicFrameMkLst>
            <pc:docMk/>
            <pc:sldMk cId="3118400547" sldId="323"/>
            <ac:graphicFrameMk id="9" creationId="{E2022899-2C15-48C5-B6F4-38A72EC30B4D}"/>
          </ac:graphicFrameMkLst>
        </pc:graphicFrameChg>
        <pc:graphicFrameChg chg="mod modGraphic">
          <ac:chgData name="Kyle Tidswell-Brown" userId="3518c4a0-5c99-4880-b127-cb60ccf11a39" providerId="ADAL" clId="{E2C20845-3DC6-440F-B82E-0F0D84DA7234}" dt="2019-03-21T15:48:33.127" v="322" actId="1038"/>
          <ac:graphicFrameMkLst>
            <pc:docMk/>
            <pc:sldMk cId="3118400547" sldId="323"/>
            <ac:graphicFrameMk id="23" creationId="{51484125-8694-4A0B-A523-5768DEA47503}"/>
          </ac:graphicFrameMkLst>
        </pc:graphicFrameChg>
      </pc:sldChg>
      <pc:sldChg chg="modSp">
        <pc:chgData name="Kyle Tidswell-Brown" userId="3518c4a0-5c99-4880-b127-cb60ccf11a39" providerId="ADAL" clId="{E2C20845-3DC6-440F-B82E-0F0D84DA7234}" dt="2019-03-21T15:49:23.498" v="376" actId="1038"/>
        <pc:sldMkLst>
          <pc:docMk/>
          <pc:sldMk cId="1223817319" sldId="324"/>
        </pc:sldMkLst>
        <pc:spChg chg="mod">
          <ac:chgData name="Kyle Tidswell-Brown" userId="3518c4a0-5c99-4880-b127-cb60ccf11a39" providerId="ADAL" clId="{E2C20845-3DC6-440F-B82E-0F0D84DA7234}" dt="2019-03-21T15:47:12.610" v="225" actId="20577"/>
          <ac:spMkLst>
            <pc:docMk/>
            <pc:sldMk cId="1223817319" sldId="324"/>
            <ac:spMk id="19" creationId="{5252A847-DE45-4FA3-A1F8-EEBEB845FF8E}"/>
          </ac:spMkLst>
        </pc:spChg>
        <pc:spChg chg="mod">
          <ac:chgData name="Kyle Tidswell-Brown" userId="3518c4a0-5c99-4880-b127-cb60ccf11a39" providerId="ADAL" clId="{E2C20845-3DC6-440F-B82E-0F0D84DA7234}" dt="2019-03-21T15:04:30.337" v="0"/>
          <ac:spMkLst>
            <pc:docMk/>
            <pc:sldMk cId="1223817319" sldId="324"/>
            <ac:spMk id="24" creationId="{8904F96D-F70B-41C9-A91E-74D820784CFF}"/>
          </ac:spMkLst>
        </pc:spChg>
        <pc:graphicFrameChg chg="mod">
          <ac:chgData name="Kyle Tidswell-Brown" userId="3518c4a0-5c99-4880-b127-cb60ccf11a39" providerId="ADAL" clId="{E2C20845-3DC6-440F-B82E-0F0D84DA7234}" dt="2019-03-21T15:49:23.498" v="376" actId="1038"/>
          <ac:graphicFrameMkLst>
            <pc:docMk/>
            <pc:sldMk cId="1223817319" sldId="324"/>
            <ac:graphicFrameMk id="3" creationId="{91F105CE-30F1-44CB-813A-126353C5E093}"/>
          </ac:graphicFrameMkLst>
        </pc:graphicFrameChg>
        <pc:graphicFrameChg chg="mod">
          <ac:chgData name="Kyle Tidswell-Brown" userId="3518c4a0-5c99-4880-b127-cb60ccf11a39" providerId="ADAL" clId="{E2C20845-3DC6-440F-B82E-0F0D84DA7234}" dt="2019-03-21T15:49:23.498" v="376" actId="1038"/>
          <ac:graphicFrameMkLst>
            <pc:docMk/>
            <pc:sldMk cId="1223817319" sldId="324"/>
            <ac:graphicFrameMk id="4" creationId="{42CEB0CB-F201-497D-8852-F10B2D87B965}"/>
          </ac:graphicFrameMkLst>
        </pc:graphicFrameChg>
        <pc:graphicFrameChg chg="mod">
          <ac:chgData name="Kyle Tidswell-Brown" userId="3518c4a0-5c99-4880-b127-cb60ccf11a39" providerId="ADAL" clId="{E2C20845-3DC6-440F-B82E-0F0D84DA7234}" dt="2019-03-21T15:49:23.498" v="376" actId="1038"/>
          <ac:graphicFrameMkLst>
            <pc:docMk/>
            <pc:sldMk cId="1223817319" sldId="324"/>
            <ac:graphicFrameMk id="5" creationId="{84163D95-E18C-4A7B-B190-76D1B631025C}"/>
          </ac:graphicFrameMkLst>
        </pc:graphicFrameChg>
        <pc:graphicFrameChg chg="mod modGraphic">
          <ac:chgData name="Kyle Tidswell-Brown" userId="3518c4a0-5c99-4880-b127-cb60ccf11a39" providerId="ADAL" clId="{E2C20845-3DC6-440F-B82E-0F0D84DA7234}" dt="2019-03-21T15:49:23.498" v="376" actId="1038"/>
          <ac:graphicFrameMkLst>
            <pc:docMk/>
            <pc:sldMk cId="1223817319" sldId="324"/>
            <ac:graphicFrameMk id="6" creationId="{E01361CD-DAE8-472C-96F6-577B7583B9C0}"/>
          </ac:graphicFrameMkLst>
        </pc:graphicFrameChg>
        <pc:graphicFrameChg chg="mod modGraphic">
          <ac:chgData name="Kyle Tidswell-Brown" userId="3518c4a0-5c99-4880-b127-cb60ccf11a39" providerId="ADAL" clId="{E2C20845-3DC6-440F-B82E-0F0D84DA7234}" dt="2019-03-21T15:49:23.498" v="376" actId="1038"/>
          <ac:graphicFrameMkLst>
            <pc:docMk/>
            <pc:sldMk cId="1223817319" sldId="324"/>
            <ac:graphicFrameMk id="9" creationId="{E2022899-2C15-48C5-B6F4-38A72EC30B4D}"/>
          </ac:graphicFrameMkLst>
        </pc:graphicFrameChg>
        <pc:graphicFrameChg chg="mod modGraphic">
          <ac:chgData name="Kyle Tidswell-Brown" userId="3518c4a0-5c99-4880-b127-cb60ccf11a39" providerId="ADAL" clId="{E2C20845-3DC6-440F-B82E-0F0D84DA7234}" dt="2019-03-21T15:49:23.498" v="376" actId="1038"/>
          <ac:graphicFrameMkLst>
            <pc:docMk/>
            <pc:sldMk cId="1223817319" sldId="324"/>
            <ac:graphicFrameMk id="23" creationId="{51484125-8694-4A0B-A523-5768DEA47503}"/>
          </ac:graphicFrameMkLst>
        </pc:graphicFrameChg>
      </pc:sldChg>
      <pc:sldChg chg="modSp">
        <pc:chgData name="Kyle Tidswell-Brown" userId="3518c4a0-5c99-4880-b127-cb60ccf11a39" providerId="ADAL" clId="{E2C20845-3DC6-440F-B82E-0F0D84DA7234}" dt="2019-03-21T15:36:59.359" v="2" actId="732"/>
        <pc:sldMkLst>
          <pc:docMk/>
          <pc:sldMk cId="1084322885" sldId="333"/>
        </pc:sldMkLst>
        <pc:spChg chg="mod">
          <ac:chgData name="Kyle Tidswell-Brown" userId="3518c4a0-5c99-4880-b127-cb60ccf11a39" providerId="ADAL" clId="{E2C20845-3DC6-440F-B82E-0F0D84DA7234}" dt="2019-03-21T15:04:30.337" v="0"/>
          <ac:spMkLst>
            <pc:docMk/>
            <pc:sldMk cId="1084322885" sldId="333"/>
            <ac:spMk id="5" creationId="{C6B68CE9-22C0-4CE1-8D55-C8E38B6441AB}"/>
          </ac:spMkLst>
        </pc:spChg>
        <pc:picChg chg="mod modCrop">
          <ac:chgData name="Kyle Tidswell-Brown" userId="3518c4a0-5c99-4880-b127-cb60ccf11a39" providerId="ADAL" clId="{E2C20845-3DC6-440F-B82E-0F0D84DA7234}" dt="2019-03-21T15:36:59.359" v="2" actId="732"/>
          <ac:picMkLst>
            <pc:docMk/>
            <pc:sldMk cId="1084322885" sldId="333"/>
            <ac:picMk id="8" creationId="{3ADD430E-69D5-4FCC-8EA5-162440844D1B}"/>
          </ac:picMkLst>
        </pc:picChg>
      </pc:sldChg>
      <pc:sldChg chg="addSp delSp modSp">
        <pc:chgData name="Kyle Tidswell-Brown" userId="3518c4a0-5c99-4880-b127-cb60ccf11a39" providerId="ADAL" clId="{E2C20845-3DC6-440F-B82E-0F0D84DA7234}" dt="2019-03-21T15:51:33.905" v="446" actId="20577"/>
        <pc:sldMkLst>
          <pc:docMk/>
          <pc:sldMk cId="3709665895" sldId="334"/>
        </pc:sldMkLst>
        <pc:spChg chg="mod">
          <ac:chgData name="Kyle Tidswell-Brown" userId="3518c4a0-5c99-4880-b127-cb60ccf11a39" providerId="ADAL" clId="{E2C20845-3DC6-440F-B82E-0F0D84DA7234}" dt="2019-03-21T15:51:33.905" v="446" actId="20577"/>
          <ac:spMkLst>
            <pc:docMk/>
            <pc:sldMk cId="3709665895" sldId="334"/>
            <ac:spMk id="19" creationId="{5252A847-DE45-4FA3-A1F8-EEBEB845FF8E}"/>
          </ac:spMkLst>
        </pc:spChg>
        <pc:spChg chg="del mod topLvl">
          <ac:chgData name="Kyle Tidswell-Brown" userId="3518c4a0-5c99-4880-b127-cb60ccf11a39" providerId="ADAL" clId="{E2C20845-3DC6-440F-B82E-0F0D84DA7234}" dt="2019-03-21T15:51:23.565" v="440" actId="478"/>
          <ac:spMkLst>
            <pc:docMk/>
            <pc:sldMk cId="3709665895" sldId="334"/>
            <ac:spMk id="20" creationId="{EFC8AB38-0CED-4022-AB39-B5415F7E25DA}"/>
          </ac:spMkLst>
        </pc:spChg>
        <pc:spChg chg="mod">
          <ac:chgData name="Kyle Tidswell-Brown" userId="3518c4a0-5c99-4880-b127-cb60ccf11a39" providerId="ADAL" clId="{E2C20845-3DC6-440F-B82E-0F0D84DA7234}" dt="2019-03-21T15:04:30.337" v="0"/>
          <ac:spMkLst>
            <pc:docMk/>
            <pc:sldMk cId="3709665895" sldId="334"/>
            <ac:spMk id="27" creationId="{C6C02445-6218-4DD0-A74B-6CBC8FB58002}"/>
          </ac:spMkLst>
        </pc:spChg>
        <pc:grpChg chg="del">
          <ac:chgData name="Kyle Tidswell-Brown" userId="3518c4a0-5c99-4880-b127-cb60ccf11a39" providerId="ADAL" clId="{E2C20845-3DC6-440F-B82E-0F0D84DA7234}" dt="2019-03-21T15:51:23.565" v="440" actId="478"/>
          <ac:grpSpMkLst>
            <pc:docMk/>
            <pc:sldMk cId="3709665895" sldId="334"/>
            <ac:grpSpMk id="10" creationId="{DDB3BB75-2FAB-4ACC-B4C0-EEEF4E8AA9AB}"/>
          </ac:grpSpMkLst>
        </pc:grpChg>
        <pc:grpChg chg="add del">
          <ac:chgData name="Kyle Tidswell-Brown" userId="3518c4a0-5c99-4880-b127-cb60ccf11a39" providerId="ADAL" clId="{E2C20845-3DC6-440F-B82E-0F0D84DA7234}" dt="2019-03-21T15:51:25.540" v="442"/>
          <ac:grpSpMkLst>
            <pc:docMk/>
            <pc:sldMk cId="3709665895" sldId="334"/>
            <ac:grpSpMk id="12" creationId="{2C6E9743-2E74-4C26-AD06-08F23CF49024}"/>
          </ac:grpSpMkLst>
        </pc:grpChg>
        <pc:grpChg chg="add">
          <ac:chgData name="Kyle Tidswell-Brown" userId="3518c4a0-5c99-4880-b127-cb60ccf11a39" providerId="ADAL" clId="{E2C20845-3DC6-440F-B82E-0F0D84DA7234}" dt="2019-03-21T15:51:28.049" v="444"/>
          <ac:grpSpMkLst>
            <pc:docMk/>
            <pc:sldMk cId="3709665895" sldId="334"/>
            <ac:grpSpMk id="17" creationId="{E5AE230F-E196-4996-B454-11BCEAA8AC32}"/>
          </ac:grpSpMkLst>
        </pc:grpChg>
        <pc:graphicFrameChg chg="add del">
          <ac:chgData name="Kyle Tidswell-Brown" userId="3518c4a0-5c99-4880-b127-cb60ccf11a39" providerId="ADAL" clId="{E2C20845-3DC6-440F-B82E-0F0D84DA7234}" dt="2019-03-21T15:51:25.540" v="442"/>
          <ac:graphicFrameMkLst>
            <pc:docMk/>
            <pc:sldMk cId="3709665895" sldId="334"/>
            <ac:graphicFrameMk id="15" creationId="{2A7C7AC3-17D5-44BD-95D6-D48EADE9CA0B}"/>
          </ac:graphicFrameMkLst>
        </pc:graphicFrameChg>
        <pc:graphicFrameChg chg="add del">
          <ac:chgData name="Kyle Tidswell-Brown" userId="3518c4a0-5c99-4880-b127-cb60ccf11a39" providerId="ADAL" clId="{E2C20845-3DC6-440F-B82E-0F0D84DA7234}" dt="2019-03-21T15:51:25.540" v="442"/>
          <ac:graphicFrameMkLst>
            <pc:docMk/>
            <pc:sldMk cId="3709665895" sldId="334"/>
            <ac:graphicFrameMk id="16" creationId="{19186B65-D3F1-450A-A165-BCB9C671D1DA}"/>
          </ac:graphicFrameMkLst>
        </pc:graphicFrameChg>
        <pc:graphicFrameChg chg="add">
          <ac:chgData name="Kyle Tidswell-Brown" userId="3518c4a0-5c99-4880-b127-cb60ccf11a39" providerId="ADAL" clId="{E2C20845-3DC6-440F-B82E-0F0D84DA7234}" dt="2019-03-21T15:51:28.049" v="444"/>
          <ac:graphicFrameMkLst>
            <pc:docMk/>
            <pc:sldMk cId="3709665895" sldId="334"/>
            <ac:graphicFrameMk id="22" creationId="{26CF05D1-13EE-49AE-AB79-DB31E22FDF18}"/>
          </ac:graphicFrameMkLst>
        </pc:graphicFrameChg>
        <pc:graphicFrameChg chg="add">
          <ac:chgData name="Kyle Tidswell-Brown" userId="3518c4a0-5c99-4880-b127-cb60ccf11a39" providerId="ADAL" clId="{E2C20845-3DC6-440F-B82E-0F0D84DA7234}" dt="2019-03-21T15:51:28.049" v="444"/>
          <ac:graphicFrameMkLst>
            <pc:docMk/>
            <pc:sldMk cId="3709665895" sldId="334"/>
            <ac:graphicFrameMk id="23" creationId="{B1340613-E1B1-4215-9016-274AAA755E6E}"/>
          </ac:graphicFrameMkLst>
        </pc:graphicFrameChg>
        <pc:graphicFrameChg chg="del mod">
          <ac:chgData name="Kyle Tidswell-Brown" userId="3518c4a0-5c99-4880-b127-cb60ccf11a39" providerId="ADAL" clId="{E2C20845-3DC6-440F-B82E-0F0D84DA7234}" dt="2019-03-21T15:51:21.038" v="439" actId="478"/>
          <ac:graphicFrameMkLst>
            <pc:docMk/>
            <pc:sldMk cId="3709665895" sldId="334"/>
            <ac:graphicFrameMk id="24" creationId="{A6E3E7D7-45D6-41DD-B451-01414388B6C7}"/>
          </ac:graphicFrameMkLst>
        </pc:graphicFrameChg>
        <pc:graphicFrameChg chg="del mod">
          <ac:chgData name="Kyle Tidswell-Brown" userId="3518c4a0-5c99-4880-b127-cb60ccf11a39" providerId="ADAL" clId="{E2C20845-3DC6-440F-B82E-0F0D84DA7234}" dt="2019-03-21T15:51:21.038" v="439" actId="478"/>
          <ac:graphicFrameMkLst>
            <pc:docMk/>
            <pc:sldMk cId="3709665895" sldId="334"/>
            <ac:graphicFrameMk id="25" creationId="{3993BB96-01D8-4710-A184-6EBDB54ABBA8}"/>
          </ac:graphicFrameMkLst>
        </pc:graphicFrameChg>
        <pc:picChg chg="del topLvl">
          <ac:chgData name="Kyle Tidswell-Brown" userId="3518c4a0-5c99-4880-b127-cb60ccf11a39" providerId="ADAL" clId="{E2C20845-3DC6-440F-B82E-0F0D84DA7234}" dt="2019-03-21T15:51:26.543" v="443" actId="478"/>
          <ac:picMkLst>
            <pc:docMk/>
            <pc:sldMk cId="3709665895" sldId="334"/>
            <ac:picMk id="2" creationId="{C761FA65-C416-48EE-911D-79E2F69818CA}"/>
          </ac:picMkLst>
        </pc:picChg>
      </pc:sldChg>
      <pc:sldChg chg="addSp delSp modSp">
        <pc:chgData name="Kyle Tidswell-Brown" userId="3518c4a0-5c99-4880-b127-cb60ccf11a39" providerId="ADAL" clId="{E2C20845-3DC6-440F-B82E-0F0D84DA7234}" dt="2019-03-21T15:51:37.220" v="448" actId="20577"/>
        <pc:sldMkLst>
          <pc:docMk/>
          <pc:sldMk cId="1748948499" sldId="335"/>
        </pc:sldMkLst>
        <pc:spChg chg="mod">
          <ac:chgData name="Kyle Tidswell-Brown" userId="3518c4a0-5c99-4880-b127-cb60ccf11a39" providerId="ADAL" clId="{E2C20845-3DC6-440F-B82E-0F0D84DA7234}" dt="2019-03-21T15:04:30.337" v="0"/>
          <ac:spMkLst>
            <pc:docMk/>
            <pc:sldMk cId="1748948499" sldId="335"/>
            <ac:spMk id="13" creationId="{23E1DA0A-F6EC-4880-BB76-4AF560C1FA2F}"/>
          </ac:spMkLst>
        </pc:spChg>
        <pc:spChg chg="mod">
          <ac:chgData name="Kyle Tidswell-Brown" userId="3518c4a0-5c99-4880-b127-cb60ccf11a39" providerId="ADAL" clId="{E2C20845-3DC6-440F-B82E-0F0D84DA7234}" dt="2019-03-21T15:51:37.220" v="448" actId="20577"/>
          <ac:spMkLst>
            <pc:docMk/>
            <pc:sldMk cId="1748948499" sldId="335"/>
            <ac:spMk id="19" creationId="{5252A847-DE45-4FA3-A1F8-EEBEB845FF8E}"/>
          </ac:spMkLst>
        </pc:spChg>
        <pc:grpChg chg="del">
          <ac:chgData name="Kyle Tidswell-Brown" userId="3518c4a0-5c99-4880-b127-cb60ccf11a39" providerId="ADAL" clId="{E2C20845-3DC6-440F-B82E-0F0D84DA7234}" dt="2019-03-21T15:50:41.407" v="400" actId="478"/>
          <ac:grpSpMkLst>
            <pc:docMk/>
            <pc:sldMk cId="1748948499" sldId="335"/>
            <ac:grpSpMk id="10" creationId="{DDB3BB75-2FAB-4ACC-B4C0-EEEF4E8AA9AB}"/>
          </ac:grpSpMkLst>
        </pc:grpChg>
        <pc:grpChg chg="add del">
          <ac:chgData name="Kyle Tidswell-Brown" userId="3518c4a0-5c99-4880-b127-cb60ccf11a39" providerId="ADAL" clId="{E2C20845-3DC6-440F-B82E-0F0D84DA7234}" dt="2019-03-21T15:51:11.449" v="436" actId="478"/>
          <ac:grpSpMkLst>
            <pc:docMk/>
            <pc:sldMk cId="1748948499" sldId="335"/>
            <ac:grpSpMk id="17" creationId="{F8D9BC8F-CD74-4378-B3C3-F4FA10B4463B}"/>
          </ac:grpSpMkLst>
        </pc:grpChg>
        <pc:grpChg chg="add">
          <ac:chgData name="Kyle Tidswell-Brown" userId="3518c4a0-5c99-4880-b127-cb60ccf11a39" providerId="ADAL" clId="{E2C20845-3DC6-440F-B82E-0F0D84DA7234}" dt="2019-03-21T15:51:18.052" v="438"/>
          <ac:grpSpMkLst>
            <pc:docMk/>
            <pc:sldMk cId="1748948499" sldId="335"/>
            <ac:grpSpMk id="26" creationId="{70670FB4-F84E-4294-8915-324D3F86D39B}"/>
          </ac:grpSpMkLst>
        </pc:grpChg>
        <pc:graphicFrameChg chg="del">
          <ac:chgData name="Kyle Tidswell-Brown" userId="3518c4a0-5c99-4880-b127-cb60ccf11a39" providerId="ADAL" clId="{E2C20845-3DC6-440F-B82E-0F0D84DA7234}" dt="2019-03-21T15:50:41.407" v="400" actId="478"/>
          <ac:graphicFrameMkLst>
            <pc:docMk/>
            <pc:sldMk cId="1748948499" sldId="335"/>
            <ac:graphicFrameMk id="15" creationId="{99026558-A298-4A61-BA91-5EB14373A840}"/>
          </ac:graphicFrameMkLst>
        </pc:graphicFrameChg>
        <pc:graphicFrameChg chg="del">
          <ac:chgData name="Kyle Tidswell-Brown" userId="3518c4a0-5c99-4880-b127-cb60ccf11a39" providerId="ADAL" clId="{E2C20845-3DC6-440F-B82E-0F0D84DA7234}" dt="2019-03-21T15:50:41.407" v="400" actId="478"/>
          <ac:graphicFrameMkLst>
            <pc:docMk/>
            <pc:sldMk cId="1748948499" sldId="335"/>
            <ac:graphicFrameMk id="16" creationId="{C560EE8D-B068-4FF9-9988-9EFC985FC3AB}"/>
          </ac:graphicFrameMkLst>
        </pc:graphicFrameChg>
        <pc:graphicFrameChg chg="add del">
          <ac:chgData name="Kyle Tidswell-Brown" userId="3518c4a0-5c99-4880-b127-cb60ccf11a39" providerId="ADAL" clId="{E2C20845-3DC6-440F-B82E-0F0D84DA7234}" dt="2019-03-21T15:51:08.094" v="434" actId="478"/>
          <ac:graphicFrameMkLst>
            <pc:docMk/>
            <pc:sldMk cId="1748948499" sldId="335"/>
            <ac:graphicFrameMk id="22" creationId="{3D013FEC-F346-4819-9A8A-0AC553818AC3}"/>
          </ac:graphicFrameMkLst>
        </pc:graphicFrameChg>
        <pc:graphicFrameChg chg="add del">
          <ac:chgData name="Kyle Tidswell-Brown" userId="3518c4a0-5c99-4880-b127-cb60ccf11a39" providerId="ADAL" clId="{E2C20845-3DC6-440F-B82E-0F0D84DA7234}" dt="2019-03-21T15:51:08.094" v="434" actId="478"/>
          <ac:graphicFrameMkLst>
            <pc:docMk/>
            <pc:sldMk cId="1748948499" sldId="335"/>
            <ac:graphicFrameMk id="23" creationId="{BC525A67-E575-4D19-8375-66573E85929C}"/>
          </ac:graphicFrameMkLst>
        </pc:graphicFrameChg>
        <pc:graphicFrameChg chg="add del">
          <ac:chgData name="Kyle Tidswell-Brown" userId="3518c4a0-5c99-4880-b127-cb60ccf11a39" providerId="ADAL" clId="{E2C20845-3DC6-440F-B82E-0F0D84DA7234}" dt="2019-03-21T15:51:17.691" v="437" actId="478"/>
          <ac:graphicFrameMkLst>
            <pc:docMk/>
            <pc:sldMk cId="1748948499" sldId="335"/>
            <ac:graphicFrameMk id="24" creationId="{720DCDC6-6EB6-4C1E-8F0D-425C4E378DF8}"/>
          </ac:graphicFrameMkLst>
        </pc:graphicFrameChg>
        <pc:graphicFrameChg chg="add del">
          <ac:chgData name="Kyle Tidswell-Brown" userId="3518c4a0-5c99-4880-b127-cb60ccf11a39" providerId="ADAL" clId="{E2C20845-3DC6-440F-B82E-0F0D84DA7234}" dt="2019-03-21T15:51:17.691" v="437" actId="478"/>
          <ac:graphicFrameMkLst>
            <pc:docMk/>
            <pc:sldMk cId="1748948499" sldId="335"/>
            <ac:graphicFrameMk id="25" creationId="{A004378E-99E4-4CC3-A0EF-8FBE1FF9B81A}"/>
          </ac:graphicFrameMkLst>
        </pc:graphicFrameChg>
        <pc:graphicFrameChg chg="add">
          <ac:chgData name="Kyle Tidswell-Brown" userId="3518c4a0-5c99-4880-b127-cb60ccf11a39" providerId="ADAL" clId="{E2C20845-3DC6-440F-B82E-0F0D84DA7234}" dt="2019-03-21T15:51:18.052" v="438"/>
          <ac:graphicFrameMkLst>
            <pc:docMk/>
            <pc:sldMk cId="1748948499" sldId="335"/>
            <ac:graphicFrameMk id="29" creationId="{20BA5FC9-B530-4C28-B4BB-072615A2DF17}"/>
          </ac:graphicFrameMkLst>
        </pc:graphicFrameChg>
        <pc:graphicFrameChg chg="add">
          <ac:chgData name="Kyle Tidswell-Brown" userId="3518c4a0-5c99-4880-b127-cb60ccf11a39" providerId="ADAL" clId="{E2C20845-3DC6-440F-B82E-0F0D84DA7234}" dt="2019-03-21T15:51:18.052" v="438"/>
          <ac:graphicFrameMkLst>
            <pc:docMk/>
            <pc:sldMk cId="1748948499" sldId="335"/>
            <ac:graphicFrameMk id="30" creationId="{06EBF215-426B-41F4-BA44-090148B53A82}"/>
          </ac:graphicFrameMkLst>
        </pc:graphicFrameChg>
      </pc:sldChg>
      <pc:sldChg chg="addSp delSp modSp">
        <pc:chgData name="Kyle Tidswell-Brown" userId="3518c4a0-5c99-4880-b127-cb60ccf11a39" providerId="ADAL" clId="{E2C20845-3DC6-440F-B82E-0F0D84DA7234}" dt="2019-03-21T15:51:43.663" v="452" actId="20577"/>
        <pc:sldMkLst>
          <pc:docMk/>
          <pc:sldMk cId="574778692" sldId="336"/>
        </pc:sldMkLst>
        <pc:spChg chg="mod">
          <ac:chgData name="Kyle Tidswell-Brown" userId="3518c4a0-5c99-4880-b127-cb60ccf11a39" providerId="ADAL" clId="{E2C20845-3DC6-440F-B82E-0F0D84DA7234}" dt="2019-03-21T15:04:30.337" v="0"/>
          <ac:spMkLst>
            <pc:docMk/>
            <pc:sldMk cId="574778692" sldId="336"/>
            <ac:spMk id="13" creationId="{09BC5E80-BEB7-4527-B8A2-7D8CF3DB7BA4}"/>
          </ac:spMkLst>
        </pc:spChg>
        <pc:spChg chg="mod">
          <ac:chgData name="Kyle Tidswell-Brown" userId="3518c4a0-5c99-4880-b127-cb60ccf11a39" providerId="ADAL" clId="{E2C20845-3DC6-440F-B82E-0F0D84DA7234}" dt="2019-03-21T15:51:43.663" v="452" actId="20577"/>
          <ac:spMkLst>
            <pc:docMk/>
            <pc:sldMk cId="574778692" sldId="336"/>
            <ac:spMk id="19" creationId="{5252A847-DE45-4FA3-A1F8-EEBEB845FF8E}"/>
          </ac:spMkLst>
        </pc:spChg>
        <pc:grpChg chg="del">
          <ac:chgData name="Kyle Tidswell-Brown" userId="3518c4a0-5c99-4880-b127-cb60ccf11a39" providerId="ADAL" clId="{E2C20845-3DC6-440F-B82E-0F0D84DA7234}" dt="2019-03-21T15:50:46.180" v="402" actId="478"/>
          <ac:grpSpMkLst>
            <pc:docMk/>
            <pc:sldMk cId="574778692" sldId="336"/>
            <ac:grpSpMk id="10" creationId="{DDB3BB75-2FAB-4ACC-B4C0-EEEF4E8AA9AB}"/>
          </ac:grpSpMkLst>
        </pc:grpChg>
        <pc:grpChg chg="add mod">
          <ac:chgData name="Kyle Tidswell-Brown" userId="3518c4a0-5c99-4880-b127-cb60ccf11a39" providerId="ADAL" clId="{E2C20845-3DC6-440F-B82E-0F0D84DA7234}" dt="2019-03-21T15:50:58.545" v="406" actId="12788"/>
          <ac:grpSpMkLst>
            <pc:docMk/>
            <pc:sldMk cId="574778692" sldId="336"/>
            <ac:grpSpMk id="17" creationId="{4FD9806B-BA4B-4364-9E3A-EAC63D76AA49}"/>
          </ac:grpSpMkLst>
        </pc:grpChg>
        <pc:graphicFrameChg chg="del">
          <ac:chgData name="Kyle Tidswell-Brown" userId="3518c4a0-5c99-4880-b127-cb60ccf11a39" providerId="ADAL" clId="{E2C20845-3DC6-440F-B82E-0F0D84DA7234}" dt="2019-03-21T15:50:46.180" v="402" actId="478"/>
          <ac:graphicFrameMkLst>
            <pc:docMk/>
            <pc:sldMk cId="574778692" sldId="336"/>
            <ac:graphicFrameMk id="15" creationId="{8EF52F77-A590-42BC-84BE-DEE0FDA76312}"/>
          </ac:graphicFrameMkLst>
        </pc:graphicFrameChg>
        <pc:graphicFrameChg chg="del">
          <ac:chgData name="Kyle Tidswell-Brown" userId="3518c4a0-5c99-4880-b127-cb60ccf11a39" providerId="ADAL" clId="{E2C20845-3DC6-440F-B82E-0F0D84DA7234}" dt="2019-03-21T15:50:46.180" v="402" actId="478"/>
          <ac:graphicFrameMkLst>
            <pc:docMk/>
            <pc:sldMk cId="574778692" sldId="336"/>
            <ac:graphicFrameMk id="16" creationId="{70E9A957-AA52-4C88-863A-5DB0D99D228B}"/>
          </ac:graphicFrameMkLst>
        </pc:graphicFrameChg>
        <pc:graphicFrameChg chg="add mod">
          <ac:chgData name="Kyle Tidswell-Brown" userId="3518c4a0-5c99-4880-b127-cb60ccf11a39" providerId="ADAL" clId="{E2C20845-3DC6-440F-B82E-0F0D84DA7234}" dt="2019-03-21T15:51:03.647" v="433" actId="1038"/>
          <ac:graphicFrameMkLst>
            <pc:docMk/>
            <pc:sldMk cId="574778692" sldId="336"/>
            <ac:graphicFrameMk id="22" creationId="{D698C35D-8420-4F86-AF47-3A58A5649AEC}"/>
          </ac:graphicFrameMkLst>
        </pc:graphicFrameChg>
        <pc:graphicFrameChg chg="add mod">
          <ac:chgData name="Kyle Tidswell-Brown" userId="3518c4a0-5c99-4880-b127-cb60ccf11a39" providerId="ADAL" clId="{E2C20845-3DC6-440F-B82E-0F0D84DA7234}" dt="2019-03-21T15:51:03.647" v="433" actId="1038"/>
          <ac:graphicFrameMkLst>
            <pc:docMk/>
            <pc:sldMk cId="574778692" sldId="336"/>
            <ac:graphicFrameMk id="23" creationId="{800CBC66-B3C3-464F-82B1-9DD6493C8BC7}"/>
          </ac:graphicFrameMkLst>
        </pc:graphicFrameChg>
      </pc:sldChg>
      <pc:sldChg chg="modSp">
        <pc:chgData name="Kyle Tidswell-Brown" userId="3518c4a0-5c99-4880-b127-cb60ccf11a39" providerId="ADAL" clId="{E2C20845-3DC6-440F-B82E-0F0D84DA7234}" dt="2019-03-21T15:39:23.952" v="38" actId="122"/>
        <pc:sldMkLst>
          <pc:docMk/>
          <pc:sldMk cId="2257600313" sldId="337"/>
        </pc:sldMkLst>
        <pc:spChg chg="mod">
          <ac:chgData name="Kyle Tidswell-Brown" userId="3518c4a0-5c99-4880-b127-cb60ccf11a39" providerId="ADAL" clId="{E2C20845-3DC6-440F-B82E-0F0D84DA7234}" dt="2019-03-21T15:04:30.337" v="0"/>
          <ac:spMkLst>
            <pc:docMk/>
            <pc:sldMk cId="2257600313" sldId="337"/>
            <ac:spMk id="9" creationId="{A5A9508D-B80D-4C91-BA15-46336EBF9678}"/>
          </ac:spMkLst>
        </pc:spChg>
        <pc:spChg chg="mod">
          <ac:chgData name="Kyle Tidswell-Brown" userId="3518c4a0-5c99-4880-b127-cb60ccf11a39" providerId="ADAL" clId="{E2C20845-3DC6-440F-B82E-0F0D84DA7234}" dt="2019-03-21T15:39:23.952" v="38" actId="122"/>
          <ac:spMkLst>
            <pc:docMk/>
            <pc:sldMk cId="2257600313" sldId="337"/>
            <ac:spMk id="19" creationId="{5252A847-DE45-4FA3-A1F8-EEBEB845FF8E}"/>
          </ac:spMkLst>
        </pc:spChg>
        <pc:graphicFrameChg chg="mod">
          <ac:chgData name="Kyle Tidswell-Brown" userId="3518c4a0-5c99-4880-b127-cb60ccf11a39" providerId="ADAL" clId="{E2C20845-3DC6-440F-B82E-0F0D84DA7234}" dt="2019-03-21T15:39:01.995" v="36" actId="1035"/>
          <ac:graphicFrameMkLst>
            <pc:docMk/>
            <pc:sldMk cId="2257600313" sldId="337"/>
            <ac:graphicFrameMk id="6" creationId="{337B40ED-A61F-4B1E-83BF-C07DDD495985}"/>
          </ac:graphicFrameMkLst>
        </pc:graphicFrameChg>
        <pc:graphicFrameChg chg="mod">
          <ac:chgData name="Kyle Tidswell-Brown" userId="3518c4a0-5c99-4880-b127-cb60ccf11a39" providerId="ADAL" clId="{E2C20845-3DC6-440F-B82E-0F0D84DA7234}" dt="2019-03-21T15:39:01.995" v="36" actId="1035"/>
          <ac:graphicFrameMkLst>
            <pc:docMk/>
            <pc:sldMk cId="2257600313" sldId="337"/>
            <ac:graphicFrameMk id="14" creationId="{EC31CFE4-473B-4288-BBBA-81082B796DFD}"/>
          </ac:graphicFrameMkLst>
        </pc:graphicFrameChg>
        <pc:graphicFrameChg chg="mod">
          <ac:chgData name="Kyle Tidswell-Brown" userId="3518c4a0-5c99-4880-b127-cb60ccf11a39" providerId="ADAL" clId="{E2C20845-3DC6-440F-B82E-0F0D84DA7234}" dt="2019-03-21T15:39:01.995" v="36" actId="1035"/>
          <ac:graphicFrameMkLst>
            <pc:docMk/>
            <pc:sldMk cId="2257600313" sldId="337"/>
            <ac:graphicFrameMk id="20" creationId="{1AD2F22A-17B5-4B3F-8099-7837F7C8CF57}"/>
          </ac:graphicFrameMkLst>
        </pc:graphicFrameChg>
        <pc:picChg chg="mod">
          <ac:chgData name="Kyle Tidswell-Brown" userId="3518c4a0-5c99-4880-b127-cb60ccf11a39" providerId="ADAL" clId="{E2C20845-3DC6-440F-B82E-0F0D84DA7234}" dt="2019-03-21T15:39:01.995" v="36" actId="1035"/>
          <ac:picMkLst>
            <pc:docMk/>
            <pc:sldMk cId="2257600313" sldId="337"/>
            <ac:picMk id="2" creationId="{7FF2292A-A5D9-455B-A2AF-DB6FE58CE351}"/>
          </ac:picMkLst>
        </pc:picChg>
        <pc:picChg chg="mod">
          <ac:chgData name="Kyle Tidswell-Brown" userId="3518c4a0-5c99-4880-b127-cb60ccf11a39" providerId="ADAL" clId="{E2C20845-3DC6-440F-B82E-0F0D84DA7234}" dt="2019-03-21T15:39:01.995" v="36" actId="1035"/>
          <ac:picMkLst>
            <pc:docMk/>
            <pc:sldMk cId="2257600313" sldId="337"/>
            <ac:picMk id="3" creationId="{92DC5874-727C-4244-A021-9C99B3781B1F}"/>
          </ac:picMkLst>
        </pc:picChg>
        <pc:picChg chg="mod">
          <ac:chgData name="Kyle Tidswell-Brown" userId="3518c4a0-5c99-4880-b127-cb60ccf11a39" providerId="ADAL" clId="{E2C20845-3DC6-440F-B82E-0F0D84DA7234}" dt="2019-03-21T15:39:01.995" v="36" actId="1035"/>
          <ac:picMkLst>
            <pc:docMk/>
            <pc:sldMk cId="2257600313" sldId="337"/>
            <ac:picMk id="4" creationId="{FE205022-106D-4B35-ACEF-149BF5A9DD69}"/>
          </ac:picMkLst>
        </pc:picChg>
      </pc:sldChg>
      <pc:sldChg chg="modSp">
        <pc:chgData name="Kyle Tidswell-Brown" userId="3518c4a0-5c99-4880-b127-cb60ccf11a39" providerId="ADAL" clId="{E2C20845-3DC6-440F-B82E-0F0D84DA7234}" dt="2019-03-21T15:39:21.214" v="37" actId="122"/>
        <pc:sldMkLst>
          <pc:docMk/>
          <pc:sldMk cId="266572664" sldId="338"/>
        </pc:sldMkLst>
        <pc:spChg chg="mod">
          <ac:chgData name="Kyle Tidswell-Brown" userId="3518c4a0-5c99-4880-b127-cb60ccf11a39" providerId="ADAL" clId="{E2C20845-3DC6-440F-B82E-0F0D84DA7234}" dt="2019-03-21T15:04:30.337" v="0"/>
          <ac:spMkLst>
            <pc:docMk/>
            <pc:sldMk cId="266572664" sldId="338"/>
            <ac:spMk id="9" creationId="{A5A9508D-B80D-4C91-BA15-46336EBF9678}"/>
          </ac:spMkLst>
        </pc:spChg>
        <pc:spChg chg="mod">
          <ac:chgData name="Kyle Tidswell-Brown" userId="3518c4a0-5c99-4880-b127-cb60ccf11a39" providerId="ADAL" clId="{E2C20845-3DC6-440F-B82E-0F0D84DA7234}" dt="2019-03-21T15:39:21.214" v="37" actId="122"/>
          <ac:spMkLst>
            <pc:docMk/>
            <pc:sldMk cId="266572664" sldId="338"/>
            <ac:spMk id="19" creationId="{5252A847-DE45-4FA3-A1F8-EEBEB845FF8E}"/>
          </ac:spMkLst>
        </pc:spChg>
      </pc:sldChg>
      <pc:sldChg chg="modSp">
        <pc:chgData name="Kyle Tidswell-Brown" userId="3518c4a0-5c99-4880-b127-cb60ccf11a39" providerId="ADAL" clId="{E2C20845-3DC6-440F-B82E-0F0D84DA7234}" dt="2019-03-21T15:41:43.840" v="45" actId="255"/>
        <pc:sldMkLst>
          <pc:docMk/>
          <pc:sldMk cId="2555356589" sldId="339"/>
        </pc:sldMkLst>
        <pc:spChg chg="mod">
          <ac:chgData name="Kyle Tidswell-Brown" userId="3518c4a0-5c99-4880-b127-cb60ccf11a39" providerId="ADAL" clId="{E2C20845-3DC6-440F-B82E-0F0D84DA7234}" dt="2019-03-21T15:04:30.337" v="0"/>
          <ac:spMkLst>
            <pc:docMk/>
            <pc:sldMk cId="2555356589" sldId="339"/>
            <ac:spMk id="12" creationId="{3559368D-7EB3-476A-876D-F5EF1E24AB40}"/>
          </ac:spMkLst>
        </pc:spChg>
        <pc:spChg chg="mod">
          <ac:chgData name="Kyle Tidswell-Brown" userId="3518c4a0-5c99-4880-b127-cb60ccf11a39" providerId="ADAL" clId="{E2C20845-3DC6-440F-B82E-0F0D84DA7234}" dt="2019-03-21T15:41:43.840" v="45" actId="255"/>
          <ac:spMkLst>
            <pc:docMk/>
            <pc:sldMk cId="2555356589" sldId="339"/>
            <ac:spMk id="19" creationId="{5252A847-DE45-4FA3-A1F8-EEBEB845FF8E}"/>
          </ac:spMkLst>
        </pc:spChg>
      </pc:sldChg>
      <pc:sldChg chg="modSp">
        <pc:chgData name="Kyle Tidswell-Brown" userId="3518c4a0-5c99-4880-b127-cb60ccf11a39" providerId="ADAL" clId="{E2C20845-3DC6-440F-B82E-0F0D84DA7234}" dt="2019-03-21T15:42:00.571" v="47" actId="207"/>
        <pc:sldMkLst>
          <pc:docMk/>
          <pc:sldMk cId="1117960861" sldId="340"/>
        </pc:sldMkLst>
        <pc:spChg chg="mod">
          <ac:chgData name="Kyle Tidswell-Brown" userId="3518c4a0-5c99-4880-b127-cb60ccf11a39" providerId="ADAL" clId="{E2C20845-3DC6-440F-B82E-0F0D84DA7234}" dt="2019-03-21T15:04:30.337" v="0"/>
          <ac:spMkLst>
            <pc:docMk/>
            <pc:sldMk cId="1117960861" sldId="340"/>
            <ac:spMk id="12" creationId="{3559368D-7EB3-476A-876D-F5EF1E24AB40}"/>
          </ac:spMkLst>
        </pc:spChg>
        <pc:spChg chg="mod">
          <ac:chgData name="Kyle Tidswell-Brown" userId="3518c4a0-5c99-4880-b127-cb60ccf11a39" providerId="ADAL" clId="{E2C20845-3DC6-440F-B82E-0F0D84DA7234}" dt="2019-03-21T15:42:00.571" v="47" actId="207"/>
          <ac:spMkLst>
            <pc:docMk/>
            <pc:sldMk cId="1117960861" sldId="340"/>
            <ac:spMk id="15" creationId="{F80B8381-2010-4215-A5EF-6730AA0A2101}"/>
          </ac:spMkLst>
        </pc:spChg>
        <pc:spChg chg="mod">
          <ac:chgData name="Kyle Tidswell-Brown" userId="3518c4a0-5c99-4880-b127-cb60ccf11a39" providerId="ADAL" clId="{E2C20845-3DC6-440F-B82E-0F0D84DA7234}" dt="2019-03-21T15:41:53.287" v="46" actId="255"/>
          <ac:spMkLst>
            <pc:docMk/>
            <pc:sldMk cId="1117960861" sldId="340"/>
            <ac:spMk id="19" creationId="{5252A847-DE45-4FA3-A1F8-EEBEB845FF8E}"/>
          </ac:spMkLst>
        </pc:spChg>
      </pc:sldChg>
      <pc:sldChg chg="modSp add">
        <pc:chgData name="Kyle Tidswell-Brown" userId="3518c4a0-5c99-4880-b127-cb60ccf11a39" providerId="ADAL" clId="{E2C20845-3DC6-440F-B82E-0F0D84DA7234}" dt="2019-03-21T15:45:40.300" v="204"/>
        <pc:sldMkLst>
          <pc:docMk/>
          <pc:sldMk cId="3343835491" sldId="341"/>
        </pc:sldMkLst>
        <pc:graphicFrameChg chg="mod modGraphic">
          <ac:chgData name="Kyle Tidswell-Brown" userId="3518c4a0-5c99-4880-b127-cb60ccf11a39" providerId="ADAL" clId="{E2C20845-3DC6-440F-B82E-0F0D84DA7234}" dt="2019-03-21T15:45:35.987" v="203"/>
          <ac:graphicFrameMkLst>
            <pc:docMk/>
            <pc:sldMk cId="3343835491" sldId="341"/>
            <ac:graphicFrameMk id="11" creationId="{9BB6A2A7-0B30-4165-9E69-A4D712D34C05}"/>
          </ac:graphicFrameMkLst>
        </pc:graphicFrameChg>
        <pc:graphicFrameChg chg="mod modGraphic">
          <ac:chgData name="Kyle Tidswell-Brown" userId="3518c4a0-5c99-4880-b127-cb60ccf11a39" providerId="ADAL" clId="{E2C20845-3DC6-440F-B82E-0F0D84DA7234}" dt="2019-03-21T15:45:40.300" v="204"/>
          <ac:graphicFrameMkLst>
            <pc:docMk/>
            <pc:sldMk cId="3343835491" sldId="341"/>
            <ac:graphicFrameMk id="12" creationId="{C43169E2-5ABE-461C-8D89-BB4BACB1BEC3}"/>
          </ac:graphicFrameMkLst>
        </pc:graphicFrameChg>
      </pc:sldChg>
    </pc:docChg>
  </pc:docChgLst>
  <pc:docChgLst>
    <pc:chgData name="Sian Stebbings" userId="e14ea2a2-07d0-4302-97b9-16dc822a37cc" providerId="ADAL" clId="{2B0956C7-403E-49F2-9616-9812643557BD}"/>
  </pc:docChgLst>
  <pc:docChgLst>
    <pc:chgData name="Eleanor Simpson" userId="975f5492-d74c-431c-90fe-9bfc34b8124b" providerId="ADAL" clId="{493B508D-9EF6-4889-9DE2-9C4222D85507}"/>
    <pc:docChg chg="undo custSel addSld delSld modSld sldOrd">
      <pc:chgData name="Eleanor Simpson" userId="975f5492-d74c-431c-90fe-9bfc34b8124b" providerId="ADAL" clId="{493B508D-9EF6-4889-9DE2-9C4222D85507}" dt="2019-03-21T14:07:57.821" v="2678" actId="164"/>
      <pc:docMkLst>
        <pc:docMk/>
      </pc:docMkLst>
      <pc:sldChg chg="addSp delSp modSp">
        <pc:chgData name="Eleanor Simpson" userId="975f5492-d74c-431c-90fe-9bfc34b8124b" providerId="ADAL" clId="{493B508D-9EF6-4889-9DE2-9C4222D85507}" dt="2019-03-21T12:23:24.263" v="1491" actId="255"/>
        <pc:sldMkLst>
          <pc:docMk/>
          <pc:sldMk cId="2637481266" sldId="256"/>
        </pc:sldMkLst>
        <pc:spChg chg="add del mod">
          <ac:chgData name="Eleanor Simpson" userId="975f5492-d74c-431c-90fe-9bfc34b8124b" providerId="ADAL" clId="{493B508D-9EF6-4889-9DE2-9C4222D85507}" dt="2019-03-21T12:23:24.263" v="1491" actId="255"/>
          <ac:spMkLst>
            <pc:docMk/>
            <pc:sldMk cId="2637481266" sldId="256"/>
            <ac:spMk id="19" creationId="{5252A847-DE45-4FA3-A1F8-EEBEB845FF8E}"/>
          </ac:spMkLst>
        </pc:spChg>
        <pc:grpChg chg="add">
          <ac:chgData name="Eleanor Simpson" userId="975f5492-d74c-431c-90fe-9bfc34b8124b" providerId="ADAL" clId="{493B508D-9EF6-4889-9DE2-9C4222D85507}" dt="2019-03-17T21:46:41.496" v="885"/>
          <ac:grpSpMkLst>
            <pc:docMk/>
            <pc:sldMk cId="2637481266" sldId="256"/>
            <ac:grpSpMk id="7" creationId="{C3D21810-7D60-4FA3-9E73-5A43ECE1D430}"/>
          </ac:grpSpMkLst>
        </pc:grpChg>
        <pc:grpChg chg="del">
          <ac:chgData name="Eleanor Simpson" userId="975f5492-d74c-431c-90fe-9bfc34b8124b" providerId="ADAL" clId="{493B508D-9EF6-4889-9DE2-9C4222D85507}" dt="2019-03-17T21:46:39.757" v="884" actId="478"/>
          <ac:grpSpMkLst>
            <pc:docMk/>
            <pc:sldMk cId="2637481266" sldId="256"/>
            <ac:grpSpMk id="16" creationId="{B31300A9-E3C5-4701-8EF1-45ED088A04DD}"/>
          </ac:grpSpMkLst>
        </pc:grpChg>
      </pc:sldChg>
      <pc:sldChg chg="addSp delSp modSp">
        <pc:chgData name="Eleanor Simpson" userId="975f5492-d74c-431c-90fe-9bfc34b8124b" providerId="ADAL" clId="{493B508D-9EF6-4889-9DE2-9C4222D85507}" dt="2019-03-21T12:23:39.156" v="1492" actId="207"/>
        <pc:sldMkLst>
          <pc:docMk/>
          <pc:sldMk cId="3855900595" sldId="301"/>
        </pc:sldMkLst>
        <pc:spChg chg="add del mod">
          <ac:chgData name="Eleanor Simpson" userId="975f5492-d74c-431c-90fe-9bfc34b8124b" providerId="ADAL" clId="{493B508D-9EF6-4889-9DE2-9C4222D85507}" dt="2019-03-21T12:23:39.156" v="1492" actId="207"/>
          <ac:spMkLst>
            <pc:docMk/>
            <pc:sldMk cId="3855900595" sldId="301"/>
            <ac:spMk id="19" creationId="{5252A847-DE45-4FA3-A1F8-EEBEB845FF8E}"/>
          </ac:spMkLst>
        </pc:spChg>
        <pc:grpChg chg="add">
          <ac:chgData name="Eleanor Simpson" userId="975f5492-d74c-431c-90fe-9bfc34b8124b" providerId="ADAL" clId="{493B508D-9EF6-4889-9DE2-9C4222D85507}" dt="2019-03-17T21:46:47.782" v="887"/>
          <ac:grpSpMkLst>
            <pc:docMk/>
            <pc:sldMk cId="3855900595" sldId="301"/>
            <ac:grpSpMk id="7" creationId="{B140CF37-524F-4003-B8FF-33906A42BF7B}"/>
          </ac:grpSpMkLst>
        </pc:grpChg>
        <pc:grpChg chg="del">
          <ac:chgData name="Eleanor Simpson" userId="975f5492-d74c-431c-90fe-9bfc34b8124b" providerId="ADAL" clId="{493B508D-9EF6-4889-9DE2-9C4222D85507}" dt="2019-03-17T21:46:47.202" v="886" actId="478"/>
          <ac:grpSpMkLst>
            <pc:docMk/>
            <pc:sldMk cId="3855900595" sldId="301"/>
            <ac:grpSpMk id="16" creationId="{B31300A9-E3C5-4701-8EF1-45ED088A04DD}"/>
          </ac:grpSpMkLst>
        </pc:grpChg>
      </pc:sldChg>
      <pc:sldChg chg="addSp delSp modSp">
        <pc:chgData name="Eleanor Simpson" userId="975f5492-d74c-431c-90fe-9bfc34b8124b" providerId="ADAL" clId="{493B508D-9EF6-4889-9DE2-9C4222D85507}" dt="2019-03-21T12:35:41.317" v="1567" actId="207"/>
        <pc:sldMkLst>
          <pc:docMk/>
          <pc:sldMk cId="899712665" sldId="304"/>
        </pc:sldMkLst>
        <pc:spChg chg="mod">
          <ac:chgData name="Eleanor Simpson" userId="975f5492-d74c-431c-90fe-9bfc34b8124b" providerId="ADAL" clId="{493B508D-9EF6-4889-9DE2-9C4222D85507}" dt="2019-03-21T12:35:41.317" v="1567" actId="207"/>
          <ac:spMkLst>
            <pc:docMk/>
            <pc:sldMk cId="899712665" sldId="304"/>
            <ac:spMk id="19" creationId="{5252A847-DE45-4FA3-A1F8-EEBEB845FF8E}"/>
          </ac:spMkLst>
        </pc:spChg>
        <pc:grpChg chg="add">
          <ac:chgData name="Eleanor Simpson" userId="975f5492-d74c-431c-90fe-9bfc34b8124b" providerId="ADAL" clId="{493B508D-9EF6-4889-9DE2-9C4222D85507}" dt="2019-03-17T21:47:05.700" v="893"/>
          <ac:grpSpMkLst>
            <pc:docMk/>
            <pc:sldMk cId="899712665" sldId="304"/>
            <ac:grpSpMk id="9" creationId="{F4F64D97-6720-4788-9B92-85C6D50C682F}"/>
          </ac:grpSpMkLst>
        </pc:grpChg>
        <pc:grpChg chg="del">
          <ac:chgData name="Eleanor Simpson" userId="975f5492-d74c-431c-90fe-9bfc34b8124b" providerId="ADAL" clId="{493B508D-9EF6-4889-9DE2-9C4222D85507}" dt="2019-03-17T21:47:04.818" v="892" actId="478"/>
          <ac:grpSpMkLst>
            <pc:docMk/>
            <pc:sldMk cId="899712665" sldId="304"/>
            <ac:grpSpMk id="16" creationId="{B31300A9-E3C5-4701-8EF1-45ED088A04DD}"/>
          </ac:grpSpMkLst>
        </pc:grpChg>
        <pc:graphicFrameChg chg="modGraphic">
          <ac:chgData name="Eleanor Simpson" userId="975f5492-d74c-431c-90fe-9bfc34b8124b" providerId="ADAL" clId="{493B508D-9EF6-4889-9DE2-9C4222D85507}" dt="2019-03-17T21:30:32.775" v="253" actId="207"/>
          <ac:graphicFrameMkLst>
            <pc:docMk/>
            <pc:sldMk cId="899712665" sldId="304"/>
            <ac:graphicFrameMk id="10" creationId="{D5090A2F-AE5F-4908-8852-E30425C39274}"/>
          </ac:graphicFrameMkLst>
        </pc:graphicFrameChg>
        <pc:graphicFrameChg chg="modGraphic">
          <ac:chgData name="Eleanor Simpson" userId="975f5492-d74c-431c-90fe-9bfc34b8124b" providerId="ADAL" clId="{493B508D-9EF6-4889-9DE2-9C4222D85507}" dt="2019-03-17T21:30:47.535" v="259" actId="207"/>
          <ac:graphicFrameMkLst>
            <pc:docMk/>
            <pc:sldMk cId="899712665" sldId="304"/>
            <ac:graphicFrameMk id="11" creationId="{DB1EF904-2796-4659-9BD8-C557314C928A}"/>
          </ac:graphicFrameMkLst>
        </pc:graphicFrameChg>
      </pc:sldChg>
      <pc:sldChg chg="addSp delSp modSp">
        <pc:chgData name="Eleanor Simpson" userId="975f5492-d74c-431c-90fe-9bfc34b8124b" providerId="ADAL" clId="{493B508D-9EF6-4889-9DE2-9C4222D85507}" dt="2019-03-21T12:35:48.682" v="1569" actId="404"/>
        <pc:sldMkLst>
          <pc:docMk/>
          <pc:sldMk cId="2741805507" sldId="305"/>
        </pc:sldMkLst>
        <pc:spChg chg="mod">
          <ac:chgData name="Eleanor Simpson" userId="975f5492-d74c-431c-90fe-9bfc34b8124b" providerId="ADAL" clId="{493B508D-9EF6-4889-9DE2-9C4222D85507}" dt="2019-03-21T12:35:48.682" v="1569" actId="404"/>
          <ac:spMkLst>
            <pc:docMk/>
            <pc:sldMk cId="2741805507" sldId="305"/>
            <ac:spMk id="19" creationId="{5252A847-DE45-4FA3-A1F8-EEBEB845FF8E}"/>
          </ac:spMkLst>
        </pc:spChg>
        <pc:grpChg chg="add">
          <ac:chgData name="Eleanor Simpson" userId="975f5492-d74c-431c-90fe-9bfc34b8124b" providerId="ADAL" clId="{493B508D-9EF6-4889-9DE2-9C4222D85507}" dt="2019-03-17T21:47:13.026" v="895"/>
          <ac:grpSpMkLst>
            <pc:docMk/>
            <pc:sldMk cId="2741805507" sldId="305"/>
            <ac:grpSpMk id="10" creationId="{A69337AA-4EF2-4728-AB70-26C2D9BC2327}"/>
          </ac:grpSpMkLst>
        </pc:grpChg>
        <pc:grpChg chg="del">
          <ac:chgData name="Eleanor Simpson" userId="975f5492-d74c-431c-90fe-9bfc34b8124b" providerId="ADAL" clId="{493B508D-9EF6-4889-9DE2-9C4222D85507}" dt="2019-03-17T21:47:12.205" v="894" actId="478"/>
          <ac:grpSpMkLst>
            <pc:docMk/>
            <pc:sldMk cId="2741805507" sldId="305"/>
            <ac:grpSpMk id="16" creationId="{B31300A9-E3C5-4701-8EF1-45ED088A04DD}"/>
          </ac:grpSpMkLst>
        </pc:grpChg>
        <pc:graphicFrameChg chg="modGraphic">
          <ac:chgData name="Eleanor Simpson" userId="975f5492-d74c-431c-90fe-9bfc34b8124b" providerId="ADAL" clId="{493B508D-9EF6-4889-9DE2-9C4222D85507}" dt="2019-03-17T21:30:59.832" v="262" actId="207"/>
          <ac:graphicFrameMkLst>
            <pc:docMk/>
            <pc:sldMk cId="2741805507" sldId="305"/>
            <ac:graphicFrameMk id="9" creationId="{7B96F01B-535F-4689-A8A6-16A8406634F3}"/>
          </ac:graphicFrameMkLst>
        </pc:graphicFrameChg>
        <pc:graphicFrameChg chg="modGraphic">
          <ac:chgData name="Eleanor Simpson" userId="975f5492-d74c-431c-90fe-9bfc34b8124b" providerId="ADAL" clId="{493B508D-9EF6-4889-9DE2-9C4222D85507}" dt="2019-03-17T21:31:16.946" v="268" actId="207"/>
          <ac:graphicFrameMkLst>
            <pc:docMk/>
            <pc:sldMk cId="2741805507" sldId="305"/>
            <ac:graphicFrameMk id="11" creationId="{F2A936EC-8582-4671-87F5-BCC552B2B1C5}"/>
          </ac:graphicFrameMkLst>
        </pc:graphicFrameChg>
      </pc:sldChg>
      <pc:sldChg chg="addSp delSp modSp del">
        <pc:chgData name="Eleanor Simpson" userId="975f5492-d74c-431c-90fe-9bfc34b8124b" providerId="ADAL" clId="{493B508D-9EF6-4889-9DE2-9C4222D85507}" dt="2019-03-21T13:09:32.875" v="2621" actId="2696"/>
        <pc:sldMkLst>
          <pc:docMk/>
          <pc:sldMk cId="2576529742" sldId="306"/>
        </pc:sldMkLst>
        <pc:spChg chg="del mod ord">
          <ac:chgData name="Eleanor Simpson" userId="975f5492-d74c-431c-90fe-9bfc34b8124b" providerId="ADAL" clId="{493B508D-9EF6-4889-9DE2-9C4222D85507}" dt="2019-03-21T13:05:06.704" v="2262"/>
          <ac:spMkLst>
            <pc:docMk/>
            <pc:sldMk cId="2576529742" sldId="306"/>
            <ac:spMk id="21" creationId="{4BFDD20A-7ABB-4273-BED7-030EAF493341}"/>
          </ac:spMkLst>
        </pc:spChg>
        <pc:spChg chg="del mod ord">
          <ac:chgData name="Eleanor Simpson" userId="975f5492-d74c-431c-90fe-9bfc34b8124b" providerId="ADAL" clId="{493B508D-9EF6-4889-9DE2-9C4222D85507}" dt="2019-03-21T13:05:06.704" v="2262"/>
          <ac:spMkLst>
            <pc:docMk/>
            <pc:sldMk cId="2576529742" sldId="306"/>
            <ac:spMk id="22" creationId="{B1F3B44B-5E0B-4A64-867F-689962C52677}"/>
          </ac:spMkLst>
        </pc:spChg>
        <pc:spChg chg="del mod ord">
          <ac:chgData name="Eleanor Simpson" userId="975f5492-d74c-431c-90fe-9bfc34b8124b" providerId="ADAL" clId="{493B508D-9EF6-4889-9DE2-9C4222D85507}" dt="2019-03-21T13:05:06.704" v="2262"/>
          <ac:spMkLst>
            <pc:docMk/>
            <pc:sldMk cId="2576529742" sldId="306"/>
            <ac:spMk id="23" creationId="{348B73A9-3971-4711-BC93-549EF6D5B8CB}"/>
          </ac:spMkLst>
        </pc:spChg>
        <pc:spChg chg="mod">
          <ac:chgData name="Eleanor Simpson" userId="975f5492-d74c-431c-90fe-9bfc34b8124b" providerId="ADAL" clId="{493B508D-9EF6-4889-9DE2-9C4222D85507}" dt="2019-03-21T12:36:00.263" v="1571" actId="404"/>
          <ac:spMkLst>
            <pc:docMk/>
            <pc:sldMk cId="2576529742" sldId="306"/>
            <ac:spMk id="26" creationId="{747A8F5D-A21D-472B-98CA-E95557B9EFB6}"/>
          </ac:spMkLst>
        </pc:spChg>
        <pc:grpChg chg="add">
          <ac:chgData name="Eleanor Simpson" userId="975f5492-d74c-431c-90fe-9bfc34b8124b" providerId="ADAL" clId="{493B508D-9EF6-4889-9DE2-9C4222D85507}" dt="2019-03-17T21:47:17.762" v="897"/>
          <ac:grpSpMkLst>
            <pc:docMk/>
            <pc:sldMk cId="2576529742" sldId="306"/>
            <ac:grpSpMk id="11" creationId="{9DF294DD-730D-4ECC-9BE2-A3A430AF7F35}"/>
          </ac:grpSpMkLst>
        </pc:grpChg>
        <pc:grpChg chg="del">
          <ac:chgData name="Eleanor Simpson" userId="975f5492-d74c-431c-90fe-9bfc34b8124b" providerId="ADAL" clId="{493B508D-9EF6-4889-9DE2-9C4222D85507}" dt="2019-03-17T21:47:16.969" v="896" actId="478"/>
          <ac:grpSpMkLst>
            <pc:docMk/>
            <pc:sldMk cId="2576529742" sldId="306"/>
            <ac:grpSpMk id="16" creationId="{B31300A9-E3C5-4701-8EF1-45ED088A04DD}"/>
          </ac:grpSpMkLst>
        </pc:grpChg>
      </pc:sldChg>
      <pc:sldChg chg="addSp delSp modSp">
        <pc:chgData name="Eleanor Simpson" userId="975f5492-d74c-431c-90fe-9bfc34b8124b" providerId="ADAL" clId="{493B508D-9EF6-4889-9DE2-9C4222D85507}" dt="2019-03-21T12:36:31.323" v="1578" actId="404"/>
        <pc:sldMkLst>
          <pc:docMk/>
          <pc:sldMk cId="273723392" sldId="308"/>
        </pc:sldMkLst>
        <pc:spChg chg="mod">
          <ac:chgData name="Eleanor Simpson" userId="975f5492-d74c-431c-90fe-9bfc34b8124b" providerId="ADAL" clId="{493B508D-9EF6-4889-9DE2-9C4222D85507}" dt="2019-03-21T12:36:31.323" v="1578" actId="404"/>
          <ac:spMkLst>
            <pc:docMk/>
            <pc:sldMk cId="273723392" sldId="308"/>
            <ac:spMk id="19" creationId="{5252A847-DE45-4FA3-A1F8-EEBEB845FF8E}"/>
          </ac:spMkLst>
        </pc:spChg>
        <pc:grpChg chg="add">
          <ac:chgData name="Eleanor Simpson" userId="975f5492-d74c-431c-90fe-9bfc34b8124b" providerId="ADAL" clId="{493B508D-9EF6-4889-9DE2-9C4222D85507}" dt="2019-03-17T21:47:28.786" v="901"/>
          <ac:grpSpMkLst>
            <pc:docMk/>
            <pc:sldMk cId="273723392" sldId="308"/>
            <ac:grpSpMk id="9" creationId="{732EC9AF-1F05-491C-816C-08A04EEFF49B}"/>
          </ac:grpSpMkLst>
        </pc:grpChg>
        <pc:grpChg chg="del">
          <ac:chgData name="Eleanor Simpson" userId="975f5492-d74c-431c-90fe-9bfc34b8124b" providerId="ADAL" clId="{493B508D-9EF6-4889-9DE2-9C4222D85507}" dt="2019-03-17T21:47:28.177" v="900" actId="478"/>
          <ac:grpSpMkLst>
            <pc:docMk/>
            <pc:sldMk cId="273723392" sldId="308"/>
            <ac:grpSpMk id="16" creationId="{B31300A9-E3C5-4701-8EF1-45ED088A04DD}"/>
          </ac:grpSpMkLst>
        </pc:grpChg>
        <pc:graphicFrameChg chg="modGraphic">
          <ac:chgData name="Eleanor Simpson" userId="975f5492-d74c-431c-90fe-9bfc34b8124b" providerId="ADAL" clId="{493B508D-9EF6-4889-9DE2-9C4222D85507}" dt="2019-03-17T21:11:49.703" v="46" actId="113"/>
          <ac:graphicFrameMkLst>
            <pc:docMk/>
            <pc:sldMk cId="273723392" sldId="308"/>
            <ac:graphicFrameMk id="7" creationId="{BDDEB97B-9575-4CFD-94AF-A6B6197C8505}"/>
          </ac:graphicFrameMkLst>
        </pc:graphicFrameChg>
      </pc:sldChg>
      <pc:sldChg chg="addSp delSp modSp">
        <pc:chgData name="Eleanor Simpson" userId="975f5492-d74c-431c-90fe-9bfc34b8124b" providerId="ADAL" clId="{493B508D-9EF6-4889-9DE2-9C4222D85507}" dt="2019-03-21T12:36:42.246" v="1580" actId="404"/>
        <pc:sldMkLst>
          <pc:docMk/>
          <pc:sldMk cId="2354234191" sldId="309"/>
        </pc:sldMkLst>
        <pc:spChg chg="mod">
          <ac:chgData name="Eleanor Simpson" userId="975f5492-d74c-431c-90fe-9bfc34b8124b" providerId="ADAL" clId="{493B508D-9EF6-4889-9DE2-9C4222D85507}" dt="2019-03-21T12:36:42.246" v="1580" actId="404"/>
          <ac:spMkLst>
            <pc:docMk/>
            <pc:sldMk cId="2354234191" sldId="309"/>
            <ac:spMk id="19" creationId="{5252A847-DE45-4FA3-A1F8-EEBEB845FF8E}"/>
          </ac:spMkLst>
        </pc:spChg>
        <pc:grpChg chg="add">
          <ac:chgData name="Eleanor Simpson" userId="975f5492-d74c-431c-90fe-9bfc34b8124b" providerId="ADAL" clId="{493B508D-9EF6-4889-9DE2-9C4222D85507}" dt="2019-03-17T21:47:33.621" v="903"/>
          <ac:grpSpMkLst>
            <pc:docMk/>
            <pc:sldMk cId="2354234191" sldId="309"/>
            <ac:grpSpMk id="10" creationId="{754BEC4D-A21D-4CF7-B10F-9435E9D8C646}"/>
          </ac:grpSpMkLst>
        </pc:grpChg>
        <pc:grpChg chg="del">
          <ac:chgData name="Eleanor Simpson" userId="975f5492-d74c-431c-90fe-9bfc34b8124b" providerId="ADAL" clId="{493B508D-9EF6-4889-9DE2-9C4222D85507}" dt="2019-03-17T21:47:32.894" v="902" actId="478"/>
          <ac:grpSpMkLst>
            <pc:docMk/>
            <pc:sldMk cId="2354234191" sldId="309"/>
            <ac:grpSpMk id="16" creationId="{B31300A9-E3C5-4701-8EF1-45ED088A04DD}"/>
          </ac:grpSpMkLst>
        </pc:grpChg>
        <pc:graphicFrameChg chg="modGraphic">
          <ac:chgData name="Eleanor Simpson" userId="975f5492-d74c-431c-90fe-9bfc34b8124b" providerId="ADAL" clId="{493B508D-9EF6-4889-9DE2-9C4222D85507}" dt="2019-03-17T21:12:13.200" v="50" actId="113"/>
          <ac:graphicFrameMkLst>
            <pc:docMk/>
            <pc:sldMk cId="2354234191" sldId="309"/>
            <ac:graphicFrameMk id="9" creationId="{D85B286E-7A0B-4568-B2EE-4F20BA78E4D8}"/>
          </ac:graphicFrameMkLst>
        </pc:graphicFrameChg>
      </pc:sldChg>
      <pc:sldChg chg="addSp delSp modSp">
        <pc:chgData name="Eleanor Simpson" userId="975f5492-d74c-431c-90fe-9bfc34b8124b" providerId="ADAL" clId="{493B508D-9EF6-4889-9DE2-9C4222D85507}" dt="2019-03-21T12:36:50.155" v="1582" actId="404"/>
        <pc:sldMkLst>
          <pc:docMk/>
          <pc:sldMk cId="713271896" sldId="310"/>
        </pc:sldMkLst>
        <pc:spChg chg="mod">
          <ac:chgData name="Eleanor Simpson" userId="975f5492-d74c-431c-90fe-9bfc34b8124b" providerId="ADAL" clId="{493B508D-9EF6-4889-9DE2-9C4222D85507}" dt="2019-03-21T12:36:50.155" v="1582" actId="404"/>
          <ac:spMkLst>
            <pc:docMk/>
            <pc:sldMk cId="713271896" sldId="310"/>
            <ac:spMk id="19" creationId="{5252A847-DE45-4FA3-A1F8-EEBEB845FF8E}"/>
          </ac:spMkLst>
        </pc:spChg>
        <pc:grpChg chg="add">
          <ac:chgData name="Eleanor Simpson" userId="975f5492-d74c-431c-90fe-9bfc34b8124b" providerId="ADAL" clId="{493B508D-9EF6-4889-9DE2-9C4222D85507}" dt="2019-03-17T21:47:39.695" v="905"/>
          <ac:grpSpMkLst>
            <pc:docMk/>
            <pc:sldMk cId="713271896" sldId="310"/>
            <ac:grpSpMk id="9" creationId="{513208FD-BACC-40E8-884C-B2569AA137BC}"/>
          </ac:grpSpMkLst>
        </pc:grpChg>
        <pc:grpChg chg="del">
          <ac:chgData name="Eleanor Simpson" userId="975f5492-d74c-431c-90fe-9bfc34b8124b" providerId="ADAL" clId="{493B508D-9EF6-4889-9DE2-9C4222D85507}" dt="2019-03-17T21:47:38.920" v="904" actId="478"/>
          <ac:grpSpMkLst>
            <pc:docMk/>
            <pc:sldMk cId="713271896" sldId="310"/>
            <ac:grpSpMk id="16" creationId="{B31300A9-E3C5-4701-8EF1-45ED088A04DD}"/>
          </ac:grpSpMkLst>
        </pc:grpChg>
        <pc:graphicFrameChg chg="mod modGraphic">
          <ac:chgData name="Eleanor Simpson" userId="975f5492-d74c-431c-90fe-9bfc34b8124b" providerId="ADAL" clId="{493B508D-9EF6-4889-9DE2-9C4222D85507}" dt="2019-03-21T12:26:38.311" v="1495"/>
          <ac:graphicFrameMkLst>
            <pc:docMk/>
            <pc:sldMk cId="713271896" sldId="310"/>
            <ac:graphicFrameMk id="11" creationId="{9BB6A2A7-0B30-4165-9E69-A4D712D34C05}"/>
          </ac:graphicFrameMkLst>
        </pc:graphicFrameChg>
        <pc:graphicFrameChg chg="mod modGraphic">
          <ac:chgData name="Eleanor Simpson" userId="975f5492-d74c-431c-90fe-9bfc34b8124b" providerId="ADAL" clId="{493B508D-9EF6-4889-9DE2-9C4222D85507}" dt="2019-03-21T12:26:44.225" v="1496"/>
          <ac:graphicFrameMkLst>
            <pc:docMk/>
            <pc:sldMk cId="713271896" sldId="310"/>
            <ac:graphicFrameMk id="12" creationId="{C43169E2-5ABE-461C-8D89-BB4BACB1BEC3}"/>
          </ac:graphicFrameMkLst>
        </pc:graphicFrameChg>
      </pc:sldChg>
      <pc:sldChg chg="addSp delSp modSp">
        <pc:chgData name="Eleanor Simpson" userId="975f5492-d74c-431c-90fe-9bfc34b8124b" providerId="ADAL" clId="{493B508D-9EF6-4889-9DE2-9C4222D85507}" dt="2019-03-21T12:37:14.043" v="1589" actId="20577"/>
        <pc:sldMkLst>
          <pc:docMk/>
          <pc:sldMk cId="636014570" sldId="314"/>
        </pc:sldMkLst>
        <pc:spChg chg="mod">
          <ac:chgData name="Eleanor Simpson" userId="975f5492-d74c-431c-90fe-9bfc34b8124b" providerId="ADAL" clId="{493B508D-9EF6-4889-9DE2-9C4222D85507}" dt="2019-03-21T12:37:14.043" v="1589" actId="20577"/>
          <ac:spMkLst>
            <pc:docMk/>
            <pc:sldMk cId="636014570" sldId="314"/>
            <ac:spMk id="19" creationId="{5252A847-DE45-4FA3-A1F8-EEBEB845FF8E}"/>
          </ac:spMkLst>
        </pc:spChg>
        <pc:grpChg chg="add">
          <ac:chgData name="Eleanor Simpson" userId="975f5492-d74c-431c-90fe-9bfc34b8124b" providerId="ADAL" clId="{493B508D-9EF6-4889-9DE2-9C4222D85507}" dt="2019-03-17T21:47:48.323" v="909"/>
          <ac:grpSpMkLst>
            <pc:docMk/>
            <pc:sldMk cId="636014570" sldId="314"/>
            <ac:grpSpMk id="13" creationId="{56922E01-E9E1-4F94-8747-9D7904DA5129}"/>
          </ac:grpSpMkLst>
        </pc:grpChg>
        <pc:grpChg chg="del">
          <ac:chgData name="Eleanor Simpson" userId="975f5492-d74c-431c-90fe-9bfc34b8124b" providerId="ADAL" clId="{493B508D-9EF6-4889-9DE2-9C4222D85507}" dt="2019-03-17T21:47:47.740" v="908" actId="478"/>
          <ac:grpSpMkLst>
            <pc:docMk/>
            <pc:sldMk cId="636014570" sldId="314"/>
            <ac:grpSpMk id="16" creationId="{B31300A9-E3C5-4701-8EF1-45ED088A04DD}"/>
          </ac:grpSpMkLst>
        </pc:grpChg>
        <pc:graphicFrameChg chg="mod modGraphic">
          <ac:chgData name="Eleanor Simpson" userId="975f5492-d74c-431c-90fe-9bfc34b8124b" providerId="ADAL" clId="{493B508D-9EF6-4889-9DE2-9C4222D85507}" dt="2019-03-17T21:22:14.800" v="214"/>
          <ac:graphicFrameMkLst>
            <pc:docMk/>
            <pc:sldMk cId="636014570" sldId="314"/>
            <ac:graphicFrameMk id="7" creationId="{418CB8F1-3468-40E3-B1C4-6A76525C6F37}"/>
          </ac:graphicFrameMkLst>
        </pc:graphicFrameChg>
        <pc:graphicFrameChg chg="mod modGraphic">
          <ac:chgData name="Eleanor Simpson" userId="975f5492-d74c-431c-90fe-9bfc34b8124b" providerId="ADAL" clId="{493B508D-9EF6-4889-9DE2-9C4222D85507}" dt="2019-03-17T21:22:25.614" v="218"/>
          <ac:graphicFrameMkLst>
            <pc:docMk/>
            <pc:sldMk cId="636014570" sldId="314"/>
            <ac:graphicFrameMk id="11" creationId="{CCD55AEC-6985-43A8-A283-AFC61855B046}"/>
          </ac:graphicFrameMkLst>
        </pc:graphicFrameChg>
        <pc:graphicFrameChg chg="mod modGraphic">
          <ac:chgData name="Eleanor Simpson" userId="975f5492-d74c-431c-90fe-9bfc34b8124b" providerId="ADAL" clId="{493B508D-9EF6-4889-9DE2-9C4222D85507}" dt="2019-03-17T21:22:32.829" v="221"/>
          <ac:graphicFrameMkLst>
            <pc:docMk/>
            <pc:sldMk cId="636014570" sldId="314"/>
            <ac:graphicFrameMk id="12" creationId="{B54E73F4-DC79-45C4-9D43-2E9018585129}"/>
          </ac:graphicFrameMkLst>
        </pc:graphicFrameChg>
        <pc:graphicFrameChg chg="mod modGraphic">
          <ac:chgData name="Eleanor Simpson" userId="975f5492-d74c-431c-90fe-9bfc34b8124b" providerId="ADAL" clId="{493B508D-9EF6-4889-9DE2-9C4222D85507}" dt="2019-03-21T12:27:24.869" v="1502"/>
          <ac:graphicFrameMkLst>
            <pc:docMk/>
            <pc:sldMk cId="636014570" sldId="314"/>
            <ac:graphicFrameMk id="15" creationId="{1461AAEC-CD65-49A9-836A-ACED99AF16B1}"/>
          </ac:graphicFrameMkLst>
        </pc:graphicFrameChg>
      </pc:sldChg>
      <pc:sldChg chg="addSp delSp modSp">
        <pc:chgData name="Eleanor Simpson" userId="975f5492-d74c-431c-90fe-9bfc34b8124b" providerId="ADAL" clId="{493B508D-9EF6-4889-9DE2-9C4222D85507}" dt="2019-03-21T12:37:28.469" v="1594" actId="20577"/>
        <pc:sldMkLst>
          <pc:docMk/>
          <pc:sldMk cId="2176593321" sldId="315"/>
        </pc:sldMkLst>
        <pc:spChg chg="mod">
          <ac:chgData name="Eleanor Simpson" userId="975f5492-d74c-431c-90fe-9bfc34b8124b" providerId="ADAL" clId="{493B508D-9EF6-4889-9DE2-9C4222D85507}" dt="2019-03-17T21:19:15.933" v="146" actId="404"/>
          <ac:spMkLst>
            <pc:docMk/>
            <pc:sldMk cId="2176593321" sldId="315"/>
            <ac:spMk id="2" creationId="{686F265E-21D6-408F-8051-2064057E6375}"/>
          </ac:spMkLst>
        </pc:spChg>
        <pc:spChg chg="mod">
          <ac:chgData name="Eleanor Simpson" userId="975f5492-d74c-431c-90fe-9bfc34b8124b" providerId="ADAL" clId="{493B508D-9EF6-4889-9DE2-9C4222D85507}" dt="2019-03-21T12:37:28.469" v="1594" actId="20577"/>
          <ac:spMkLst>
            <pc:docMk/>
            <pc:sldMk cId="2176593321" sldId="315"/>
            <ac:spMk id="19" creationId="{5252A847-DE45-4FA3-A1F8-EEBEB845FF8E}"/>
          </ac:spMkLst>
        </pc:spChg>
        <pc:grpChg chg="add">
          <ac:chgData name="Eleanor Simpson" userId="975f5492-d74c-431c-90fe-9bfc34b8124b" providerId="ADAL" clId="{493B508D-9EF6-4889-9DE2-9C4222D85507}" dt="2019-03-17T21:47:54.247" v="911"/>
          <ac:grpSpMkLst>
            <pc:docMk/>
            <pc:sldMk cId="2176593321" sldId="315"/>
            <ac:grpSpMk id="12" creationId="{918E5CBF-65FF-485A-834F-4D890ABAD6EC}"/>
          </ac:grpSpMkLst>
        </pc:grpChg>
        <pc:grpChg chg="del">
          <ac:chgData name="Eleanor Simpson" userId="975f5492-d74c-431c-90fe-9bfc34b8124b" providerId="ADAL" clId="{493B508D-9EF6-4889-9DE2-9C4222D85507}" dt="2019-03-17T21:47:53.698" v="910" actId="478"/>
          <ac:grpSpMkLst>
            <pc:docMk/>
            <pc:sldMk cId="2176593321" sldId="315"/>
            <ac:grpSpMk id="16" creationId="{B31300A9-E3C5-4701-8EF1-45ED088A04DD}"/>
          </ac:grpSpMkLst>
        </pc:grpChg>
        <pc:graphicFrameChg chg="mod modGraphic">
          <ac:chgData name="Eleanor Simpson" userId="975f5492-d74c-431c-90fe-9bfc34b8124b" providerId="ADAL" clId="{493B508D-9EF6-4889-9DE2-9C4222D85507}" dt="2019-03-17T21:20:28.919" v="160"/>
          <ac:graphicFrameMkLst>
            <pc:docMk/>
            <pc:sldMk cId="2176593321" sldId="315"/>
            <ac:graphicFrameMk id="7" creationId="{9D8B4573-C637-4A15-8208-7AA8FB82CED4}"/>
          </ac:graphicFrameMkLst>
        </pc:graphicFrameChg>
        <pc:graphicFrameChg chg="mod modGraphic">
          <ac:chgData name="Eleanor Simpson" userId="975f5492-d74c-431c-90fe-9bfc34b8124b" providerId="ADAL" clId="{493B508D-9EF6-4889-9DE2-9C4222D85507}" dt="2019-03-17T21:20:39.931" v="163"/>
          <ac:graphicFrameMkLst>
            <pc:docMk/>
            <pc:sldMk cId="2176593321" sldId="315"/>
            <ac:graphicFrameMk id="9" creationId="{B1E95E3C-A0BF-46C1-BA50-0673F005CBF1}"/>
          </ac:graphicFrameMkLst>
        </pc:graphicFrameChg>
        <pc:graphicFrameChg chg="mod modGraphic">
          <ac:chgData name="Eleanor Simpson" userId="975f5492-d74c-431c-90fe-9bfc34b8124b" providerId="ADAL" clId="{493B508D-9EF6-4889-9DE2-9C4222D85507}" dt="2019-03-17T21:20:54.577" v="166"/>
          <ac:graphicFrameMkLst>
            <pc:docMk/>
            <pc:sldMk cId="2176593321" sldId="315"/>
            <ac:graphicFrameMk id="10" creationId="{75A50B23-8813-42AE-97ED-5BAEFF730689}"/>
          </ac:graphicFrameMkLst>
        </pc:graphicFrameChg>
        <pc:graphicFrameChg chg="mod modGraphic">
          <ac:chgData name="Eleanor Simpson" userId="975f5492-d74c-431c-90fe-9bfc34b8124b" providerId="ADAL" clId="{493B508D-9EF6-4889-9DE2-9C4222D85507}" dt="2019-03-21T12:27:32.999" v="1503"/>
          <ac:graphicFrameMkLst>
            <pc:docMk/>
            <pc:sldMk cId="2176593321" sldId="315"/>
            <ac:graphicFrameMk id="11" creationId="{C0BEA3AE-B856-4F9B-ADFA-CAC07436BDD8}"/>
          </ac:graphicFrameMkLst>
        </pc:graphicFrameChg>
      </pc:sldChg>
      <pc:sldChg chg="addSp delSp modSp">
        <pc:chgData name="Eleanor Simpson" userId="975f5492-d74c-431c-90fe-9bfc34b8124b" providerId="ADAL" clId="{493B508D-9EF6-4889-9DE2-9C4222D85507}" dt="2019-03-21T12:37:00.423" v="1584" actId="404"/>
        <pc:sldMkLst>
          <pc:docMk/>
          <pc:sldMk cId="1276760646" sldId="322"/>
        </pc:sldMkLst>
        <pc:spChg chg="mod">
          <ac:chgData name="Eleanor Simpson" userId="975f5492-d74c-431c-90fe-9bfc34b8124b" providerId="ADAL" clId="{493B508D-9EF6-4889-9DE2-9C4222D85507}" dt="2019-03-21T12:37:00.423" v="1584" actId="404"/>
          <ac:spMkLst>
            <pc:docMk/>
            <pc:sldMk cId="1276760646" sldId="322"/>
            <ac:spMk id="19" creationId="{5252A847-DE45-4FA3-A1F8-EEBEB845FF8E}"/>
          </ac:spMkLst>
        </pc:spChg>
        <pc:grpChg chg="add">
          <ac:chgData name="Eleanor Simpson" userId="975f5492-d74c-431c-90fe-9bfc34b8124b" providerId="ADAL" clId="{493B508D-9EF6-4889-9DE2-9C4222D85507}" dt="2019-03-17T21:47:44.155" v="907"/>
          <ac:grpSpMkLst>
            <pc:docMk/>
            <pc:sldMk cId="1276760646" sldId="322"/>
            <ac:grpSpMk id="9" creationId="{1C263E5D-AC10-4339-B7F2-281D0DDCE829}"/>
          </ac:grpSpMkLst>
        </pc:grpChg>
        <pc:grpChg chg="del">
          <ac:chgData name="Eleanor Simpson" userId="975f5492-d74c-431c-90fe-9bfc34b8124b" providerId="ADAL" clId="{493B508D-9EF6-4889-9DE2-9C4222D85507}" dt="2019-03-17T21:47:43.448" v="906" actId="478"/>
          <ac:grpSpMkLst>
            <pc:docMk/>
            <pc:sldMk cId="1276760646" sldId="322"/>
            <ac:grpSpMk id="16" creationId="{B31300A9-E3C5-4701-8EF1-45ED088A04DD}"/>
          </ac:grpSpMkLst>
        </pc:grpChg>
        <pc:graphicFrameChg chg="mod modGraphic">
          <ac:chgData name="Eleanor Simpson" userId="975f5492-d74c-431c-90fe-9bfc34b8124b" providerId="ADAL" clId="{493B508D-9EF6-4889-9DE2-9C4222D85507}" dt="2019-03-21T12:27:08.224" v="1500" actId="2062"/>
          <ac:graphicFrameMkLst>
            <pc:docMk/>
            <pc:sldMk cId="1276760646" sldId="322"/>
            <ac:graphicFrameMk id="10" creationId="{E3CD56CC-AC57-4111-B219-7219E67E39D6}"/>
          </ac:graphicFrameMkLst>
        </pc:graphicFrameChg>
        <pc:graphicFrameChg chg="mod modGraphic">
          <ac:chgData name="Eleanor Simpson" userId="975f5492-d74c-431c-90fe-9bfc34b8124b" providerId="ADAL" clId="{493B508D-9EF6-4889-9DE2-9C4222D85507}" dt="2019-03-21T12:27:13.623" v="1501" actId="2062"/>
          <ac:graphicFrameMkLst>
            <pc:docMk/>
            <pc:sldMk cId="1276760646" sldId="322"/>
            <ac:graphicFrameMk id="11" creationId="{B6738529-B613-48B8-B5CC-79CC2D2829B0}"/>
          </ac:graphicFrameMkLst>
        </pc:graphicFrameChg>
      </pc:sldChg>
      <pc:sldChg chg="addSp delSp modSp">
        <pc:chgData name="Eleanor Simpson" userId="975f5492-d74c-431c-90fe-9bfc34b8124b" providerId="ADAL" clId="{493B508D-9EF6-4889-9DE2-9C4222D85507}" dt="2019-03-21T14:07:57.821" v="2678" actId="164"/>
        <pc:sldMkLst>
          <pc:docMk/>
          <pc:sldMk cId="3118400547" sldId="323"/>
        </pc:sldMkLst>
        <pc:spChg chg="mod">
          <ac:chgData name="Eleanor Simpson" userId="975f5492-d74c-431c-90fe-9bfc34b8124b" providerId="ADAL" clId="{493B508D-9EF6-4889-9DE2-9C4222D85507}" dt="2019-03-21T14:07:57.821" v="2678" actId="164"/>
          <ac:spMkLst>
            <pc:docMk/>
            <pc:sldMk cId="3118400547" sldId="323"/>
            <ac:spMk id="13" creationId="{A7883B61-9853-4CA8-B80E-80CD63DF10FF}"/>
          </ac:spMkLst>
        </pc:spChg>
        <pc:spChg chg="mod">
          <ac:chgData name="Eleanor Simpson" userId="975f5492-d74c-431c-90fe-9bfc34b8124b" providerId="ADAL" clId="{493B508D-9EF6-4889-9DE2-9C4222D85507}" dt="2019-03-21T12:37:37.438" v="1596" actId="404"/>
          <ac:spMkLst>
            <pc:docMk/>
            <pc:sldMk cId="3118400547" sldId="323"/>
            <ac:spMk id="19" creationId="{5252A847-DE45-4FA3-A1F8-EEBEB845FF8E}"/>
          </ac:spMkLst>
        </pc:spChg>
        <pc:spChg chg="mod">
          <ac:chgData name="Eleanor Simpson" userId="975f5492-d74c-431c-90fe-9bfc34b8124b" providerId="ADAL" clId="{493B508D-9EF6-4889-9DE2-9C4222D85507}" dt="2019-03-21T14:07:57.821" v="2678" actId="164"/>
          <ac:spMkLst>
            <pc:docMk/>
            <pc:sldMk cId="3118400547" sldId="323"/>
            <ac:spMk id="21" creationId="{5BF8234E-1C36-4994-A87F-574F98E28BB4}"/>
          </ac:spMkLst>
        </pc:spChg>
        <pc:grpChg chg="add mod">
          <ac:chgData name="Eleanor Simpson" userId="975f5492-d74c-431c-90fe-9bfc34b8124b" providerId="ADAL" clId="{493B508D-9EF6-4889-9DE2-9C4222D85507}" dt="2019-03-21T14:07:57.821" v="2678" actId="164"/>
          <ac:grpSpMkLst>
            <pc:docMk/>
            <pc:sldMk cId="3118400547" sldId="323"/>
            <ac:grpSpMk id="2" creationId="{E050581F-C8C6-41C6-9892-7A1A708F6CA0}"/>
          </ac:grpSpMkLst>
        </pc:grpChg>
        <pc:grpChg chg="del">
          <ac:chgData name="Eleanor Simpson" userId="975f5492-d74c-431c-90fe-9bfc34b8124b" providerId="ADAL" clId="{493B508D-9EF6-4889-9DE2-9C4222D85507}" dt="2019-03-17T21:47:57.867" v="912" actId="478"/>
          <ac:grpSpMkLst>
            <pc:docMk/>
            <pc:sldMk cId="3118400547" sldId="323"/>
            <ac:grpSpMk id="16" creationId="{B31300A9-E3C5-4701-8EF1-45ED088A04DD}"/>
          </ac:grpSpMkLst>
        </pc:grpChg>
        <pc:grpChg chg="add">
          <ac:chgData name="Eleanor Simpson" userId="975f5492-d74c-431c-90fe-9bfc34b8124b" providerId="ADAL" clId="{493B508D-9EF6-4889-9DE2-9C4222D85507}" dt="2019-03-17T21:47:58.300" v="913"/>
          <ac:grpSpMkLst>
            <pc:docMk/>
            <pc:sldMk cId="3118400547" sldId="323"/>
            <ac:grpSpMk id="20" creationId="{C04C0D9B-0FCF-4D0A-A768-FBF24F2262B8}"/>
          </ac:grpSpMkLst>
        </pc:grpChg>
        <pc:graphicFrameChg chg="modGraphic">
          <ac:chgData name="Eleanor Simpson" userId="975f5492-d74c-431c-90fe-9bfc34b8124b" providerId="ADAL" clId="{493B508D-9EF6-4889-9DE2-9C4222D85507}" dt="2019-03-17T21:14:26.686" v="78" actId="113"/>
          <ac:graphicFrameMkLst>
            <pc:docMk/>
            <pc:sldMk cId="3118400547" sldId="323"/>
            <ac:graphicFrameMk id="3" creationId="{91F105CE-30F1-44CB-813A-126353C5E093}"/>
          </ac:graphicFrameMkLst>
        </pc:graphicFrameChg>
        <pc:graphicFrameChg chg="modGraphic">
          <ac:chgData name="Eleanor Simpson" userId="975f5492-d74c-431c-90fe-9bfc34b8124b" providerId="ADAL" clId="{493B508D-9EF6-4889-9DE2-9C4222D85507}" dt="2019-03-17T21:14:34.079" v="80" actId="113"/>
          <ac:graphicFrameMkLst>
            <pc:docMk/>
            <pc:sldMk cId="3118400547" sldId="323"/>
            <ac:graphicFrameMk id="4" creationId="{42CEB0CB-F201-497D-8852-F10B2D87B965}"/>
          </ac:graphicFrameMkLst>
        </pc:graphicFrameChg>
        <pc:graphicFrameChg chg="modGraphic">
          <ac:chgData name="Eleanor Simpson" userId="975f5492-d74c-431c-90fe-9bfc34b8124b" providerId="ADAL" clId="{493B508D-9EF6-4889-9DE2-9C4222D85507}" dt="2019-03-17T21:15:01.692" v="88" actId="113"/>
          <ac:graphicFrameMkLst>
            <pc:docMk/>
            <pc:sldMk cId="3118400547" sldId="323"/>
            <ac:graphicFrameMk id="5" creationId="{84163D95-E18C-4A7B-B190-76D1B631025C}"/>
          </ac:graphicFrameMkLst>
        </pc:graphicFrameChg>
        <pc:graphicFrameChg chg="modGraphic">
          <ac:chgData name="Eleanor Simpson" userId="975f5492-d74c-431c-90fe-9bfc34b8124b" providerId="ADAL" clId="{493B508D-9EF6-4889-9DE2-9C4222D85507}" dt="2019-03-17T21:14:55.317" v="86" actId="113"/>
          <ac:graphicFrameMkLst>
            <pc:docMk/>
            <pc:sldMk cId="3118400547" sldId="323"/>
            <ac:graphicFrameMk id="6" creationId="{E01361CD-DAE8-472C-96F6-577B7583B9C0}"/>
          </ac:graphicFrameMkLst>
        </pc:graphicFrameChg>
        <pc:graphicFrameChg chg="modGraphic">
          <ac:chgData name="Eleanor Simpson" userId="975f5492-d74c-431c-90fe-9bfc34b8124b" providerId="ADAL" clId="{493B508D-9EF6-4889-9DE2-9C4222D85507}" dt="2019-03-17T21:14:47.843" v="84" actId="113"/>
          <ac:graphicFrameMkLst>
            <pc:docMk/>
            <pc:sldMk cId="3118400547" sldId="323"/>
            <ac:graphicFrameMk id="9" creationId="{E2022899-2C15-48C5-B6F4-38A72EC30B4D}"/>
          </ac:graphicFrameMkLst>
        </pc:graphicFrameChg>
        <pc:graphicFrameChg chg="modGraphic">
          <ac:chgData name="Eleanor Simpson" userId="975f5492-d74c-431c-90fe-9bfc34b8124b" providerId="ADAL" clId="{493B508D-9EF6-4889-9DE2-9C4222D85507}" dt="2019-03-21T12:37:42.364" v="1597" actId="207"/>
          <ac:graphicFrameMkLst>
            <pc:docMk/>
            <pc:sldMk cId="3118400547" sldId="323"/>
            <ac:graphicFrameMk id="14" creationId="{3B58A4B9-39EE-4203-9CC2-04A67E40B2F5}"/>
          </ac:graphicFrameMkLst>
        </pc:graphicFrameChg>
        <pc:graphicFrameChg chg="modGraphic">
          <ac:chgData name="Eleanor Simpson" userId="975f5492-d74c-431c-90fe-9bfc34b8124b" providerId="ADAL" clId="{493B508D-9EF6-4889-9DE2-9C4222D85507}" dt="2019-03-17T21:14:19.367" v="76" actId="113"/>
          <ac:graphicFrameMkLst>
            <pc:docMk/>
            <pc:sldMk cId="3118400547" sldId="323"/>
            <ac:graphicFrameMk id="22" creationId="{F60A80ED-D526-4535-9BCD-A7FEA68BFDE7}"/>
          </ac:graphicFrameMkLst>
        </pc:graphicFrameChg>
        <pc:graphicFrameChg chg="modGraphic">
          <ac:chgData name="Eleanor Simpson" userId="975f5492-d74c-431c-90fe-9bfc34b8124b" providerId="ADAL" clId="{493B508D-9EF6-4889-9DE2-9C4222D85507}" dt="2019-03-17T21:14:40.449" v="82" actId="113"/>
          <ac:graphicFrameMkLst>
            <pc:docMk/>
            <pc:sldMk cId="3118400547" sldId="323"/>
            <ac:graphicFrameMk id="23" creationId="{51484125-8694-4A0B-A523-5768DEA47503}"/>
          </ac:graphicFrameMkLst>
        </pc:graphicFrameChg>
      </pc:sldChg>
      <pc:sldChg chg="addSp delSp modSp">
        <pc:chgData name="Eleanor Simpson" userId="975f5492-d74c-431c-90fe-9bfc34b8124b" providerId="ADAL" clId="{493B508D-9EF6-4889-9DE2-9C4222D85507}" dt="2019-03-21T14:07:49.062" v="2677" actId="164"/>
        <pc:sldMkLst>
          <pc:docMk/>
          <pc:sldMk cId="1223817319" sldId="324"/>
        </pc:sldMkLst>
        <pc:spChg chg="mod">
          <ac:chgData name="Eleanor Simpson" userId="975f5492-d74c-431c-90fe-9bfc34b8124b" providerId="ADAL" clId="{493B508D-9EF6-4889-9DE2-9C4222D85507}" dt="2019-03-21T14:07:49.062" v="2677" actId="164"/>
          <ac:spMkLst>
            <pc:docMk/>
            <pc:sldMk cId="1223817319" sldId="324"/>
            <ac:spMk id="13" creationId="{A7883B61-9853-4CA8-B80E-80CD63DF10FF}"/>
          </ac:spMkLst>
        </pc:spChg>
        <pc:spChg chg="mod">
          <ac:chgData name="Eleanor Simpson" userId="975f5492-d74c-431c-90fe-9bfc34b8124b" providerId="ADAL" clId="{493B508D-9EF6-4889-9DE2-9C4222D85507}" dt="2019-03-21T12:37:50.088" v="1600" actId="403"/>
          <ac:spMkLst>
            <pc:docMk/>
            <pc:sldMk cId="1223817319" sldId="324"/>
            <ac:spMk id="19" creationId="{5252A847-DE45-4FA3-A1F8-EEBEB845FF8E}"/>
          </ac:spMkLst>
        </pc:spChg>
        <pc:spChg chg="mod">
          <ac:chgData name="Eleanor Simpson" userId="975f5492-d74c-431c-90fe-9bfc34b8124b" providerId="ADAL" clId="{493B508D-9EF6-4889-9DE2-9C4222D85507}" dt="2019-03-21T14:07:49.062" v="2677" actId="164"/>
          <ac:spMkLst>
            <pc:docMk/>
            <pc:sldMk cId="1223817319" sldId="324"/>
            <ac:spMk id="21" creationId="{5BF8234E-1C36-4994-A87F-574F98E28BB4}"/>
          </ac:spMkLst>
        </pc:spChg>
        <pc:grpChg chg="add mod">
          <ac:chgData name="Eleanor Simpson" userId="975f5492-d74c-431c-90fe-9bfc34b8124b" providerId="ADAL" clId="{493B508D-9EF6-4889-9DE2-9C4222D85507}" dt="2019-03-21T14:07:49.062" v="2677" actId="164"/>
          <ac:grpSpMkLst>
            <pc:docMk/>
            <pc:sldMk cId="1223817319" sldId="324"/>
            <ac:grpSpMk id="2" creationId="{E0EFE751-CE6C-4397-9ECB-7FC99FF58CEC}"/>
          </ac:grpSpMkLst>
        </pc:grpChg>
        <pc:grpChg chg="del">
          <ac:chgData name="Eleanor Simpson" userId="975f5492-d74c-431c-90fe-9bfc34b8124b" providerId="ADAL" clId="{493B508D-9EF6-4889-9DE2-9C4222D85507}" dt="2019-03-17T21:48:01.774" v="914" actId="478"/>
          <ac:grpSpMkLst>
            <pc:docMk/>
            <pc:sldMk cId="1223817319" sldId="324"/>
            <ac:grpSpMk id="16" creationId="{B31300A9-E3C5-4701-8EF1-45ED088A04DD}"/>
          </ac:grpSpMkLst>
        </pc:grpChg>
        <pc:grpChg chg="add">
          <ac:chgData name="Eleanor Simpson" userId="975f5492-d74c-431c-90fe-9bfc34b8124b" providerId="ADAL" clId="{493B508D-9EF6-4889-9DE2-9C4222D85507}" dt="2019-03-17T21:48:02.160" v="915"/>
          <ac:grpSpMkLst>
            <pc:docMk/>
            <pc:sldMk cId="1223817319" sldId="324"/>
            <ac:grpSpMk id="20" creationId="{27B07A22-6161-406F-95CB-D2736113E763}"/>
          </ac:grpSpMkLst>
        </pc:grpChg>
        <pc:graphicFrameChg chg="mod modGraphic">
          <ac:chgData name="Eleanor Simpson" userId="975f5492-d74c-431c-90fe-9bfc34b8124b" providerId="ADAL" clId="{493B508D-9EF6-4889-9DE2-9C4222D85507}" dt="2019-03-21T14:07:11.170" v="2676" actId="554"/>
          <ac:graphicFrameMkLst>
            <pc:docMk/>
            <pc:sldMk cId="1223817319" sldId="324"/>
            <ac:graphicFrameMk id="3" creationId="{91F105CE-30F1-44CB-813A-126353C5E093}"/>
          </ac:graphicFrameMkLst>
        </pc:graphicFrameChg>
        <pc:graphicFrameChg chg="modGraphic">
          <ac:chgData name="Eleanor Simpson" userId="975f5492-d74c-431c-90fe-9bfc34b8124b" providerId="ADAL" clId="{493B508D-9EF6-4889-9DE2-9C4222D85507}" dt="2019-03-17T21:15:48.785" v="102" actId="113"/>
          <ac:graphicFrameMkLst>
            <pc:docMk/>
            <pc:sldMk cId="1223817319" sldId="324"/>
            <ac:graphicFrameMk id="4" creationId="{42CEB0CB-F201-497D-8852-F10B2D87B965}"/>
          </ac:graphicFrameMkLst>
        </pc:graphicFrameChg>
        <pc:graphicFrameChg chg="modGraphic">
          <ac:chgData name="Eleanor Simpson" userId="975f5492-d74c-431c-90fe-9bfc34b8124b" providerId="ADAL" clId="{493B508D-9EF6-4889-9DE2-9C4222D85507}" dt="2019-03-17T21:15:41.659" v="100" actId="113"/>
          <ac:graphicFrameMkLst>
            <pc:docMk/>
            <pc:sldMk cId="1223817319" sldId="324"/>
            <ac:graphicFrameMk id="5" creationId="{84163D95-E18C-4A7B-B190-76D1B631025C}"/>
          </ac:graphicFrameMkLst>
        </pc:graphicFrameChg>
        <pc:graphicFrameChg chg="mod modGraphic">
          <ac:chgData name="Eleanor Simpson" userId="975f5492-d74c-431c-90fe-9bfc34b8124b" providerId="ADAL" clId="{493B508D-9EF6-4889-9DE2-9C4222D85507}" dt="2019-03-21T14:07:11.170" v="2676" actId="554"/>
          <ac:graphicFrameMkLst>
            <pc:docMk/>
            <pc:sldMk cId="1223817319" sldId="324"/>
            <ac:graphicFrameMk id="6" creationId="{E01361CD-DAE8-472C-96F6-577B7583B9C0}"/>
          </ac:graphicFrameMkLst>
        </pc:graphicFrameChg>
        <pc:graphicFrameChg chg="modGraphic">
          <ac:chgData name="Eleanor Simpson" userId="975f5492-d74c-431c-90fe-9bfc34b8124b" providerId="ADAL" clId="{493B508D-9EF6-4889-9DE2-9C4222D85507}" dt="2019-03-17T21:15:35.031" v="98" actId="113"/>
          <ac:graphicFrameMkLst>
            <pc:docMk/>
            <pc:sldMk cId="1223817319" sldId="324"/>
            <ac:graphicFrameMk id="9" creationId="{E2022899-2C15-48C5-B6F4-38A72EC30B4D}"/>
          </ac:graphicFrameMkLst>
        </pc:graphicFrameChg>
        <pc:graphicFrameChg chg="modGraphic">
          <ac:chgData name="Eleanor Simpson" userId="975f5492-d74c-431c-90fe-9bfc34b8124b" providerId="ADAL" clId="{493B508D-9EF6-4889-9DE2-9C4222D85507}" dt="2019-03-17T21:15:17.096" v="92" actId="113"/>
          <ac:graphicFrameMkLst>
            <pc:docMk/>
            <pc:sldMk cId="1223817319" sldId="324"/>
            <ac:graphicFrameMk id="14" creationId="{3B58A4B9-39EE-4203-9CC2-04A67E40B2F5}"/>
          </ac:graphicFrameMkLst>
        </pc:graphicFrameChg>
        <pc:graphicFrameChg chg="modGraphic">
          <ac:chgData name="Eleanor Simpson" userId="975f5492-d74c-431c-90fe-9bfc34b8124b" providerId="ADAL" clId="{493B508D-9EF6-4889-9DE2-9C4222D85507}" dt="2019-03-17T21:15:23.395" v="94" actId="113"/>
          <ac:graphicFrameMkLst>
            <pc:docMk/>
            <pc:sldMk cId="1223817319" sldId="324"/>
            <ac:graphicFrameMk id="22" creationId="{F60A80ED-D526-4535-9BCD-A7FEA68BFDE7}"/>
          </ac:graphicFrameMkLst>
        </pc:graphicFrameChg>
        <pc:graphicFrameChg chg="modGraphic">
          <ac:chgData name="Eleanor Simpson" userId="975f5492-d74c-431c-90fe-9bfc34b8124b" providerId="ADAL" clId="{493B508D-9EF6-4889-9DE2-9C4222D85507}" dt="2019-03-17T21:15:29.509" v="96" actId="113"/>
          <ac:graphicFrameMkLst>
            <pc:docMk/>
            <pc:sldMk cId="1223817319" sldId="324"/>
            <ac:graphicFrameMk id="23" creationId="{51484125-8694-4A0B-A523-5768DEA47503}"/>
          </ac:graphicFrameMkLst>
        </pc:graphicFrameChg>
      </pc:sldChg>
      <pc:sldChg chg="addSp delSp modSp del">
        <pc:chgData name="Eleanor Simpson" userId="975f5492-d74c-431c-90fe-9bfc34b8124b" providerId="ADAL" clId="{493B508D-9EF6-4889-9DE2-9C4222D85507}" dt="2019-03-21T13:01:50.680" v="2205" actId="2696"/>
        <pc:sldMkLst>
          <pc:docMk/>
          <pc:sldMk cId="2620714572" sldId="327"/>
        </pc:sldMkLst>
        <pc:spChg chg="mod">
          <ac:chgData name="Eleanor Simpson" userId="975f5492-d74c-431c-90fe-9bfc34b8124b" providerId="ADAL" clId="{493B508D-9EF6-4889-9DE2-9C4222D85507}" dt="2019-03-21T12:35:30.438" v="1565" actId="207"/>
          <ac:spMkLst>
            <pc:docMk/>
            <pc:sldMk cId="2620714572" sldId="327"/>
            <ac:spMk id="35" creationId="{7CC31EF9-9F32-4C3E-A53C-7E2C8DDC3DC8}"/>
          </ac:spMkLst>
        </pc:spChg>
        <pc:grpChg chg="add">
          <ac:chgData name="Eleanor Simpson" userId="975f5492-d74c-431c-90fe-9bfc34b8124b" providerId="ADAL" clId="{493B508D-9EF6-4889-9DE2-9C4222D85507}" dt="2019-03-17T21:47:00.886" v="891"/>
          <ac:grpSpMkLst>
            <pc:docMk/>
            <pc:sldMk cId="2620714572" sldId="327"/>
            <ac:grpSpMk id="11" creationId="{A3F1DCD5-3DD7-4966-8516-CBD903AFE006}"/>
          </ac:grpSpMkLst>
        </pc:grpChg>
        <pc:grpChg chg="del">
          <ac:chgData name="Eleanor Simpson" userId="975f5492-d74c-431c-90fe-9bfc34b8124b" providerId="ADAL" clId="{493B508D-9EF6-4889-9DE2-9C4222D85507}" dt="2019-03-17T21:47:00.215" v="890" actId="478"/>
          <ac:grpSpMkLst>
            <pc:docMk/>
            <pc:sldMk cId="2620714572" sldId="327"/>
            <ac:grpSpMk id="16" creationId="{B31300A9-E3C5-4701-8EF1-45ED088A04DD}"/>
          </ac:grpSpMkLst>
        </pc:grpChg>
      </pc:sldChg>
      <pc:sldChg chg="addSp delSp modSp del">
        <pc:chgData name="Eleanor Simpson" userId="975f5492-d74c-431c-90fe-9bfc34b8124b" providerId="ADAL" clId="{493B508D-9EF6-4889-9DE2-9C4222D85507}" dt="2019-03-21T13:01:45.143" v="2204" actId="2696"/>
        <pc:sldMkLst>
          <pc:docMk/>
          <pc:sldMk cId="3866903838" sldId="328"/>
        </pc:sldMkLst>
        <pc:spChg chg="mod">
          <ac:chgData name="Eleanor Simpson" userId="975f5492-d74c-431c-90fe-9bfc34b8124b" providerId="ADAL" clId="{493B508D-9EF6-4889-9DE2-9C4222D85507}" dt="2019-03-21T12:35:12.577" v="1562" actId="404"/>
          <ac:spMkLst>
            <pc:docMk/>
            <pc:sldMk cId="3866903838" sldId="328"/>
            <ac:spMk id="33" creationId="{60C45AA3-827E-4C2E-98AD-AD412F246A8F}"/>
          </ac:spMkLst>
        </pc:spChg>
        <pc:grpChg chg="add">
          <ac:chgData name="Eleanor Simpson" userId="975f5492-d74c-431c-90fe-9bfc34b8124b" providerId="ADAL" clId="{493B508D-9EF6-4889-9DE2-9C4222D85507}" dt="2019-03-17T21:46:54.475" v="889"/>
          <ac:grpSpMkLst>
            <pc:docMk/>
            <pc:sldMk cId="3866903838" sldId="328"/>
            <ac:grpSpMk id="11" creationId="{9726A672-469E-403D-9AC3-BB77ACDF939F}"/>
          </ac:grpSpMkLst>
        </pc:grpChg>
        <pc:grpChg chg="del">
          <ac:chgData name="Eleanor Simpson" userId="975f5492-d74c-431c-90fe-9bfc34b8124b" providerId="ADAL" clId="{493B508D-9EF6-4889-9DE2-9C4222D85507}" dt="2019-03-17T21:46:53.736" v="888" actId="478"/>
          <ac:grpSpMkLst>
            <pc:docMk/>
            <pc:sldMk cId="3866903838" sldId="328"/>
            <ac:grpSpMk id="16" creationId="{B31300A9-E3C5-4701-8EF1-45ED088A04DD}"/>
          </ac:grpSpMkLst>
        </pc:grpChg>
      </pc:sldChg>
      <pc:sldChg chg="addSp delSp modSp del">
        <pc:chgData name="Eleanor Simpson" userId="975f5492-d74c-431c-90fe-9bfc34b8124b" providerId="ADAL" clId="{493B508D-9EF6-4889-9DE2-9C4222D85507}" dt="2019-03-21T13:09:36.050" v="2622" actId="2696"/>
        <pc:sldMkLst>
          <pc:docMk/>
          <pc:sldMk cId="1458631991" sldId="332"/>
        </pc:sldMkLst>
        <pc:spChg chg="add mod">
          <ac:chgData name="Eleanor Simpson" userId="975f5492-d74c-431c-90fe-9bfc34b8124b" providerId="ADAL" clId="{493B508D-9EF6-4889-9DE2-9C4222D85507}" dt="2019-03-17T21:11:27.286" v="41" actId="207"/>
          <ac:spMkLst>
            <pc:docMk/>
            <pc:sldMk cId="1458631991" sldId="332"/>
            <ac:spMk id="11" creationId="{77C6E621-19F3-452A-9C33-F6D51F13F66F}"/>
          </ac:spMkLst>
        </pc:spChg>
        <pc:spChg chg="add">
          <ac:chgData name="Eleanor Simpson" userId="975f5492-d74c-431c-90fe-9bfc34b8124b" providerId="ADAL" clId="{493B508D-9EF6-4889-9DE2-9C4222D85507}" dt="2019-03-17T21:11:21.897" v="40"/>
          <ac:spMkLst>
            <pc:docMk/>
            <pc:sldMk cId="1458631991" sldId="332"/>
            <ac:spMk id="12" creationId="{865B6D0F-3E12-4EDE-93E5-B67F7F5ACF71}"/>
          </ac:spMkLst>
        </pc:spChg>
        <pc:spChg chg="add mod ord">
          <ac:chgData name="Eleanor Simpson" userId="975f5492-d74c-431c-90fe-9bfc34b8124b" providerId="ADAL" clId="{493B508D-9EF6-4889-9DE2-9C4222D85507}" dt="2019-03-17T21:24:14.107" v="237" actId="166"/>
          <ac:spMkLst>
            <pc:docMk/>
            <pc:sldMk cId="1458631991" sldId="332"/>
            <ac:spMk id="13" creationId="{86C3B141-0C8F-4FE8-8547-0D18EB91E728}"/>
          </ac:spMkLst>
        </pc:spChg>
        <pc:spChg chg="del">
          <ac:chgData name="Eleanor Simpson" userId="975f5492-d74c-431c-90fe-9bfc34b8124b" providerId="ADAL" clId="{493B508D-9EF6-4889-9DE2-9C4222D85507}" dt="2019-03-17T21:11:14.748" v="39" actId="478"/>
          <ac:spMkLst>
            <pc:docMk/>
            <pc:sldMk cId="1458631991" sldId="332"/>
            <ac:spMk id="21" creationId="{4BFDD20A-7ABB-4273-BED7-030EAF493341}"/>
          </ac:spMkLst>
        </pc:spChg>
        <pc:spChg chg="del">
          <ac:chgData name="Eleanor Simpson" userId="975f5492-d74c-431c-90fe-9bfc34b8124b" providerId="ADAL" clId="{493B508D-9EF6-4889-9DE2-9C4222D85507}" dt="2019-03-17T21:11:14.748" v="39" actId="478"/>
          <ac:spMkLst>
            <pc:docMk/>
            <pc:sldMk cId="1458631991" sldId="332"/>
            <ac:spMk id="22" creationId="{B1F3B44B-5E0B-4A64-867F-689962C52677}"/>
          </ac:spMkLst>
        </pc:spChg>
        <pc:spChg chg="del">
          <ac:chgData name="Eleanor Simpson" userId="975f5492-d74c-431c-90fe-9bfc34b8124b" providerId="ADAL" clId="{493B508D-9EF6-4889-9DE2-9C4222D85507}" dt="2019-03-17T21:11:14.748" v="39" actId="478"/>
          <ac:spMkLst>
            <pc:docMk/>
            <pc:sldMk cId="1458631991" sldId="332"/>
            <ac:spMk id="23" creationId="{348B73A9-3971-4711-BC93-549EF6D5B8CB}"/>
          </ac:spMkLst>
        </pc:spChg>
        <pc:spChg chg="mod">
          <ac:chgData name="Eleanor Simpson" userId="975f5492-d74c-431c-90fe-9bfc34b8124b" providerId="ADAL" clId="{493B508D-9EF6-4889-9DE2-9C4222D85507}" dt="2019-03-21T12:36:20.774" v="1576" actId="404"/>
          <ac:spMkLst>
            <pc:docMk/>
            <pc:sldMk cId="1458631991" sldId="332"/>
            <ac:spMk id="25" creationId="{4999CEC1-866B-4AA2-905F-9687D5CF315C}"/>
          </ac:spMkLst>
        </pc:spChg>
        <pc:grpChg chg="add">
          <ac:chgData name="Eleanor Simpson" userId="975f5492-d74c-431c-90fe-9bfc34b8124b" providerId="ADAL" clId="{493B508D-9EF6-4889-9DE2-9C4222D85507}" dt="2019-03-17T21:47:22.868" v="899"/>
          <ac:grpSpMkLst>
            <pc:docMk/>
            <pc:sldMk cId="1458631991" sldId="332"/>
            <ac:grpSpMk id="14" creationId="{C26AD0E9-C4F6-4110-BD29-2D0C25824D25}"/>
          </ac:grpSpMkLst>
        </pc:grpChg>
        <pc:grpChg chg="del">
          <ac:chgData name="Eleanor Simpson" userId="975f5492-d74c-431c-90fe-9bfc34b8124b" providerId="ADAL" clId="{493B508D-9EF6-4889-9DE2-9C4222D85507}" dt="2019-03-17T21:47:22.053" v="898" actId="478"/>
          <ac:grpSpMkLst>
            <pc:docMk/>
            <pc:sldMk cId="1458631991" sldId="332"/>
            <ac:grpSpMk id="16" creationId="{B31300A9-E3C5-4701-8EF1-45ED088A04DD}"/>
          </ac:grpSpMkLst>
        </pc:grpChg>
        <pc:picChg chg="mod">
          <ac:chgData name="Eleanor Simpson" userId="975f5492-d74c-431c-90fe-9bfc34b8124b" providerId="ADAL" clId="{493B508D-9EF6-4889-9DE2-9C4222D85507}" dt="2019-03-17T21:51:37.785" v="936" actId="1076"/>
          <ac:picMkLst>
            <pc:docMk/>
            <pc:sldMk cId="1458631991" sldId="332"/>
            <ac:picMk id="20" creationId="{770B3BEE-0663-43B4-83A8-F1629A4456CA}"/>
          </ac:picMkLst>
        </pc:picChg>
      </pc:sldChg>
      <pc:sldChg chg="addSp delSp modSp add ord">
        <pc:chgData name="Eleanor Simpson" userId="975f5492-d74c-431c-90fe-9bfc34b8124b" providerId="ADAL" clId="{493B508D-9EF6-4889-9DE2-9C4222D85507}" dt="2019-03-17T21:44:52.864" v="883" actId="167"/>
        <pc:sldMkLst>
          <pc:docMk/>
          <pc:sldMk cId="1084322885" sldId="333"/>
        </pc:sldMkLst>
        <pc:spChg chg="del">
          <ac:chgData name="Eleanor Simpson" userId="975f5492-d74c-431c-90fe-9bfc34b8124b" providerId="ADAL" clId="{493B508D-9EF6-4889-9DE2-9C4222D85507}" dt="2019-03-17T21:25:26.807" v="239" actId="478"/>
          <ac:spMkLst>
            <pc:docMk/>
            <pc:sldMk cId="1084322885" sldId="333"/>
            <ac:spMk id="2" creationId="{0381E97A-EB3A-4078-8EF0-58585244EC4F}"/>
          </ac:spMkLst>
        </pc:spChg>
        <pc:spChg chg="del">
          <ac:chgData name="Eleanor Simpson" userId="975f5492-d74c-431c-90fe-9bfc34b8124b" providerId="ADAL" clId="{493B508D-9EF6-4889-9DE2-9C4222D85507}" dt="2019-03-17T21:25:28.658" v="240" actId="478"/>
          <ac:spMkLst>
            <pc:docMk/>
            <pc:sldMk cId="1084322885" sldId="333"/>
            <ac:spMk id="3" creationId="{231E84ED-39AA-4188-B74A-CA8B27AC22B9}"/>
          </ac:spMkLst>
        </pc:spChg>
        <pc:spChg chg="add">
          <ac:chgData name="Eleanor Simpson" userId="975f5492-d74c-431c-90fe-9bfc34b8124b" providerId="ADAL" clId="{493B508D-9EF6-4889-9DE2-9C4222D85507}" dt="2019-03-17T21:25:47.686" v="241"/>
          <ac:spMkLst>
            <pc:docMk/>
            <pc:sldMk cId="1084322885" sldId="333"/>
            <ac:spMk id="7" creationId="{FB66E0D1-05C0-4AB6-8CA4-940D2B547726}"/>
          </ac:spMkLst>
        </pc:spChg>
        <pc:grpChg chg="add">
          <ac:chgData name="Eleanor Simpson" userId="975f5492-d74c-431c-90fe-9bfc34b8124b" providerId="ADAL" clId="{493B508D-9EF6-4889-9DE2-9C4222D85507}" dt="2019-03-17T21:25:47.686" v="241"/>
          <ac:grpSpMkLst>
            <pc:docMk/>
            <pc:sldMk cId="1084322885" sldId="333"/>
            <ac:grpSpMk id="4" creationId="{84446797-90E2-43BB-800C-3DFD252C606B}"/>
          </ac:grpSpMkLst>
        </pc:grpChg>
        <pc:picChg chg="add">
          <ac:chgData name="Eleanor Simpson" userId="975f5492-d74c-431c-90fe-9bfc34b8124b" providerId="ADAL" clId="{493B508D-9EF6-4889-9DE2-9C4222D85507}" dt="2019-03-17T21:29:11.352" v="242"/>
          <ac:picMkLst>
            <pc:docMk/>
            <pc:sldMk cId="1084322885" sldId="333"/>
            <ac:picMk id="8" creationId="{3ADD430E-69D5-4FCC-8EA5-162440844D1B}"/>
          </ac:picMkLst>
        </pc:picChg>
        <pc:picChg chg="add ord">
          <ac:chgData name="Eleanor Simpson" userId="975f5492-d74c-431c-90fe-9bfc34b8124b" providerId="ADAL" clId="{493B508D-9EF6-4889-9DE2-9C4222D85507}" dt="2019-03-17T21:44:52.864" v="883" actId="167"/>
          <ac:picMkLst>
            <pc:docMk/>
            <pc:sldMk cId="1084322885" sldId="333"/>
            <ac:picMk id="9" creationId="{4FC39C84-7378-4DA2-8D5E-08F68EFB8E0A}"/>
          </ac:picMkLst>
        </pc:picChg>
      </pc:sldChg>
      <pc:sldChg chg="addSp delSp modSp add">
        <pc:chgData name="Eleanor Simpson" userId="975f5492-d74c-431c-90fe-9bfc34b8124b" providerId="ADAL" clId="{493B508D-9EF6-4889-9DE2-9C4222D85507}" dt="2019-03-21T13:10:51.993" v="2675" actId="478"/>
        <pc:sldMkLst>
          <pc:docMk/>
          <pc:sldMk cId="3709665895" sldId="334"/>
        </pc:sldMkLst>
        <pc:spChg chg="add del mod">
          <ac:chgData name="Eleanor Simpson" userId="975f5492-d74c-431c-90fe-9bfc34b8124b" providerId="ADAL" clId="{493B508D-9EF6-4889-9DE2-9C4222D85507}" dt="2019-03-21T13:10:51.993" v="2675" actId="478"/>
          <ac:spMkLst>
            <pc:docMk/>
            <pc:sldMk cId="3709665895" sldId="334"/>
            <ac:spMk id="12" creationId="{E4559946-BF2F-4072-9E29-63AD3650D4CE}"/>
          </ac:spMkLst>
        </pc:spChg>
        <pc:spChg chg="del">
          <ac:chgData name="Eleanor Simpson" userId="975f5492-d74c-431c-90fe-9bfc34b8124b" providerId="ADAL" clId="{493B508D-9EF6-4889-9DE2-9C4222D85507}" dt="2019-03-17T21:38:15.188" v="591" actId="478"/>
          <ac:spMkLst>
            <pc:docMk/>
            <pc:sldMk cId="3709665895" sldId="334"/>
            <ac:spMk id="13" creationId="{A7883B61-9853-4CA8-B80E-80CD63DF10FF}"/>
          </ac:spMkLst>
        </pc:spChg>
        <pc:spChg chg="mod">
          <ac:chgData name="Eleanor Simpson" userId="975f5492-d74c-431c-90fe-9bfc34b8124b" providerId="ADAL" clId="{493B508D-9EF6-4889-9DE2-9C4222D85507}" dt="2019-03-21T13:10:48.356" v="2674" actId="554"/>
          <ac:spMkLst>
            <pc:docMk/>
            <pc:sldMk cId="3709665895" sldId="334"/>
            <ac:spMk id="19" creationId="{5252A847-DE45-4FA3-A1F8-EEBEB845FF8E}"/>
          </ac:spMkLst>
        </pc:spChg>
        <pc:spChg chg="add mod ord topLvl">
          <ac:chgData name="Eleanor Simpson" userId="975f5492-d74c-431c-90fe-9bfc34b8124b" providerId="ADAL" clId="{493B508D-9EF6-4889-9DE2-9C4222D85507}" dt="2019-03-17T21:42:11.420" v="862" actId="164"/>
          <ac:spMkLst>
            <pc:docMk/>
            <pc:sldMk cId="3709665895" sldId="334"/>
            <ac:spMk id="20" creationId="{EFC8AB38-0CED-4022-AB39-B5415F7E25DA}"/>
          </ac:spMkLst>
        </pc:spChg>
        <pc:spChg chg="del">
          <ac:chgData name="Eleanor Simpson" userId="975f5492-d74c-431c-90fe-9bfc34b8124b" providerId="ADAL" clId="{493B508D-9EF6-4889-9DE2-9C4222D85507}" dt="2019-03-17T21:38:15.188" v="591" actId="478"/>
          <ac:spMkLst>
            <pc:docMk/>
            <pc:sldMk cId="3709665895" sldId="334"/>
            <ac:spMk id="21" creationId="{5BF8234E-1C36-4994-A87F-574F98E28BB4}"/>
          </ac:spMkLst>
        </pc:spChg>
        <pc:grpChg chg="add del mod">
          <ac:chgData name="Eleanor Simpson" userId="975f5492-d74c-431c-90fe-9bfc34b8124b" providerId="ADAL" clId="{493B508D-9EF6-4889-9DE2-9C4222D85507}" dt="2019-03-17T21:41:05.293" v="691" actId="165"/>
          <ac:grpSpMkLst>
            <pc:docMk/>
            <pc:sldMk cId="3709665895" sldId="334"/>
            <ac:grpSpMk id="7" creationId="{C4FBB1CB-49EC-4B14-86CB-D72316E88BD7}"/>
          </ac:grpSpMkLst>
        </pc:grpChg>
        <pc:grpChg chg="add mod">
          <ac:chgData name="Eleanor Simpson" userId="975f5492-d74c-431c-90fe-9bfc34b8124b" providerId="ADAL" clId="{493B508D-9EF6-4889-9DE2-9C4222D85507}" dt="2019-03-17T21:42:11.420" v="862" actId="164"/>
          <ac:grpSpMkLst>
            <pc:docMk/>
            <pc:sldMk cId="3709665895" sldId="334"/>
            <ac:grpSpMk id="10" creationId="{DDB3BB75-2FAB-4ACC-B4C0-EEEF4E8AA9AB}"/>
          </ac:grpSpMkLst>
        </pc:grpChg>
        <pc:grpChg chg="del">
          <ac:chgData name="Eleanor Simpson" userId="975f5492-d74c-431c-90fe-9bfc34b8124b" providerId="ADAL" clId="{493B508D-9EF6-4889-9DE2-9C4222D85507}" dt="2019-03-17T21:48:07.875" v="916" actId="478"/>
          <ac:grpSpMkLst>
            <pc:docMk/>
            <pc:sldMk cId="3709665895" sldId="334"/>
            <ac:grpSpMk id="16" creationId="{B31300A9-E3C5-4701-8EF1-45ED088A04DD}"/>
          </ac:grpSpMkLst>
        </pc:grpChg>
        <pc:grpChg chg="add">
          <ac:chgData name="Eleanor Simpson" userId="975f5492-d74c-431c-90fe-9bfc34b8124b" providerId="ADAL" clId="{493B508D-9EF6-4889-9DE2-9C4222D85507}" dt="2019-03-17T21:48:08.510" v="917"/>
          <ac:grpSpMkLst>
            <pc:docMk/>
            <pc:sldMk cId="3709665895" sldId="334"/>
            <ac:grpSpMk id="26" creationId="{2369782F-083D-427A-AFC0-910271F3E47B}"/>
          </ac:grpSpMkLst>
        </pc:grpChg>
        <pc:graphicFrameChg chg="del">
          <ac:chgData name="Eleanor Simpson" userId="975f5492-d74c-431c-90fe-9bfc34b8124b" providerId="ADAL" clId="{493B508D-9EF6-4889-9DE2-9C4222D85507}" dt="2019-03-17T21:38:15.188" v="591" actId="478"/>
          <ac:graphicFrameMkLst>
            <pc:docMk/>
            <pc:sldMk cId="3709665895" sldId="334"/>
            <ac:graphicFrameMk id="3" creationId="{91F105CE-30F1-44CB-813A-126353C5E093}"/>
          </ac:graphicFrameMkLst>
        </pc:graphicFrameChg>
        <pc:graphicFrameChg chg="del">
          <ac:chgData name="Eleanor Simpson" userId="975f5492-d74c-431c-90fe-9bfc34b8124b" providerId="ADAL" clId="{493B508D-9EF6-4889-9DE2-9C4222D85507}" dt="2019-03-17T21:38:15.188" v="591" actId="478"/>
          <ac:graphicFrameMkLst>
            <pc:docMk/>
            <pc:sldMk cId="3709665895" sldId="334"/>
            <ac:graphicFrameMk id="4" creationId="{42CEB0CB-F201-497D-8852-F10B2D87B965}"/>
          </ac:graphicFrameMkLst>
        </pc:graphicFrameChg>
        <pc:graphicFrameChg chg="del">
          <ac:chgData name="Eleanor Simpson" userId="975f5492-d74c-431c-90fe-9bfc34b8124b" providerId="ADAL" clId="{493B508D-9EF6-4889-9DE2-9C4222D85507}" dt="2019-03-17T21:38:15.188" v="591" actId="478"/>
          <ac:graphicFrameMkLst>
            <pc:docMk/>
            <pc:sldMk cId="3709665895" sldId="334"/>
            <ac:graphicFrameMk id="5" creationId="{84163D95-E18C-4A7B-B190-76D1B631025C}"/>
          </ac:graphicFrameMkLst>
        </pc:graphicFrameChg>
        <pc:graphicFrameChg chg="del">
          <ac:chgData name="Eleanor Simpson" userId="975f5492-d74c-431c-90fe-9bfc34b8124b" providerId="ADAL" clId="{493B508D-9EF6-4889-9DE2-9C4222D85507}" dt="2019-03-17T21:38:15.188" v="591" actId="478"/>
          <ac:graphicFrameMkLst>
            <pc:docMk/>
            <pc:sldMk cId="3709665895" sldId="334"/>
            <ac:graphicFrameMk id="6" creationId="{E01361CD-DAE8-472C-96F6-577B7583B9C0}"/>
          </ac:graphicFrameMkLst>
        </pc:graphicFrameChg>
        <pc:graphicFrameChg chg="del">
          <ac:chgData name="Eleanor Simpson" userId="975f5492-d74c-431c-90fe-9bfc34b8124b" providerId="ADAL" clId="{493B508D-9EF6-4889-9DE2-9C4222D85507}" dt="2019-03-17T21:38:15.188" v="591" actId="478"/>
          <ac:graphicFrameMkLst>
            <pc:docMk/>
            <pc:sldMk cId="3709665895" sldId="334"/>
            <ac:graphicFrameMk id="9" creationId="{E2022899-2C15-48C5-B6F4-38A72EC30B4D}"/>
          </ac:graphicFrameMkLst>
        </pc:graphicFrameChg>
        <pc:graphicFrameChg chg="del">
          <ac:chgData name="Eleanor Simpson" userId="975f5492-d74c-431c-90fe-9bfc34b8124b" providerId="ADAL" clId="{493B508D-9EF6-4889-9DE2-9C4222D85507}" dt="2019-03-17T21:38:15.188" v="591" actId="478"/>
          <ac:graphicFrameMkLst>
            <pc:docMk/>
            <pc:sldMk cId="3709665895" sldId="334"/>
            <ac:graphicFrameMk id="14" creationId="{3B58A4B9-39EE-4203-9CC2-04A67E40B2F5}"/>
          </ac:graphicFrameMkLst>
        </pc:graphicFrameChg>
        <pc:graphicFrameChg chg="del">
          <ac:chgData name="Eleanor Simpson" userId="975f5492-d74c-431c-90fe-9bfc34b8124b" providerId="ADAL" clId="{493B508D-9EF6-4889-9DE2-9C4222D85507}" dt="2019-03-17T21:38:15.188" v="591" actId="478"/>
          <ac:graphicFrameMkLst>
            <pc:docMk/>
            <pc:sldMk cId="3709665895" sldId="334"/>
            <ac:graphicFrameMk id="22" creationId="{F60A80ED-D526-4535-9BCD-A7FEA68BFDE7}"/>
          </ac:graphicFrameMkLst>
        </pc:graphicFrameChg>
        <pc:graphicFrameChg chg="del">
          <ac:chgData name="Eleanor Simpson" userId="975f5492-d74c-431c-90fe-9bfc34b8124b" providerId="ADAL" clId="{493B508D-9EF6-4889-9DE2-9C4222D85507}" dt="2019-03-17T21:38:15.188" v="591" actId="478"/>
          <ac:graphicFrameMkLst>
            <pc:docMk/>
            <pc:sldMk cId="3709665895" sldId="334"/>
            <ac:graphicFrameMk id="23" creationId="{51484125-8694-4A0B-A523-5768DEA47503}"/>
          </ac:graphicFrameMkLst>
        </pc:graphicFrameChg>
        <pc:graphicFrameChg chg="add mod ord modGraphic">
          <ac:chgData name="Eleanor Simpson" userId="975f5492-d74c-431c-90fe-9bfc34b8124b" providerId="ADAL" clId="{493B508D-9EF6-4889-9DE2-9C4222D85507}" dt="2019-03-21T12:33:33.298" v="1546" actId="1038"/>
          <ac:graphicFrameMkLst>
            <pc:docMk/>
            <pc:sldMk cId="3709665895" sldId="334"/>
            <ac:graphicFrameMk id="24" creationId="{A6E3E7D7-45D6-41DD-B451-01414388B6C7}"/>
          </ac:graphicFrameMkLst>
        </pc:graphicFrameChg>
        <pc:graphicFrameChg chg="add mod ord modGraphic">
          <ac:chgData name="Eleanor Simpson" userId="975f5492-d74c-431c-90fe-9bfc34b8124b" providerId="ADAL" clId="{493B508D-9EF6-4889-9DE2-9C4222D85507}" dt="2019-03-21T12:33:37.629" v="1548" actId="1038"/>
          <ac:graphicFrameMkLst>
            <pc:docMk/>
            <pc:sldMk cId="3709665895" sldId="334"/>
            <ac:graphicFrameMk id="25" creationId="{3993BB96-01D8-4710-A184-6EBDB54ABBA8}"/>
          </ac:graphicFrameMkLst>
        </pc:graphicFrameChg>
        <pc:picChg chg="add mod topLvl modCrop">
          <ac:chgData name="Eleanor Simpson" userId="975f5492-d74c-431c-90fe-9bfc34b8124b" providerId="ADAL" clId="{493B508D-9EF6-4889-9DE2-9C4222D85507}" dt="2019-03-17T21:42:11.420" v="862" actId="164"/>
          <ac:picMkLst>
            <pc:docMk/>
            <pc:sldMk cId="3709665895" sldId="334"/>
            <ac:picMk id="2" creationId="{C761FA65-C416-48EE-911D-79E2F69818CA}"/>
          </ac:picMkLst>
        </pc:picChg>
      </pc:sldChg>
      <pc:sldChg chg="addSp delSp modSp add">
        <pc:chgData name="Eleanor Simpson" userId="975f5492-d74c-431c-90fe-9bfc34b8124b" providerId="ADAL" clId="{493B508D-9EF6-4889-9DE2-9C4222D85507}" dt="2019-03-21T12:38:17.918" v="1606" actId="20577"/>
        <pc:sldMkLst>
          <pc:docMk/>
          <pc:sldMk cId="1748948499" sldId="335"/>
        </pc:sldMkLst>
        <pc:spChg chg="mod">
          <ac:chgData name="Eleanor Simpson" userId="975f5492-d74c-431c-90fe-9bfc34b8124b" providerId="ADAL" clId="{493B508D-9EF6-4889-9DE2-9C4222D85507}" dt="2019-03-21T12:38:17.918" v="1606" actId="20577"/>
          <ac:spMkLst>
            <pc:docMk/>
            <pc:sldMk cId="1748948499" sldId="335"/>
            <ac:spMk id="19" creationId="{5252A847-DE45-4FA3-A1F8-EEBEB845FF8E}"/>
          </ac:spMkLst>
        </pc:spChg>
        <pc:grpChg chg="add">
          <ac:chgData name="Eleanor Simpson" userId="975f5492-d74c-431c-90fe-9bfc34b8124b" providerId="ADAL" clId="{493B508D-9EF6-4889-9DE2-9C4222D85507}" dt="2019-03-17T21:48:12.617" v="919"/>
          <ac:grpSpMkLst>
            <pc:docMk/>
            <pc:sldMk cId="1748948499" sldId="335"/>
            <ac:grpSpMk id="12" creationId="{8FE0E6B4-0C2D-4DC5-A35A-C0BC291913DD}"/>
          </ac:grpSpMkLst>
        </pc:grpChg>
        <pc:grpChg chg="del">
          <ac:chgData name="Eleanor Simpson" userId="975f5492-d74c-431c-90fe-9bfc34b8124b" providerId="ADAL" clId="{493B508D-9EF6-4889-9DE2-9C4222D85507}" dt="2019-03-17T21:48:11.804" v="918" actId="478"/>
          <ac:grpSpMkLst>
            <pc:docMk/>
            <pc:sldMk cId="1748948499" sldId="335"/>
            <ac:grpSpMk id="16" creationId="{B31300A9-E3C5-4701-8EF1-45ED088A04DD}"/>
          </ac:grpSpMkLst>
        </pc:grpChg>
        <pc:graphicFrameChg chg="add">
          <ac:chgData name="Eleanor Simpson" userId="975f5492-d74c-431c-90fe-9bfc34b8124b" providerId="ADAL" clId="{493B508D-9EF6-4889-9DE2-9C4222D85507}" dt="2019-03-21T12:33:49.211" v="1551"/>
          <ac:graphicFrameMkLst>
            <pc:docMk/>
            <pc:sldMk cId="1748948499" sldId="335"/>
            <ac:graphicFrameMk id="15" creationId="{99026558-A298-4A61-BA91-5EB14373A840}"/>
          </ac:graphicFrameMkLst>
        </pc:graphicFrameChg>
        <pc:graphicFrameChg chg="add">
          <ac:chgData name="Eleanor Simpson" userId="975f5492-d74c-431c-90fe-9bfc34b8124b" providerId="ADAL" clId="{493B508D-9EF6-4889-9DE2-9C4222D85507}" dt="2019-03-21T12:33:49.211" v="1551"/>
          <ac:graphicFrameMkLst>
            <pc:docMk/>
            <pc:sldMk cId="1748948499" sldId="335"/>
            <ac:graphicFrameMk id="16" creationId="{C560EE8D-B068-4FF9-9988-9EFC985FC3AB}"/>
          </ac:graphicFrameMkLst>
        </pc:graphicFrameChg>
        <pc:graphicFrameChg chg="del mod modGraphic">
          <ac:chgData name="Eleanor Simpson" userId="975f5492-d74c-431c-90fe-9bfc34b8124b" providerId="ADAL" clId="{493B508D-9EF6-4889-9DE2-9C4222D85507}" dt="2019-03-21T12:33:46.431" v="1549" actId="478"/>
          <ac:graphicFrameMkLst>
            <pc:docMk/>
            <pc:sldMk cId="1748948499" sldId="335"/>
            <ac:graphicFrameMk id="24" creationId="{A6E3E7D7-45D6-41DD-B451-01414388B6C7}"/>
          </ac:graphicFrameMkLst>
        </pc:graphicFrameChg>
        <pc:graphicFrameChg chg="del mod modGraphic">
          <ac:chgData name="Eleanor Simpson" userId="975f5492-d74c-431c-90fe-9bfc34b8124b" providerId="ADAL" clId="{493B508D-9EF6-4889-9DE2-9C4222D85507}" dt="2019-03-21T12:33:48.038" v="1550" actId="478"/>
          <ac:graphicFrameMkLst>
            <pc:docMk/>
            <pc:sldMk cId="1748948499" sldId="335"/>
            <ac:graphicFrameMk id="25" creationId="{3993BB96-01D8-4710-A184-6EBDB54ABBA8}"/>
          </ac:graphicFrameMkLst>
        </pc:graphicFrameChg>
      </pc:sldChg>
      <pc:sldChg chg="addSp delSp modSp add">
        <pc:chgData name="Eleanor Simpson" userId="975f5492-d74c-431c-90fe-9bfc34b8124b" providerId="ADAL" clId="{493B508D-9EF6-4889-9DE2-9C4222D85507}" dt="2019-03-21T12:38:32.527" v="1609" actId="207"/>
        <pc:sldMkLst>
          <pc:docMk/>
          <pc:sldMk cId="574778692" sldId="336"/>
        </pc:sldMkLst>
        <pc:spChg chg="mod">
          <ac:chgData name="Eleanor Simpson" userId="975f5492-d74c-431c-90fe-9bfc34b8124b" providerId="ADAL" clId="{493B508D-9EF6-4889-9DE2-9C4222D85507}" dt="2019-03-21T12:38:32.527" v="1609" actId="207"/>
          <ac:spMkLst>
            <pc:docMk/>
            <pc:sldMk cId="574778692" sldId="336"/>
            <ac:spMk id="19" creationId="{5252A847-DE45-4FA3-A1F8-EEBEB845FF8E}"/>
          </ac:spMkLst>
        </pc:spChg>
        <pc:grpChg chg="add del">
          <ac:chgData name="Eleanor Simpson" userId="975f5492-d74c-431c-90fe-9bfc34b8124b" providerId="ADAL" clId="{493B508D-9EF6-4889-9DE2-9C4222D85507}" dt="2019-03-17T21:49:44.745" v="931"/>
          <ac:grpSpMkLst>
            <pc:docMk/>
            <pc:sldMk cId="574778692" sldId="336"/>
            <ac:grpSpMk id="12" creationId="{08E68F78-B076-4066-88ED-31429632B526}"/>
          </ac:grpSpMkLst>
        </pc:grpChg>
        <pc:grpChg chg="del">
          <ac:chgData name="Eleanor Simpson" userId="975f5492-d74c-431c-90fe-9bfc34b8124b" providerId="ADAL" clId="{493B508D-9EF6-4889-9DE2-9C4222D85507}" dt="2019-03-17T21:48:16.626" v="920" actId="478"/>
          <ac:grpSpMkLst>
            <pc:docMk/>
            <pc:sldMk cId="574778692" sldId="336"/>
            <ac:grpSpMk id="16" creationId="{B31300A9-E3C5-4701-8EF1-45ED088A04DD}"/>
          </ac:grpSpMkLst>
        </pc:grpChg>
        <pc:graphicFrameChg chg="add">
          <ac:chgData name="Eleanor Simpson" userId="975f5492-d74c-431c-90fe-9bfc34b8124b" providerId="ADAL" clId="{493B508D-9EF6-4889-9DE2-9C4222D85507}" dt="2019-03-21T12:33:58.675" v="1554"/>
          <ac:graphicFrameMkLst>
            <pc:docMk/>
            <pc:sldMk cId="574778692" sldId="336"/>
            <ac:graphicFrameMk id="15" creationId="{8EF52F77-A590-42BC-84BE-DEE0FDA76312}"/>
          </ac:graphicFrameMkLst>
        </pc:graphicFrameChg>
        <pc:graphicFrameChg chg="add">
          <ac:chgData name="Eleanor Simpson" userId="975f5492-d74c-431c-90fe-9bfc34b8124b" providerId="ADAL" clId="{493B508D-9EF6-4889-9DE2-9C4222D85507}" dt="2019-03-21T12:33:58.675" v="1554"/>
          <ac:graphicFrameMkLst>
            <pc:docMk/>
            <pc:sldMk cId="574778692" sldId="336"/>
            <ac:graphicFrameMk id="16" creationId="{70E9A957-AA52-4C88-863A-5DB0D99D228B}"/>
          </ac:graphicFrameMkLst>
        </pc:graphicFrameChg>
        <pc:graphicFrameChg chg="del mod modGraphic">
          <ac:chgData name="Eleanor Simpson" userId="975f5492-d74c-431c-90fe-9bfc34b8124b" providerId="ADAL" clId="{493B508D-9EF6-4889-9DE2-9C4222D85507}" dt="2019-03-21T12:33:55.568" v="1552" actId="478"/>
          <ac:graphicFrameMkLst>
            <pc:docMk/>
            <pc:sldMk cId="574778692" sldId="336"/>
            <ac:graphicFrameMk id="24" creationId="{A6E3E7D7-45D6-41DD-B451-01414388B6C7}"/>
          </ac:graphicFrameMkLst>
        </pc:graphicFrameChg>
        <pc:graphicFrameChg chg="del mod modGraphic">
          <ac:chgData name="Eleanor Simpson" userId="975f5492-d74c-431c-90fe-9bfc34b8124b" providerId="ADAL" clId="{493B508D-9EF6-4889-9DE2-9C4222D85507}" dt="2019-03-21T12:33:57.471" v="1553" actId="478"/>
          <ac:graphicFrameMkLst>
            <pc:docMk/>
            <pc:sldMk cId="574778692" sldId="336"/>
            <ac:graphicFrameMk id="25" creationId="{3993BB96-01D8-4710-A184-6EBDB54ABBA8}"/>
          </ac:graphicFrameMkLst>
        </pc:graphicFrameChg>
      </pc:sldChg>
      <pc:sldChg chg="addSp delSp modSp add">
        <pc:chgData name="Eleanor Simpson" userId="975f5492-d74c-431c-90fe-9bfc34b8124b" providerId="ADAL" clId="{493B508D-9EF6-4889-9DE2-9C4222D85507}" dt="2019-03-21T13:01:59.527" v="2207"/>
        <pc:sldMkLst>
          <pc:docMk/>
          <pc:sldMk cId="2257600313" sldId="337"/>
        </pc:sldMkLst>
        <pc:spChg chg="add del mod">
          <ac:chgData name="Eleanor Simpson" userId="975f5492-d74c-431c-90fe-9bfc34b8124b" providerId="ADAL" clId="{493B508D-9EF6-4889-9DE2-9C4222D85507}" dt="2019-03-18T16:14:36.893" v="990" actId="478"/>
          <ac:spMkLst>
            <pc:docMk/>
            <pc:sldMk cId="2257600313" sldId="337"/>
            <ac:spMk id="5" creationId="{532ABD2C-3E32-4D55-9BC1-95B2914867D9}"/>
          </ac:spMkLst>
        </pc:spChg>
        <pc:spChg chg="add del mod">
          <ac:chgData name="Eleanor Simpson" userId="975f5492-d74c-431c-90fe-9bfc34b8124b" providerId="ADAL" clId="{493B508D-9EF6-4889-9DE2-9C4222D85507}" dt="2019-03-21T12:49:23.892" v="2011" actId="478"/>
          <ac:spMkLst>
            <pc:docMk/>
            <pc:sldMk cId="2257600313" sldId="337"/>
            <ac:spMk id="16" creationId="{77658F50-A038-4E01-A1B6-614BF4B50B1A}"/>
          </ac:spMkLst>
        </pc:spChg>
        <pc:spChg chg="add del mod">
          <ac:chgData name="Eleanor Simpson" userId="975f5492-d74c-431c-90fe-9bfc34b8124b" providerId="ADAL" clId="{493B508D-9EF6-4889-9DE2-9C4222D85507}" dt="2019-03-21T12:56:08.551" v="2032" actId="478"/>
          <ac:spMkLst>
            <pc:docMk/>
            <pc:sldMk cId="2257600313" sldId="337"/>
            <ac:spMk id="18" creationId="{27D5CED5-5166-4311-8769-4F8684276874}"/>
          </ac:spMkLst>
        </pc:spChg>
        <pc:spChg chg="mod">
          <ac:chgData name="Eleanor Simpson" userId="975f5492-d74c-431c-90fe-9bfc34b8124b" providerId="ADAL" clId="{493B508D-9EF6-4889-9DE2-9C4222D85507}" dt="2019-03-21T12:34:57.578" v="1558" actId="207"/>
          <ac:spMkLst>
            <pc:docMk/>
            <pc:sldMk cId="2257600313" sldId="337"/>
            <ac:spMk id="19" creationId="{5252A847-DE45-4FA3-A1F8-EEBEB845FF8E}"/>
          </ac:spMkLst>
        </pc:spChg>
        <pc:graphicFrameChg chg="add mod modGraphic">
          <ac:chgData name="Eleanor Simpson" userId="975f5492-d74c-431c-90fe-9bfc34b8124b" providerId="ADAL" clId="{493B508D-9EF6-4889-9DE2-9C4222D85507}" dt="2019-03-21T12:51:26.872" v="2028"/>
          <ac:graphicFrameMkLst>
            <pc:docMk/>
            <pc:sldMk cId="2257600313" sldId="337"/>
            <ac:graphicFrameMk id="6" creationId="{337B40ED-A61F-4B1E-83BF-C07DDD495985}"/>
          </ac:graphicFrameMkLst>
        </pc:graphicFrameChg>
        <pc:graphicFrameChg chg="add modGraphic">
          <ac:chgData name="Eleanor Simpson" userId="975f5492-d74c-431c-90fe-9bfc34b8124b" providerId="ADAL" clId="{493B508D-9EF6-4889-9DE2-9C4222D85507}" dt="2019-03-18T16:06:06.361" v="961" actId="113"/>
          <ac:graphicFrameMkLst>
            <pc:docMk/>
            <pc:sldMk cId="2257600313" sldId="337"/>
            <ac:graphicFrameMk id="11" creationId="{781F422C-E806-41D0-B8F4-0871BF7BA7B3}"/>
          </ac:graphicFrameMkLst>
        </pc:graphicFrameChg>
        <pc:graphicFrameChg chg="add modGraphic">
          <ac:chgData name="Eleanor Simpson" userId="975f5492-d74c-431c-90fe-9bfc34b8124b" providerId="ADAL" clId="{493B508D-9EF6-4889-9DE2-9C4222D85507}" dt="2019-03-18T16:06:31.390" v="965" actId="13219"/>
          <ac:graphicFrameMkLst>
            <pc:docMk/>
            <pc:sldMk cId="2257600313" sldId="337"/>
            <ac:graphicFrameMk id="12" creationId="{BF1377AE-3341-4EEA-9573-9CBC301F5FDE}"/>
          </ac:graphicFrameMkLst>
        </pc:graphicFrameChg>
        <pc:graphicFrameChg chg="add modGraphic">
          <ac:chgData name="Eleanor Simpson" userId="975f5492-d74c-431c-90fe-9bfc34b8124b" providerId="ADAL" clId="{493B508D-9EF6-4889-9DE2-9C4222D85507}" dt="2019-03-18T16:06:42.336" v="969" actId="113"/>
          <ac:graphicFrameMkLst>
            <pc:docMk/>
            <pc:sldMk cId="2257600313" sldId="337"/>
            <ac:graphicFrameMk id="13" creationId="{AFE19ACE-FEA1-4FEF-8465-FB80DB56EF2D}"/>
          </ac:graphicFrameMkLst>
        </pc:graphicFrameChg>
        <pc:graphicFrameChg chg="add mod modGraphic">
          <ac:chgData name="Eleanor Simpson" userId="975f5492-d74c-431c-90fe-9bfc34b8124b" providerId="ADAL" clId="{493B508D-9EF6-4889-9DE2-9C4222D85507}" dt="2019-03-21T12:56:40.251" v="2049" actId="1036"/>
          <ac:graphicFrameMkLst>
            <pc:docMk/>
            <pc:sldMk cId="2257600313" sldId="337"/>
            <ac:graphicFrameMk id="14" creationId="{EC31CFE4-473B-4288-BBBA-81082B796DFD}"/>
          </ac:graphicFrameMkLst>
        </pc:graphicFrameChg>
        <pc:graphicFrameChg chg="add del mod modGraphic">
          <ac:chgData name="Eleanor Simpson" userId="975f5492-d74c-431c-90fe-9bfc34b8124b" providerId="ADAL" clId="{493B508D-9EF6-4889-9DE2-9C4222D85507}" dt="2019-03-21T13:00:06.905" v="2192" actId="478"/>
          <ac:graphicFrameMkLst>
            <pc:docMk/>
            <pc:sldMk cId="2257600313" sldId="337"/>
            <ac:graphicFrameMk id="15" creationId="{6E997D2C-FE46-4E84-824A-B0B436E4EDEF}"/>
          </ac:graphicFrameMkLst>
        </pc:graphicFrameChg>
        <pc:graphicFrameChg chg="add del mod modGraphic">
          <ac:chgData name="Eleanor Simpson" userId="975f5492-d74c-431c-90fe-9bfc34b8124b" providerId="ADAL" clId="{493B508D-9EF6-4889-9DE2-9C4222D85507}" dt="2019-03-18T16:25:26.792" v="1468" actId="478"/>
          <ac:graphicFrameMkLst>
            <pc:docMk/>
            <pc:sldMk cId="2257600313" sldId="337"/>
            <ac:graphicFrameMk id="16" creationId="{B685D02A-AB21-4B42-8380-FB6CB5FEFED4}"/>
          </ac:graphicFrameMkLst>
        </pc:graphicFrameChg>
        <pc:graphicFrameChg chg="add mod modGraphic">
          <ac:chgData name="Eleanor Simpson" userId="975f5492-d74c-431c-90fe-9bfc34b8124b" providerId="ADAL" clId="{493B508D-9EF6-4889-9DE2-9C4222D85507}" dt="2019-03-21T13:01:59.527" v="2207"/>
          <ac:graphicFrameMkLst>
            <pc:docMk/>
            <pc:sldMk cId="2257600313" sldId="337"/>
            <ac:graphicFrameMk id="20" creationId="{1AD2F22A-17B5-4B3F-8099-7837F7C8CF57}"/>
          </ac:graphicFrameMkLst>
        </pc:graphicFrameChg>
        <pc:picChg chg="add mod modCrop">
          <ac:chgData name="Eleanor Simpson" userId="975f5492-d74c-431c-90fe-9bfc34b8124b" providerId="ADAL" clId="{493B508D-9EF6-4889-9DE2-9C4222D85507}" dt="2019-03-21T12:40:32.861" v="1974" actId="1038"/>
          <ac:picMkLst>
            <pc:docMk/>
            <pc:sldMk cId="2257600313" sldId="337"/>
            <ac:picMk id="2" creationId="{7FF2292A-A5D9-455B-A2AF-DB6FE58CE351}"/>
          </ac:picMkLst>
        </pc:picChg>
        <pc:picChg chg="add mod modCrop">
          <ac:chgData name="Eleanor Simpson" userId="975f5492-d74c-431c-90fe-9bfc34b8124b" providerId="ADAL" clId="{493B508D-9EF6-4889-9DE2-9C4222D85507}" dt="2019-03-21T13:00:16.019" v="2194" actId="1076"/>
          <ac:picMkLst>
            <pc:docMk/>
            <pc:sldMk cId="2257600313" sldId="337"/>
            <ac:picMk id="3" creationId="{92DC5874-727C-4244-A021-9C99B3781B1F}"/>
          </ac:picMkLst>
        </pc:picChg>
        <pc:picChg chg="add mod modCrop">
          <ac:chgData name="Eleanor Simpson" userId="975f5492-d74c-431c-90fe-9bfc34b8124b" providerId="ADAL" clId="{493B508D-9EF6-4889-9DE2-9C4222D85507}" dt="2019-03-21T12:56:49.621" v="2123" actId="1037"/>
          <ac:picMkLst>
            <pc:docMk/>
            <pc:sldMk cId="2257600313" sldId="337"/>
            <ac:picMk id="4" creationId="{FE205022-106D-4B35-ACEF-149BF5A9DD69}"/>
          </ac:picMkLst>
        </pc:picChg>
        <pc:picChg chg="add del mod modCrop">
          <ac:chgData name="Eleanor Simpson" userId="975f5492-d74c-431c-90fe-9bfc34b8124b" providerId="ADAL" clId="{493B508D-9EF6-4889-9DE2-9C4222D85507}" dt="2019-03-21T12:49:27.814" v="2012" actId="478"/>
          <ac:picMkLst>
            <pc:docMk/>
            <pc:sldMk cId="2257600313" sldId="337"/>
            <ac:picMk id="5" creationId="{8559EE0C-4DC1-47A0-9FDC-51A581D69042}"/>
          </ac:picMkLst>
        </pc:picChg>
        <pc:picChg chg="add mod">
          <ac:chgData name="Eleanor Simpson" userId="975f5492-d74c-431c-90fe-9bfc34b8124b" providerId="ADAL" clId="{493B508D-9EF6-4889-9DE2-9C4222D85507}" dt="2019-03-21T13:00:12.561" v="2193" actId="1076"/>
          <ac:picMkLst>
            <pc:docMk/>
            <pc:sldMk cId="2257600313" sldId="337"/>
            <ac:picMk id="17" creationId="{CEC16424-9BBB-442C-B83C-BBB625625043}"/>
          </ac:picMkLst>
        </pc:picChg>
      </pc:sldChg>
      <pc:sldChg chg="delSp modSp add">
        <pc:chgData name="Eleanor Simpson" userId="975f5492-d74c-431c-90fe-9bfc34b8124b" providerId="ADAL" clId="{493B508D-9EF6-4889-9DE2-9C4222D85507}" dt="2019-03-21T13:02:35.146" v="2221" actId="1038"/>
        <pc:sldMkLst>
          <pc:docMk/>
          <pc:sldMk cId="266572664" sldId="338"/>
        </pc:sldMkLst>
        <pc:spChg chg="mod">
          <ac:chgData name="Eleanor Simpson" userId="975f5492-d74c-431c-90fe-9bfc34b8124b" providerId="ADAL" clId="{493B508D-9EF6-4889-9DE2-9C4222D85507}" dt="2019-03-21T13:01:13.398" v="2202" actId="404"/>
          <ac:spMkLst>
            <pc:docMk/>
            <pc:sldMk cId="266572664" sldId="338"/>
            <ac:spMk id="19" creationId="{5252A847-DE45-4FA3-A1F8-EEBEB845FF8E}"/>
          </ac:spMkLst>
        </pc:spChg>
        <pc:graphicFrameChg chg="mod modGraphic">
          <ac:chgData name="Eleanor Simpson" userId="975f5492-d74c-431c-90fe-9bfc34b8124b" providerId="ADAL" clId="{493B508D-9EF6-4889-9DE2-9C4222D85507}" dt="2019-03-21T12:59:56.032" v="2190" actId="1076"/>
          <ac:graphicFrameMkLst>
            <pc:docMk/>
            <pc:sldMk cId="266572664" sldId="338"/>
            <ac:graphicFrameMk id="6" creationId="{337B40ED-A61F-4B1E-83BF-C07DDD495985}"/>
          </ac:graphicFrameMkLst>
        </pc:graphicFrameChg>
        <pc:graphicFrameChg chg="mod">
          <ac:chgData name="Eleanor Simpson" userId="975f5492-d74c-431c-90fe-9bfc34b8124b" providerId="ADAL" clId="{493B508D-9EF6-4889-9DE2-9C4222D85507}" dt="2019-03-21T12:59:45.878" v="2186" actId="1076"/>
          <ac:graphicFrameMkLst>
            <pc:docMk/>
            <pc:sldMk cId="266572664" sldId="338"/>
            <ac:graphicFrameMk id="14" creationId="{EC31CFE4-473B-4288-BBBA-81082B796DFD}"/>
          </ac:graphicFrameMkLst>
        </pc:graphicFrameChg>
        <pc:graphicFrameChg chg="del mod modGraphic">
          <ac:chgData name="Eleanor Simpson" userId="975f5492-d74c-431c-90fe-9bfc34b8124b" providerId="ADAL" clId="{493B508D-9EF6-4889-9DE2-9C4222D85507}" dt="2019-03-21T13:00:20.296" v="2196" actId="478"/>
          <ac:graphicFrameMkLst>
            <pc:docMk/>
            <pc:sldMk cId="266572664" sldId="338"/>
            <ac:graphicFrameMk id="15" creationId="{6E997D2C-FE46-4E84-824A-B0B436E4EDEF}"/>
          </ac:graphicFrameMkLst>
        </pc:graphicFrameChg>
        <pc:graphicFrameChg chg="mod modGraphic">
          <ac:chgData name="Eleanor Simpson" userId="975f5492-d74c-431c-90fe-9bfc34b8124b" providerId="ADAL" clId="{493B508D-9EF6-4889-9DE2-9C4222D85507}" dt="2019-03-21T13:02:03.892" v="2209"/>
          <ac:graphicFrameMkLst>
            <pc:docMk/>
            <pc:sldMk cId="266572664" sldId="338"/>
            <ac:graphicFrameMk id="20" creationId="{1AD2F22A-17B5-4B3F-8099-7837F7C8CF57}"/>
          </ac:graphicFrameMkLst>
        </pc:graphicFrameChg>
        <pc:picChg chg="mod">
          <ac:chgData name="Eleanor Simpson" userId="975f5492-d74c-431c-90fe-9bfc34b8124b" providerId="ADAL" clId="{493B508D-9EF6-4889-9DE2-9C4222D85507}" dt="2019-03-21T13:02:29.219" v="2219" actId="1037"/>
          <ac:picMkLst>
            <pc:docMk/>
            <pc:sldMk cId="266572664" sldId="338"/>
            <ac:picMk id="2" creationId="{7FF2292A-A5D9-455B-A2AF-DB6FE58CE351}"/>
          </ac:picMkLst>
        </pc:picChg>
        <pc:picChg chg="mod">
          <ac:chgData name="Eleanor Simpson" userId="975f5492-d74c-431c-90fe-9bfc34b8124b" providerId="ADAL" clId="{493B508D-9EF6-4889-9DE2-9C4222D85507}" dt="2019-03-21T13:02:35.146" v="2221" actId="1038"/>
          <ac:picMkLst>
            <pc:docMk/>
            <pc:sldMk cId="266572664" sldId="338"/>
            <ac:picMk id="3" creationId="{92DC5874-727C-4244-A021-9C99B3781B1F}"/>
          </ac:picMkLst>
        </pc:picChg>
        <pc:picChg chg="mod">
          <ac:chgData name="Eleanor Simpson" userId="975f5492-d74c-431c-90fe-9bfc34b8124b" providerId="ADAL" clId="{493B508D-9EF6-4889-9DE2-9C4222D85507}" dt="2019-03-21T12:59:41.268" v="2185" actId="1076"/>
          <ac:picMkLst>
            <pc:docMk/>
            <pc:sldMk cId="266572664" sldId="338"/>
            <ac:picMk id="4" creationId="{FE205022-106D-4B35-ACEF-149BF5A9DD69}"/>
          </ac:picMkLst>
        </pc:picChg>
        <pc:picChg chg="mod">
          <ac:chgData name="Eleanor Simpson" userId="975f5492-d74c-431c-90fe-9bfc34b8124b" providerId="ADAL" clId="{493B508D-9EF6-4889-9DE2-9C4222D85507}" dt="2019-03-21T12:59:29.404" v="2181" actId="1076"/>
          <ac:picMkLst>
            <pc:docMk/>
            <pc:sldMk cId="266572664" sldId="338"/>
            <ac:picMk id="17" creationId="{CEC16424-9BBB-442C-B83C-BBB625625043}"/>
          </ac:picMkLst>
        </pc:picChg>
      </pc:sldChg>
      <pc:sldChg chg="addSp delSp modSp add">
        <pc:chgData name="Eleanor Simpson" userId="975f5492-d74c-431c-90fe-9bfc34b8124b" providerId="ADAL" clId="{493B508D-9EF6-4889-9DE2-9C4222D85507}" dt="2019-03-21T13:09:02.260" v="2617"/>
        <pc:sldMkLst>
          <pc:docMk/>
          <pc:sldMk cId="2555356589" sldId="339"/>
        </pc:sldMkLst>
        <pc:spChg chg="add">
          <ac:chgData name="Eleanor Simpson" userId="975f5492-d74c-431c-90fe-9bfc34b8124b" providerId="ADAL" clId="{493B508D-9EF6-4889-9DE2-9C4222D85507}" dt="2019-03-21T13:05:08.911" v="2263"/>
          <ac:spMkLst>
            <pc:docMk/>
            <pc:sldMk cId="2555356589" sldId="339"/>
            <ac:spMk id="14" creationId="{4CB6C867-8548-498E-9130-3DC5D5FFE6F4}"/>
          </ac:spMkLst>
        </pc:spChg>
        <pc:spChg chg="add">
          <ac:chgData name="Eleanor Simpson" userId="975f5492-d74c-431c-90fe-9bfc34b8124b" providerId="ADAL" clId="{493B508D-9EF6-4889-9DE2-9C4222D85507}" dt="2019-03-21T13:05:08.911" v="2263"/>
          <ac:spMkLst>
            <pc:docMk/>
            <pc:sldMk cId="2555356589" sldId="339"/>
            <ac:spMk id="15" creationId="{F80B8381-2010-4215-A5EF-6730AA0A2101}"/>
          </ac:spMkLst>
        </pc:spChg>
        <pc:spChg chg="add">
          <ac:chgData name="Eleanor Simpson" userId="975f5492-d74c-431c-90fe-9bfc34b8124b" providerId="ADAL" clId="{493B508D-9EF6-4889-9DE2-9C4222D85507}" dt="2019-03-21T13:05:08.911" v="2263"/>
          <ac:spMkLst>
            <pc:docMk/>
            <pc:sldMk cId="2555356589" sldId="339"/>
            <ac:spMk id="16" creationId="{1AAE9D8A-07DE-4AC4-8F5C-D624DCB65279}"/>
          </ac:spMkLst>
        </pc:spChg>
        <pc:spChg chg="mod">
          <ac:chgData name="Eleanor Simpson" userId="975f5492-d74c-431c-90fe-9bfc34b8124b" providerId="ADAL" clId="{493B508D-9EF6-4889-9DE2-9C4222D85507}" dt="2019-03-21T13:04:55.543" v="2261" actId="20577"/>
          <ac:spMkLst>
            <pc:docMk/>
            <pc:sldMk cId="2555356589" sldId="339"/>
            <ac:spMk id="19" creationId="{5252A847-DE45-4FA3-A1F8-EEBEB845FF8E}"/>
          </ac:spMkLst>
        </pc:spChg>
        <pc:graphicFrameChg chg="add mod modGraphic">
          <ac:chgData name="Eleanor Simpson" userId="975f5492-d74c-431c-90fe-9bfc34b8124b" providerId="ADAL" clId="{493B508D-9EF6-4889-9DE2-9C4222D85507}" dt="2019-03-21T13:06:09.154" v="2389" actId="1038"/>
          <ac:graphicFrameMkLst>
            <pc:docMk/>
            <pc:sldMk cId="2555356589" sldId="339"/>
            <ac:graphicFrameMk id="2" creationId="{7606FD22-2B29-40CD-9B99-35D9FB12EBCD}"/>
          </ac:graphicFrameMkLst>
        </pc:graphicFrameChg>
        <pc:graphicFrameChg chg="add mod modGraphic">
          <ac:chgData name="Eleanor Simpson" userId="975f5492-d74c-431c-90fe-9bfc34b8124b" providerId="ADAL" clId="{493B508D-9EF6-4889-9DE2-9C4222D85507}" dt="2019-03-21T13:07:05.419" v="2486" actId="207"/>
          <ac:graphicFrameMkLst>
            <pc:docMk/>
            <pc:sldMk cId="2555356589" sldId="339"/>
            <ac:graphicFrameMk id="3" creationId="{142D4173-7632-4B0D-967F-8C2A6A38B510}"/>
          </ac:graphicFrameMkLst>
        </pc:graphicFrameChg>
        <pc:graphicFrameChg chg="add mod modGraphic">
          <ac:chgData name="Eleanor Simpson" userId="975f5492-d74c-431c-90fe-9bfc34b8124b" providerId="ADAL" clId="{493B508D-9EF6-4889-9DE2-9C4222D85507}" dt="2019-03-21T13:09:02.260" v="2617"/>
          <ac:graphicFrameMkLst>
            <pc:docMk/>
            <pc:sldMk cId="2555356589" sldId="339"/>
            <ac:graphicFrameMk id="4" creationId="{079BAE27-651A-4683-B358-62AB683B9049}"/>
          </ac:graphicFrameMkLst>
        </pc:graphicFrameChg>
        <pc:graphicFrameChg chg="del">
          <ac:chgData name="Eleanor Simpson" userId="975f5492-d74c-431c-90fe-9bfc34b8124b" providerId="ADAL" clId="{493B508D-9EF6-4889-9DE2-9C4222D85507}" dt="2019-03-21T13:04:34.446" v="2223" actId="478"/>
          <ac:graphicFrameMkLst>
            <pc:docMk/>
            <pc:sldMk cId="2555356589" sldId="339"/>
            <ac:graphicFrameMk id="9" creationId="{7B96F01B-535F-4689-A8A6-16A8406634F3}"/>
          </ac:graphicFrameMkLst>
        </pc:graphicFrameChg>
        <pc:graphicFrameChg chg="del">
          <ac:chgData name="Eleanor Simpson" userId="975f5492-d74c-431c-90fe-9bfc34b8124b" providerId="ADAL" clId="{493B508D-9EF6-4889-9DE2-9C4222D85507}" dt="2019-03-21T13:04:34.446" v="2223" actId="478"/>
          <ac:graphicFrameMkLst>
            <pc:docMk/>
            <pc:sldMk cId="2555356589" sldId="339"/>
            <ac:graphicFrameMk id="11" creationId="{F2A936EC-8582-4671-87F5-BCC552B2B1C5}"/>
          </ac:graphicFrameMkLst>
        </pc:graphicFrameChg>
      </pc:sldChg>
      <pc:sldChg chg="modSp add">
        <pc:chgData name="Eleanor Simpson" userId="975f5492-d74c-431c-90fe-9bfc34b8124b" providerId="ADAL" clId="{493B508D-9EF6-4889-9DE2-9C4222D85507}" dt="2019-03-21T13:09:26.286" v="2620" actId="207"/>
        <pc:sldMkLst>
          <pc:docMk/>
          <pc:sldMk cId="1117960861" sldId="340"/>
        </pc:sldMkLst>
        <pc:spChg chg="mod">
          <ac:chgData name="Eleanor Simpson" userId="975f5492-d74c-431c-90fe-9bfc34b8124b" providerId="ADAL" clId="{493B508D-9EF6-4889-9DE2-9C4222D85507}" dt="2019-03-21T13:09:22.697" v="2619" actId="207"/>
          <ac:spMkLst>
            <pc:docMk/>
            <pc:sldMk cId="1117960861" sldId="340"/>
            <ac:spMk id="14" creationId="{4CB6C867-8548-498E-9130-3DC5D5FFE6F4}"/>
          </ac:spMkLst>
        </pc:spChg>
        <pc:spChg chg="mod">
          <ac:chgData name="Eleanor Simpson" userId="975f5492-d74c-431c-90fe-9bfc34b8124b" providerId="ADAL" clId="{493B508D-9EF6-4889-9DE2-9C4222D85507}" dt="2019-03-21T13:09:26.286" v="2620" actId="207"/>
          <ac:spMkLst>
            <pc:docMk/>
            <pc:sldMk cId="1117960861" sldId="340"/>
            <ac:spMk id="16" creationId="{1AAE9D8A-07DE-4AC4-8F5C-D624DCB6527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f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equivalent-fractions-year-3-fractions-free-resource-pack" TargetMode="External"/><Relationship Id="rId4" Type="http://schemas.openxmlformats.org/officeDocument/2006/relationships/hyperlink" Target="https://classroomsecrets.co.uk/category/maths/year-3/summer-block-1-fraction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C39C84-7378-4DA2-8D5E-08F68EFB8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3">
            <a:extLst>
              <a:ext uri="{FF2B5EF4-FFF2-40B4-BE49-F238E27FC236}">
                <a16:creationId xmlns:a16="http://schemas.microsoft.com/office/drawing/2014/main" id="{84446797-90E2-43BB-800C-3DFD252C606B}"/>
              </a:ext>
            </a:extLst>
          </p:cNvPr>
          <p:cNvGrpSpPr/>
          <p:nvPr/>
        </p:nvGrpSpPr>
        <p:grpSpPr>
          <a:xfrm>
            <a:off x="59531" y="6454317"/>
            <a:ext cx="1238534" cy="403683"/>
            <a:chOff x="68077" y="6454317"/>
            <a:chExt cx="1238534" cy="403683"/>
          </a:xfrm>
        </p:grpSpPr>
        <p:sp>
          <p:nvSpPr>
            <p:cNvPr id="5" name="TextBox 8">
              <a:extLst>
                <a:ext uri="{FF2B5EF4-FFF2-40B4-BE49-F238E27FC236}">
                  <a16:creationId xmlns:a16="http://schemas.microsoft.com/office/drawing/2014/main" id="{C6B68CE9-22C0-4CE1-8D55-C8E38B6441A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6" name="Picture 5" descr="A close up of a sign&#10;&#10;Description generated with high confidence">
              <a:extLst>
                <a:ext uri="{FF2B5EF4-FFF2-40B4-BE49-F238E27FC236}">
                  <a16:creationId xmlns:a16="http://schemas.microsoft.com/office/drawing/2014/main" id="{E85459A7-EE9E-4A6B-AA43-118A34CC7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ectangle 6">
            <a:extLst>
              <a:ext uri="{FF2B5EF4-FFF2-40B4-BE49-F238E27FC236}">
                <a16:creationId xmlns:a16="http://schemas.microsoft.com/office/drawing/2014/main" id="{FB66E0D1-05C0-4AB6-8CA4-940D2B547726}"/>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8" name="Picture 7">
            <a:extLst>
              <a:ext uri="{FF2B5EF4-FFF2-40B4-BE49-F238E27FC236}">
                <a16:creationId xmlns:a16="http://schemas.microsoft.com/office/drawing/2014/main" id="{3ADD430E-69D5-4FCC-8EA5-162440844D1B}"/>
              </a:ext>
            </a:extLst>
          </p:cNvPr>
          <p:cNvPicPr>
            <a:picLocks noChangeAspect="1"/>
          </p:cNvPicPr>
          <p:nvPr/>
        </p:nvPicPr>
        <p:blipFill rotWithShape="1">
          <a:blip r:embed="rId5">
            <a:extLst>
              <a:ext uri="{28A0092B-C50C-407E-A947-70E740481C1C}">
                <a14:useLocalDpi xmlns:a14="http://schemas.microsoft.com/office/drawing/2010/main" val="0"/>
              </a:ext>
            </a:extLst>
          </a:blip>
          <a:srcRect t="24549" b="36069"/>
          <a:stretch/>
        </p:blipFill>
        <p:spPr>
          <a:xfrm>
            <a:off x="793488" y="798990"/>
            <a:ext cx="7557025" cy="2104008"/>
          </a:xfrm>
          <a:prstGeom prst="rect">
            <a:avLst/>
          </a:prstGeom>
        </p:spPr>
      </p:pic>
    </p:spTree>
    <p:extLst>
      <p:ext uri="{BB962C8B-B14F-4D97-AF65-F5344CB8AC3E}">
        <p14:creationId xmlns:p14="http://schemas.microsoft.com/office/powerpoint/2010/main" val="108432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pair of equivalent fractions.</a:t>
            </a:r>
          </a:p>
          <a:p>
            <a:pPr lvl="0"/>
            <a:endParaRPr lang="en-GB" sz="2800" dirty="0">
              <a:solidFill>
                <a:srgbClr val="E7E6E6">
                  <a:lumMod val="25000"/>
                </a:srgb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BDDEB97B-9575-4CFD-94AF-A6B6197C8505}"/>
              </a:ext>
            </a:extLst>
          </p:cNvPr>
          <p:cNvGraphicFramePr>
            <a:graphicFrameLocks noGrp="1"/>
          </p:cNvGraphicFramePr>
          <p:nvPr>
            <p:extLst>
              <p:ext uri="{D42A27DB-BD31-4B8C-83A1-F6EECF244321}">
                <p14:modId xmlns:p14="http://schemas.microsoft.com/office/powerpoint/2010/main" val="2051882085"/>
              </p:ext>
            </p:extLst>
          </p:nvPr>
        </p:nvGraphicFramePr>
        <p:xfrm>
          <a:off x="2747880" y="2392680"/>
          <a:ext cx="364824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183551491"/>
                    </a:ext>
                  </a:extLst>
                </a:gridCol>
                <a:gridCol w="640080">
                  <a:extLst>
                    <a:ext uri="{9D8B030D-6E8A-4147-A177-3AD203B41FA5}">
                      <a16:colId xmlns:a16="http://schemas.microsoft.com/office/drawing/2014/main" val="3961640215"/>
                    </a:ext>
                  </a:extLst>
                </a:gridCol>
                <a:gridCol w="432000">
                  <a:extLst>
                    <a:ext uri="{9D8B030D-6E8A-4147-A177-3AD203B41FA5}">
                      <a16:colId xmlns:a16="http://schemas.microsoft.com/office/drawing/2014/main" val="4255715901"/>
                    </a:ext>
                  </a:extLst>
                </a:gridCol>
                <a:gridCol w="640080">
                  <a:extLst>
                    <a:ext uri="{9D8B030D-6E8A-4147-A177-3AD203B41FA5}">
                      <a16:colId xmlns:a16="http://schemas.microsoft.com/office/drawing/2014/main" val="591932311"/>
                    </a:ext>
                  </a:extLst>
                </a:gridCol>
                <a:gridCol w="432000">
                  <a:extLst>
                    <a:ext uri="{9D8B030D-6E8A-4147-A177-3AD203B41FA5}">
                      <a16:colId xmlns:a16="http://schemas.microsoft.com/office/drawing/2014/main" val="1524201866"/>
                    </a:ext>
                  </a:extLst>
                </a:gridCol>
                <a:gridCol w="640080">
                  <a:extLst>
                    <a:ext uri="{9D8B030D-6E8A-4147-A177-3AD203B41FA5}">
                      <a16:colId xmlns:a16="http://schemas.microsoft.com/office/drawing/2014/main" val="75435936"/>
                    </a:ext>
                  </a:extLst>
                </a:gridCol>
                <a:gridCol w="432000">
                  <a:extLst>
                    <a:ext uri="{9D8B030D-6E8A-4147-A177-3AD203B41FA5}">
                      <a16:colId xmlns:a16="http://schemas.microsoft.com/office/drawing/2014/main" val="3398409275"/>
                    </a:ext>
                  </a:extLst>
                </a:gridCol>
              </a:tblGrid>
              <a:tr h="37084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3</a:t>
                      </a:r>
                      <a:endParaRPr lang="en-US" sz="2800" b="1" dirty="0">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a:t>
                      </a:r>
                      <a:endParaRPr lang="en-US" sz="2800" b="1" dirty="0">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129584"/>
                  </a:ext>
                </a:extLst>
              </a:tr>
              <a:tr h="370840">
                <a:tc>
                  <a:txBody>
                    <a:bodyPr/>
                    <a:lstStyle/>
                    <a:p>
                      <a:pPr algn="ctr"/>
                      <a:r>
                        <a:rPr lang="en-GB" sz="2800" b="1" dirty="0">
                          <a:latin typeface="Century Gothic" panose="020B0502020202020204" pitchFamily="34" charset="0"/>
                        </a:rPr>
                        <a:t>5</a:t>
                      </a:r>
                      <a:endParaRPr lang="en-US" sz="28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8</a:t>
                      </a:r>
                      <a:endParaRPr lang="en-US" sz="28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15</a:t>
                      </a:r>
                      <a:endParaRPr lang="en-US" sz="2800" b="1" dirty="0">
                        <a:latin typeface="Century Gothic" panose="020B0502020202020204" pitchFamily="34" charset="0"/>
                      </a:endParaRPr>
                    </a:p>
                  </a:txBody>
                  <a:tcPr marL="0" marR="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800" b="1">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4</a:t>
                      </a:r>
                      <a:endParaRPr lang="en-US" sz="28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4898879"/>
                  </a:ext>
                </a:extLst>
              </a:tr>
            </a:tbl>
          </a:graphicData>
        </a:graphic>
      </p:graphicFrame>
      <p:grpSp>
        <p:nvGrpSpPr>
          <p:cNvPr id="9" name="Group 8">
            <a:extLst>
              <a:ext uri="{FF2B5EF4-FFF2-40B4-BE49-F238E27FC236}">
                <a16:creationId xmlns:a16="http://schemas.microsoft.com/office/drawing/2014/main" id="{732EC9AF-1F05-491C-816C-08A04EEFF49B}"/>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8DCDC7D-93AF-4B28-84DA-C142112A292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0F909893-7302-4E2E-84C7-EB415F7B9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7372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pair of equivalent fractions.</a:t>
            </a:r>
          </a:p>
          <a:p>
            <a:pPr lvl="0"/>
            <a:endParaRPr lang="en-GB" sz="2000" b="1"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54BEC4D-A21D-4CF7-B10F-9435E9D8C646}"/>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6A54EB8D-6710-4F50-AB91-9EACFCC3596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47C22311-C8FB-40DF-9008-04AC6E1E4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3" name="Table 12">
            <a:extLst>
              <a:ext uri="{FF2B5EF4-FFF2-40B4-BE49-F238E27FC236}">
                <a16:creationId xmlns:a16="http://schemas.microsoft.com/office/drawing/2014/main" id="{40091076-BA06-4091-8C80-84472782634D}"/>
              </a:ext>
            </a:extLst>
          </p:cNvPr>
          <p:cNvGraphicFramePr>
            <a:graphicFrameLocks noGrp="1"/>
          </p:cNvGraphicFramePr>
          <p:nvPr>
            <p:extLst>
              <p:ext uri="{D42A27DB-BD31-4B8C-83A1-F6EECF244321}">
                <p14:modId xmlns:p14="http://schemas.microsoft.com/office/powerpoint/2010/main" val="1471015321"/>
              </p:ext>
            </p:extLst>
          </p:nvPr>
        </p:nvGraphicFramePr>
        <p:xfrm>
          <a:off x="2747880" y="2392680"/>
          <a:ext cx="364824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183551491"/>
                    </a:ext>
                  </a:extLst>
                </a:gridCol>
                <a:gridCol w="640080">
                  <a:extLst>
                    <a:ext uri="{9D8B030D-6E8A-4147-A177-3AD203B41FA5}">
                      <a16:colId xmlns:a16="http://schemas.microsoft.com/office/drawing/2014/main" val="3961640215"/>
                    </a:ext>
                  </a:extLst>
                </a:gridCol>
                <a:gridCol w="432000">
                  <a:extLst>
                    <a:ext uri="{9D8B030D-6E8A-4147-A177-3AD203B41FA5}">
                      <a16:colId xmlns:a16="http://schemas.microsoft.com/office/drawing/2014/main" val="4255715901"/>
                    </a:ext>
                  </a:extLst>
                </a:gridCol>
                <a:gridCol w="640080">
                  <a:extLst>
                    <a:ext uri="{9D8B030D-6E8A-4147-A177-3AD203B41FA5}">
                      <a16:colId xmlns:a16="http://schemas.microsoft.com/office/drawing/2014/main" val="591932311"/>
                    </a:ext>
                  </a:extLst>
                </a:gridCol>
                <a:gridCol w="432000">
                  <a:extLst>
                    <a:ext uri="{9D8B030D-6E8A-4147-A177-3AD203B41FA5}">
                      <a16:colId xmlns:a16="http://schemas.microsoft.com/office/drawing/2014/main" val="1524201866"/>
                    </a:ext>
                  </a:extLst>
                </a:gridCol>
                <a:gridCol w="640080">
                  <a:extLst>
                    <a:ext uri="{9D8B030D-6E8A-4147-A177-3AD203B41FA5}">
                      <a16:colId xmlns:a16="http://schemas.microsoft.com/office/drawing/2014/main" val="75435936"/>
                    </a:ext>
                  </a:extLst>
                </a:gridCol>
                <a:gridCol w="432000">
                  <a:extLst>
                    <a:ext uri="{9D8B030D-6E8A-4147-A177-3AD203B41FA5}">
                      <a16:colId xmlns:a16="http://schemas.microsoft.com/office/drawing/2014/main" val="3398409275"/>
                    </a:ext>
                  </a:extLst>
                </a:gridCol>
              </a:tblGrid>
              <a:tr h="370840">
                <a:tc>
                  <a:txBody>
                    <a:bodyPr/>
                    <a:lstStyle/>
                    <a:p>
                      <a:pPr algn="ctr"/>
                      <a:r>
                        <a:rPr lang="en-GB" sz="2800" b="1" dirty="0">
                          <a:solidFill>
                            <a:srgbClr val="FF0000"/>
                          </a:solidFill>
                          <a:latin typeface="Century Gothic" panose="020B0502020202020204" pitchFamily="34" charset="0"/>
                        </a:rPr>
                        <a:t>1</a:t>
                      </a:r>
                      <a:endParaRPr lang="en-US" sz="28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1</a:t>
                      </a:r>
                      <a:endParaRPr lang="en-US" sz="2800" b="1" dirty="0">
                        <a:solidFill>
                          <a:schemeClr val="bg1">
                            <a:lumMod val="50000"/>
                          </a:schemeClr>
                        </a:solidFill>
                        <a:latin typeface="Century Gothic" panose="020B0502020202020204" pitchFamily="34" charset="0"/>
                      </a:endParaRPr>
                    </a:p>
                  </a:txBody>
                  <a:tcPr anchor="b">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3</a:t>
                      </a:r>
                      <a:endParaRPr lang="en-US" sz="28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2</a:t>
                      </a:r>
                      <a:endParaRPr lang="en-US" sz="2800" b="1" dirty="0">
                        <a:solidFill>
                          <a:schemeClr val="bg1">
                            <a:lumMod val="50000"/>
                          </a:schemeClr>
                        </a:solidFill>
                        <a:latin typeface="Century Gothic" panose="020B0502020202020204" pitchFamily="34" charset="0"/>
                      </a:endParaRPr>
                    </a:p>
                  </a:txBody>
                  <a:tcPr anchor="b">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129584"/>
                  </a:ext>
                </a:extLst>
              </a:tr>
              <a:tr h="370840">
                <a:tc>
                  <a:txBody>
                    <a:bodyPr/>
                    <a:lstStyle/>
                    <a:p>
                      <a:pPr algn="ctr"/>
                      <a:r>
                        <a:rPr lang="en-GB" sz="2800" b="1" dirty="0">
                          <a:solidFill>
                            <a:srgbClr val="FF0000"/>
                          </a:solidFill>
                          <a:latin typeface="Century Gothic" panose="020B0502020202020204" pitchFamily="34" charset="0"/>
                        </a:rPr>
                        <a:t>5</a:t>
                      </a:r>
                      <a:endParaRPr lang="en-US" sz="2800" b="1" dirty="0">
                        <a:solidFill>
                          <a:srgbClr val="FF0000"/>
                        </a:solidFill>
                        <a:latin typeface="Century Gothic" panose="020B0502020202020204" pitchFamily="34" charset="0"/>
                      </a:endParaRPr>
                    </a:p>
                  </a:txBody>
                  <a:tcP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8</a:t>
                      </a:r>
                      <a:endParaRPr lang="en-US" sz="2800" b="1" dirty="0">
                        <a:solidFill>
                          <a:schemeClr val="bg1">
                            <a:lumMod val="50000"/>
                          </a:schemeClr>
                        </a:solidFill>
                        <a:latin typeface="Century Gothic" panose="020B0502020202020204" pitchFamily="34" charset="0"/>
                      </a:endParaRPr>
                    </a:p>
                  </a:txBody>
                  <a:tcP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15</a:t>
                      </a:r>
                      <a:endParaRPr lang="en-US" sz="2800" b="1" dirty="0">
                        <a:solidFill>
                          <a:srgbClr val="FF0000"/>
                        </a:solidFill>
                        <a:latin typeface="Century Gothic" panose="020B0502020202020204" pitchFamily="34" charset="0"/>
                      </a:endParaRPr>
                    </a:p>
                  </a:txBody>
                  <a:tcPr marL="0" marR="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800" b="1">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50000"/>
                            </a:schemeClr>
                          </a:solidFill>
                          <a:latin typeface="Century Gothic" panose="020B0502020202020204" pitchFamily="34" charset="0"/>
                        </a:rPr>
                        <a:t>4</a:t>
                      </a:r>
                      <a:endParaRPr lang="en-US" sz="2800" b="1" dirty="0">
                        <a:solidFill>
                          <a:schemeClr val="bg1">
                            <a:lumMod val="50000"/>
                          </a:schemeClr>
                        </a:solidFill>
                        <a:latin typeface="Century Gothic" panose="020B0502020202020204" pitchFamily="34" charset="0"/>
                      </a:endParaRPr>
                    </a:p>
                  </a:txBody>
                  <a:tcP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4898879"/>
                  </a:ext>
                </a:extLst>
              </a:tr>
            </a:tbl>
          </a:graphicData>
        </a:graphic>
      </p:graphicFrame>
    </p:spTree>
    <p:extLst>
      <p:ext uri="{BB962C8B-B14F-4D97-AF65-F5344CB8AC3E}">
        <p14:creationId xmlns:p14="http://schemas.microsoft.com/office/powerpoint/2010/main" val="235423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statements.</a:t>
            </a:r>
          </a:p>
          <a:p>
            <a:endParaRPr lang="en-GB" sz="2000" b="1" u="sng" dirty="0">
              <a:solidFill>
                <a:schemeClr val="bg2">
                  <a:lumMod val="50000"/>
                </a:schemeClr>
              </a:solidFill>
              <a:latin typeface="Century Gothic" panose="020B0502020202020204" pitchFamily="34" charset="0"/>
            </a:endParaRPr>
          </a:p>
          <a:p>
            <a:pPr marL="1209675"/>
            <a:endParaRPr lang="en-GB" sz="2800" b="1" dirty="0">
              <a:solidFill>
                <a:schemeClr val="bg2">
                  <a:lumMod val="25000"/>
                </a:schemeClr>
              </a:solidFill>
              <a:latin typeface="Century Gothic" panose="020B0502020202020204" pitchFamily="34" charset="0"/>
            </a:endParaRPr>
          </a:p>
          <a:p>
            <a:pPr marL="1209675"/>
            <a:endParaRPr lang="en-GB" sz="2800" dirty="0">
              <a:solidFill>
                <a:schemeClr val="bg2">
                  <a:lumMod val="25000"/>
                </a:schemeClr>
              </a:solidFill>
              <a:latin typeface="SassoonCRInfantMedium" panose="02000603020000020003" pitchFamily="2" charset="0"/>
            </a:endParaRPr>
          </a:p>
          <a:p>
            <a:pPr marL="452438"/>
            <a:endParaRPr lang="en-GB" sz="2800" dirty="0">
              <a:solidFill>
                <a:schemeClr val="bg2">
                  <a:lumMod val="25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1" name="Table 10">
            <a:extLst>
              <a:ext uri="{FF2B5EF4-FFF2-40B4-BE49-F238E27FC236}">
                <a16:creationId xmlns:a16="http://schemas.microsoft.com/office/drawing/2014/main" id="{9BB6A2A7-0B30-4165-9E69-A4D712D34C05}"/>
              </a:ext>
            </a:extLst>
          </p:cNvPr>
          <p:cNvGraphicFramePr>
            <a:graphicFrameLocks noGrp="1"/>
          </p:cNvGraphicFramePr>
          <p:nvPr>
            <p:extLst>
              <p:ext uri="{D42A27DB-BD31-4B8C-83A1-F6EECF244321}">
                <p14:modId xmlns:p14="http://schemas.microsoft.com/office/powerpoint/2010/main" val="4024857449"/>
              </p:ext>
            </p:extLst>
          </p:nvPr>
        </p:nvGraphicFramePr>
        <p:xfrm>
          <a:off x="1833554" y="2687562"/>
          <a:ext cx="1895040" cy="14028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2731415529"/>
                    </a:ext>
                  </a:extLst>
                </a:gridCol>
                <a:gridCol w="822960">
                  <a:extLst>
                    <a:ext uri="{9D8B030D-6E8A-4147-A177-3AD203B41FA5}">
                      <a16:colId xmlns:a16="http://schemas.microsoft.com/office/drawing/2014/main" val="4036721160"/>
                    </a:ext>
                  </a:extLst>
                </a:gridCol>
                <a:gridCol w="640080">
                  <a:extLst>
                    <a:ext uri="{9D8B030D-6E8A-4147-A177-3AD203B41FA5}">
                      <a16:colId xmlns:a16="http://schemas.microsoft.com/office/drawing/2014/main" val="734206387"/>
                    </a:ext>
                  </a:extLst>
                </a:gridCol>
              </a:tblGrid>
              <a:tr h="64080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800" b="1" dirty="0">
                          <a:latin typeface="Century Gothic" panose="020B0502020202020204" pitchFamily="34" charset="0"/>
                        </a:rPr>
                        <a:t>=</a:t>
                      </a: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773278"/>
                  </a:ext>
                </a:extLst>
              </a:tr>
              <a:tr h="0">
                <a:tc>
                  <a:txBody>
                    <a:bodyPr/>
                    <a:lstStyle/>
                    <a:p>
                      <a:pPr algn="ctr"/>
                      <a:endParaRPr lang="en-US" sz="200" b="1" dirty="0">
                        <a:latin typeface="Century Gothic" panose="020B0502020202020204" pitchFamily="34" charset="0"/>
                      </a:endParaRP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025022"/>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dirty="0">
                        <a:latin typeface="SassoonCRInfantMedium" panose="02000603020000020003" pitchFamily="2"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006750"/>
                  </a:ext>
                </a:extLst>
              </a:tr>
              <a:tr h="4572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6</a:t>
                      </a:r>
                      <a:endParaRPr lang="en-US" sz="28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24</a:t>
                      </a:r>
                      <a:endParaRPr lang="en-US" sz="28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484471"/>
                  </a:ext>
                </a:extLst>
              </a:tr>
            </a:tbl>
          </a:graphicData>
        </a:graphic>
      </p:graphicFrame>
      <p:graphicFrame>
        <p:nvGraphicFramePr>
          <p:cNvPr id="12" name="Table 11">
            <a:extLst>
              <a:ext uri="{FF2B5EF4-FFF2-40B4-BE49-F238E27FC236}">
                <a16:creationId xmlns:a16="http://schemas.microsoft.com/office/drawing/2014/main" id="{C43169E2-5ABE-461C-8D89-BB4BACB1BEC3}"/>
              </a:ext>
            </a:extLst>
          </p:cNvPr>
          <p:cNvGraphicFramePr>
            <a:graphicFrameLocks noGrp="1"/>
          </p:cNvGraphicFramePr>
          <p:nvPr>
            <p:extLst>
              <p:ext uri="{D42A27DB-BD31-4B8C-83A1-F6EECF244321}">
                <p14:modId xmlns:p14="http://schemas.microsoft.com/office/powerpoint/2010/main" val="3235495224"/>
              </p:ext>
            </p:extLst>
          </p:nvPr>
        </p:nvGraphicFramePr>
        <p:xfrm>
          <a:off x="5438146" y="2687562"/>
          <a:ext cx="1895040" cy="14028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2731415529"/>
                    </a:ext>
                  </a:extLst>
                </a:gridCol>
                <a:gridCol w="822960">
                  <a:extLst>
                    <a:ext uri="{9D8B030D-6E8A-4147-A177-3AD203B41FA5}">
                      <a16:colId xmlns:a16="http://schemas.microsoft.com/office/drawing/2014/main" val="4036721160"/>
                    </a:ext>
                  </a:extLst>
                </a:gridCol>
                <a:gridCol w="640080">
                  <a:extLst>
                    <a:ext uri="{9D8B030D-6E8A-4147-A177-3AD203B41FA5}">
                      <a16:colId xmlns:a16="http://schemas.microsoft.com/office/drawing/2014/main" val="734206387"/>
                    </a:ext>
                  </a:extLst>
                </a:gridCol>
              </a:tblGrid>
              <a:tr h="64080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800" b="1" dirty="0">
                          <a:latin typeface="Century Gothic" panose="020B0502020202020204" pitchFamily="34" charset="0"/>
                        </a:rPr>
                        <a:t>=</a:t>
                      </a: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773278"/>
                  </a:ext>
                </a:extLst>
              </a:tr>
              <a:tr h="0">
                <a:tc>
                  <a:txBody>
                    <a:bodyPr/>
                    <a:lstStyle/>
                    <a:p>
                      <a:pPr algn="ctr"/>
                      <a:endParaRPr lang="en-US" sz="200" b="1" dirty="0">
                        <a:latin typeface="Century Gothic" panose="020B0502020202020204" pitchFamily="34" charset="0"/>
                      </a:endParaRP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025022"/>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dirty="0">
                        <a:latin typeface="SassoonCRInfantMedium" panose="02000603020000020003" pitchFamily="2"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006750"/>
                  </a:ext>
                </a:extLst>
              </a:tr>
              <a:tr h="4572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10</a:t>
                      </a:r>
                      <a:endParaRPr lang="en-US" sz="2800" b="1" dirty="0">
                        <a:latin typeface="Century Gothic" panose="020B0502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30</a:t>
                      </a:r>
                      <a:endParaRPr lang="en-US" sz="28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484471"/>
                  </a:ext>
                </a:extLst>
              </a:tr>
            </a:tbl>
          </a:graphicData>
        </a:graphic>
      </p:graphicFrame>
      <p:grpSp>
        <p:nvGrpSpPr>
          <p:cNvPr id="9" name="Group 8">
            <a:extLst>
              <a:ext uri="{FF2B5EF4-FFF2-40B4-BE49-F238E27FC236}">
                <a16:creationId xmlns:a16="http://schemas.microsoft.com/office/drawing/2014/main" id="{513208FD-BACC-40E8-884C-B2569AA137B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90D2DC6C-DABD-4146-A21F-5C9F1694F69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1AE6FA49-FB52-4007-9517-C2D388F94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71327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statements.</a:t>
            </a:r>
          </a:p>
          <a:p>
            <a:endParaRPr lang="en-GB" sz="2000" b="1" u="sng" dirty="0">
              <a:solidFill>
                <a:schemeClr val="bg2">
                  <a:lumMod val="50000"/>
                </a:schemeClr>
              </a:solidFill>
              <a:latin typeface="Century Gothic" panose="020B0502020202020204" pitchFamily="34" charset="0"/>
            </a:endParaRPr>
          </a:p>
          <a:p>
            <a:pPr marL="1209675"/>
            <a:endParaRPr lang="en-GB" sz="2800" b="1" dirty="0">
              <a:solidFill>
                <a:schemeClr val="bg2">
                  <a:lumMod val="25000"/>
                </a:schemeClr>
              </a:solidFill>
              <a:latin typeface="Century Gothic" panose="020B0502020202020204" pitchFamily="34" charset="0"/>
            </a:endParaRPr>
          </a:p>
          <a:p>
            <a:pPr marL="1209675"/>
            <a:endParaRPr lang="en-GB" sz="2800" dirty="0">
              <a:solidFill>
                <a:schemeClr val="bg2">
                  <a:lumMod val="25000"/>
                </a:schemeClr>
              </a:solidFill>
              <a:latin typeface="SassoonCRInfantMedium" panose="02000603020000020003" pitchFamily="2" charset="0"/>
            </a:endParaRPr>
          </a:p>
          <a:p>
            <a:pPr marL="452438"/>
            <a:endParaRPr lang="en-GB" sz="2800" dirty="0">
              <a:solidFill>
                <a:schemeClr val="bg2">
                  <a:lumMod val="25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1" name="Table 10">
            <a:extLst>
              <a:ext uri="{FF2B5EF4-FFF2-40B4-BE49-F238E27FC236}">
                <a16:creationId xmlns:a16="http://schemas.microsoft.com/office/drawing/2014/main" id="{9BB6A2A7-0B30-4165-9E69-A4D712D34C05}"/>
              </a:ext>
            </a:extLst>
          </p:cNvPr>
          <p:cNvGraphicFramePr>
            <a:graphicFrameLocks noGrp="1"/>
          </p:cNvGraphicFramePr>
          <p:nvPr>
            <p:extLst>
              <p:ext uri="{D42A27DB-BD31-4B8C-83A1-F6EECF244321}">
                <p14:modId xmlns:p14="http://schemas.microsoft.com/office/powerpoint/2010/main" val="2935601761"/>
              </p:ext>
            </p:extLst>
          </p:nvPr>
        </p:nvGraphicFramePr>
        <p:xfrm>
          <a:off x="1833554" y="2687562"/>
          <a:ext cx="1895040" cy="14028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2731415529"/>
                    </a:ext>
                  </a:extLst>
                </a:gridCol>
                <a:gridCol w="822960">
                  <a:extLst>
                    <a:ext uri="{9D8B030D-6E8A-4147-A177-3AD203B41FA5}">
                      <a16:colId xmlns:a16="http://schemas.microsoft.com/office/drawing/2014/main" val="4036721160"/>
                    </a:ext>
                  </a:extLst>
                </a:gridCol>
                <a:gridCol w="640080">
                  <a:extLst>
                    <a:ext uri="{9D8B030D-6E8A-4147-A177-3AD203B41FA5}">
                      <a16:colId xmlns:a16="http://schemas.microsoft.com/office/drawing/2014/main" val="734206387"/>
                    </a:ext>
                  </a:extLst>
                </a:gridCol>
              </a:tblGrid>
              <a:tr h="64080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800" b="1" dirty="0">
                          <a:latin typeface="Century Gothic" panose="020B0502020202020204" pitchFamily="34" charset="0"/>
                        </a:rPr>
                        <a:t>=</a:t>
                      </a: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entury Gothic" panose="020B0502020202020204" pitchFamily="34" charset="0"/>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773278"/>
                  </a:ext>
                </a:extLst>
              </a:tr>
              <a:tr h="0">
                <a:tc>
                  <a:txBody>
                    <a:bodyPr/>
                    <a:lstStyle/>
                    <a:p>
                      <a:pPr algn="ctr"/>
                      <a:endParaRPr lang="en-US" sz="200" b="1" dirty="0">
                        <a:latin typeface="Century Gothic" panose="020B0502020202020204" pitchFamily="34" charset="0"/>
                      </a:endParaRP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025022"/>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dirty="0">
                        <a:latin typeface="SassoonCRInfantMedium" panose="02000603020000020003" pitchFamily="2"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006750"/>
                  </a:ext>
                </a:extLst>
              </a:tr>
              <a:tr h="4572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6</a:t>
                      </a:r>
                      <a:endParaRPr lang="en-US" sz="28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24</a:t>
                      </a:r>
                      <a:endParaRPr lang="en-US" sz="28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484471"/>
                  </a:ext>
                </a:extLst>
              </a:tr>
            </a:tbl>
          </a:graphicData>
        </a:graphic>
      </p:graphicFrame>
      <p:graphicFrame>
        <p:nvGraphicFramePr>
          <p:cNvPr id="12" name="Table 11">
            <a:extLst>
              <a:ext uri="{FF2B5EF4-FFF2-40B4-BE49-F238E27FC236}">
                <a16:creationId xmlns:a16="http://schemas.microsoft.com/office/drawing/2014/main" id="{C43169E2-5ABE-461C-8D89-BB4BACB1BEC3}"/>
              </a:ext>
            </a:extLst>
          </p:cNvPr>
          <p:cNvGraphicFramePr>
            <a:graphicFrameLocks noGrp="1"/>
          </p:cNvGraphicFramePr>
          <p:nvPr>
            <p:extLst>
              <p:ext uri="{D42A27DB-BD31-4B8C-83A1-F6EECF244321}">
                <p14:modId xmlns:p14="http://schemas.microsoft.com/office/powerpoint/2010/main" val="463070013"/>
              </p:ext>
            </p:extLst>
          </p:nvPr>
        </p:nvGraphicFramePr>
        <p:xfrm>
          <a:off x="5438146" y="2687562"/>
          <a:ext cx="1895040" cy="14028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2731415529"/>
                    </a:ext>
                  </a:extLst>
                </a:gridCol>
                <a:gridCol w="822960">
                  <a:extLst>
                    <a:ext uri="{9D8B030D-6E8A-4147-A177-3AD203B41FA5}">
                      <a16:colId xmlns:a16="http://schemas.microsoft.com/office/drawing/2014/main" val="4036721160"/>
                    </a:ext>
                  </a:extLst>
                </a:gridCol>
                <a:gridCol w="640080">
                  <a:extLst>
                    <a:ext uri="{9D8B030D-6E8A-4147-A177-3AD203B41FA5}">
                      <a16:colId xmlns:a16="http://schemas.microsoft.com/office/drawing/2014/main" val="734206387"/>
                    </a:ext>
                  </a:extLst>
                </a:gridCol>
              </a:tblGrid>
              <a:tr h="64080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800" b="1" dirty="0">
                          <a:latin typeface="Century Gothic" panose="020B0502020202020204" pitchFamily="34" charset="0"/>
                        </a:rPr>
                        <a:t>=</a:t>
                      </a: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773278"/>
                  </a:ext>
                </a:extLst>
              </a:tr>
              <a:tr h="0">
                <a:tc>
                  <a:txBody>
                    <a:bodyPr/>
                    <a:lstStyle/>
                    <a:p>
                      <a:pPr algn="ctr"/>
                      <a:endParaRPr lang="en-US" sz="200" b="1" dirty="0">
                        <a:latin typeface="Century Gothic" panose="020B0502020202020204" pitchFamily="34" charset="0"/>
                      </a:endParaRP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025022"/>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dirty="0">
                        <a:latin typeface="SassoonCRInfantMedium" panose="02000603020000020003" pitchFamily="2"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006750"/>
                  </a:ext>
                </a:extLst>
              </a:tr>
              <a:tr h="4572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10</a:t>
                      </a:r>
                      <a:endParaRPr lang="en-US" sz="2800" b="1" dirty="0">
                        <a:latin typeface="Century Gothic" panose="020B0502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30</a:t>
                      </a:r>
                      <a:endParaRPr lang="en-US" sz="28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484471"/>
                  </a:ext>
                </a:extLst>
              </a:tr>
            </a:tbl>
          </a:graphicData>
        </a:graphic>
      </p:graphicFrame>
      <p:grpSp>
        <p:nvGrpSpPr>
          <p:cNvPr id="9" name="Group 8">
            <a:extLst>
              <a:ext uri="{FF2B5EF4-FFF2-40B4-BE49-F238E27FC236}">
                <a16:creationId xmlns:a16="http://schemas.microsoft.com/office/drawing/2014/main" id="{513208FD-BACC-40E8-884C-B2569AA137B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90D2DC6C-DABD-4146-A21F-5C9F1694F69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1AE6FA49-FB52-4007-9517-C2D388F94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4383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3 different ways to colour in half of the same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Complete this statement: </a:t>
            </a:r>
          </a:p>
          <a:p>
            <a:pPr algn="ctr"/>
            <a:endParaRPr lang="en-GB" sz="20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r>
              <a:rPr lang="en-GB" sz="2800" dirty="0">
                <a:solidFill>
                  <a:schemeClr val="bg2">
                    <a:lumMod val="25000"/>
                  </a:schemeClr>
                </a:solidFill>
                <a:latin typeface="SassoonCRInfantMedium" panose="02000603020000020003" pitchFamily="2" charset="0"/>
              </a:rPr>
              <a:t> </a:t>
            </a:r>
            <a:br>
              <a:rPr lang="en-GB" sz="2800" dirty="0">
                <a:solidFill>
                  <a:schemeClr val="bg2">
                    <a:lumMod val="25000"/>
                  </a:schemeClr>
                </a:solidFill>
                <a:latin typeface="SassoonCRInfantMedium" panose="02000603020000020003" pitchFamily="2" charset="0"/>
              </a:rPr>
            </a:br>
            <a:br>
              <a:rPr lang="en-GB" sz="2800" dirty="0">
                <a:solidFill>
                  <a:schemeClr val="bg2">
                    <a:lumMod val="25000"/>
                  </a:schemeClr>
                </a:solidFill>
                <a:latin typeface="SassoonCRInfantMedium" panose="02000603020000020003" pitchFamily="2" charset="0"/>
              </a:rPr>
            </a:b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418CB8F1-3468-40E3-B1C4-6A76525C6F37}"/>
              </a:ext>
            </a:extLst>
          </p:cNvPr>
          <p:cNvGraphicFramePr>
            <a:graphicFrameLocks noGrp="1"/>
          </p:cNvGraphicFramePr>
          <p:nvPr>
            <p:extLst>
              <p:ext uri="{D42A27DB-BD31-4B8C-83A1-F6EECF244321}">
                <p14:modId xmlns:p14="http://schemas.microsoft.com/office/powerpoint/2010/main" val="1117146836"/>
              </p:ext>
            </p:extLst>
          </p:nvPr>
        </p:nvGraphicFramePr>
        <p:xfrm>
          <a:off x="1440915" y="2199865"/>
          <a:ext cx="1903854" cy="2067339"/>
        </p:xfrm>
        <a:graphic>
          <a:graphicData uri="http://schemas.openxmlformats.org/drawingml/2006/table">
            <a:tbl>
              <a:tblPr firstRow="1" bandRow="1">
                <a:tableStyleId>{5940675A-B579-460E-94D1-54222C63F5DA}</a:tableStyleId>
              </a:tblPr>
              <a:tblGrid>
                <a:gridCol w="634618">
                  <a:extLst>
                    <a:ext uri="{9D8B030D-6E8A-4147-A177-3AD203B41FA5}">
                      <a16:colId xmlns:a16="http://schemas.microsoft.com/office/drawing/2014/main" val="1720836850"/>
                    </a:ext>
                  </a:extLst>
                </a:gridCol>
                <a:gridCol w="634618">
                  <a:extLst>
                    <a:ext uri="{9D8B030D-6E8A-4147-A177-3AD203B41FA5}">
                      <a16:colId xmlns:a16="http://schemas.microsoft.com/office/drawing/2014/main" val="3654628754"/>
                    </a:ext>
                  </a:extLst>
                </a:gridCol>
                <a:gridCol w="634618">
                  <a:extLst>
                    <a:ext uri="{9D8B030D-6E8A-4147-A177-3AD203B41FA5}">
                      <a16:colId xmlns:a16="http://schemas.microsoft.com/office/drawing/2014/main" val="2791643937"/>
                    </a:ext>
                  </a:extLst>
                </a:gridCol>
              </a:tblGrid>
              <a:tr h="521076">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0298395"/>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196957"/>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1574813"/>
                  </a:ext>
                </a:extLst>
              </a:tr>
              <a:tr h="515421">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1442452"/>
                  </a:ext>
                </a:extLst>
              </a:tr>
            </a:tbl>
          </a:graphicData>
        </a:graphic>
      </p:graphicFrame>
      <p:graphicFrame>
        <p:nvGraphicFramePr>
          <p:cNvPr id="11" name="Table 10">
            <a:extLst>
              <a:ext uri="{FF2B5EF4-FFF2-40B4-BE49-F238E27FC236}">
                <a16:creationId xmlns:a16="http://schemas.microsoft.com/office/drawing/2014/main" id="{CCD55AEC-6985-43A8-A283-AFC61855B046}"/>
              </a:ext>
            </a:extLst>
          </p:cNvPr>
          <p:cNvGraphicFramePr>
            <a:graphicFrameLocks noGrp="1"/>
          </p:cNvGraphicFramePr>
          <p:nvPr>
            <p:extLst>
              <p:ext uri="{D42A27DB-BD31-4B8C-83A1-F6EECF244321}">
                <p14:modId xmlns:p14="http://schemas.microsoft.com/office/powerpoint/2010/main" val="3027160906"/>
              </p:ext>
            </p:extLst>
          </p:nvPr>
        </p:nvGraphicFramePr>
        <p:xfrm>
          <a:off x="3620073" y="2199865"/>
          <a:ext cx="1903854" cy="2067339"/>
        </p:xfrm>
        <a:graphic>
          <a:graphicData uri="http://schemas.openxmlformats.org/drawingml/2006/table">
            <a:tbl>
              <a:tblPr firstRow="1" bandRow="1">
                <a:tableStyleId>{5940675A-B579-460E-94D1-54222C63F5DA}</a:tableStyleId>
              </a:tblPr>
              <a:tblGrid>
                <a:gridCol w="634618">
                  <a:extLst>
                    <a:ext uri="{9D8B030D-6E8A-4147-A177-3AD203B41FA5}">
                      <a16:colId xmlns:a16="http://schemas.microsoft.com/office/drawing/2014/main" val="1720836850"/>
                    </a:ext>
                  </a:extLst>
                </a:gridCol>
                <a:gridCol w="634618">
                  <a:extLst>
                    <a:ext uri="{9D8B030D-6E8A-4147-A177-3AD203B41FA5}">
                      <a16:colId xmlns:a16="http://schemas.microsoft.com/office/drawing/2014/main" val="3654628754"/>
                    </a:ext>
                  </a:extLst>
                </a:gridCol>
                <a:gridCol w="634618">
                  <a:extLst>
                    <a:ext uri="{9D8B030D-6E8A-4147-A177-3AD203B41FA5}">
                      <a16:colId xmlns:a16="http://schemas.microsoft.com/office/drawing/2014/main" val="2791643937"/>
                    </a:ext>
                  </a:extLst>
                </a:gridCol>
              </a:tblGrid>
              <a:tr h="521076">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0298395"/>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196957"/>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1574813"/>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1442452"/>
                  </a:ext>
                </a:extLst>
              </a:tr>
            </a:tbl>
          </a:graphicData>
        </a:graphic>
      </p:graphicFrame>
      <p:graphicFrame>
        <p:nvGraphicFramePr>
          <p:cNvPr id="12" name="Table 11">
            <a:extLst>
              <a:ext uri="{FF2B5EF4-FFF2-40B4-BE49-F238E27FC236}">
                <a16:creationId xmlns:a16="http://schemas.microsoft.com/office/drawing/2014/main" id="{B54E73F4-DC79-45C4-9D43-2E9018585129}"/>
              </a:ext>
            </a:extLst>
          </p:cNvPr>
          <p:cNvGraphicFramePr>
            <a:graphicFrameLocks noGrp="1"/>
          </p:cNvGraphicFramePr>
          <p:nvPr>
            <p:extLst>
              <p:ext uri="{D42A27DB-BD31-4B8C-83A1-F6EECF244321}">
                <p14:modId xmlns:p14="http://schemas.microsoft.com/office/powerpoint/2010/main" val="3202723616"/>
              </p:ext>
            </p:extLst>
          </p:nvPr>
        </p:nvGraphicFramePr>
        <p:xfrm>
          <a:off x="5799231" y="2199864"/>
          <a:ext cx="1903854" cy="2067339"/>
        </p:xfrm>
        <a:graphic>
          <a:graphicData uri="http://schemas.openxmlformats.org/drawingml/2006/table">
            <a:tbl>
              <a:tblPr firstRow="1" bandRow="1">
                <a:tableStyleId>{5940675A-B579-460E-94D1-54222C63F5DA}</a:tableStyleId>
              </a:tblPr>
              <a:tblGrid>
                <a:gridCol w="634618">
                  <a:extLst>
                    <a:ext uri="{9D8B030D-6E8A-4147-A177-3AD203B41FA5}">
                      <a16:colId xmlns:a16="http://schemas.microsoft.com/office/drawing/2014/main" val="1720836850"/>
                    </a:ext>
                  </a:extLst>
                </a:gridCol>
                <a:gridCol w="634618">
                  <a:extLst>
                    <a:ext uri="{9D8B030D-6E8A-4147-A177-3AD203B41FA5}">
                      <a16:colId xmlns:a16="http://schemas.microsoft.com/office/drawing/2014/main" val="3654628754"/>
                    </a:ext>
                  </a:extLst>
                </a:gridCol>
                <a:gridCol w="634618">
                  <a:extLst>
                    <a:ext uri="{9D8B030D-6E8A-4147-A177-3AD203B41FA5}">
                      <a16:colId xmlns:a16="http://schemas.microsoft.com/office/drawing/2014/main" val="2791643937"/>
                    </a:ext>
                  </a:extLst>
                </a:gridCol>
              </a:tblGrid>
              <a:tr h="521076">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0298395"/>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196957"/>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1574813"/>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1442452"/>
                  </a:ext>
                </a:extLst>
              </a:tr>
            </a:tbl>
          </a:graphicData>
        </a:graphic>
      </p:graphicFrame>
      <p:graphicFrame>
        <p:nvGraphicFramePr>
          <p:cNvPr id="15" name="Table 14">
            <a:extLst>
              <a:ext uri="{FF2B5EF4-FFF2-40B4-BE49-F238E27FC236}">
                <a16:creationId xmlns:a16="http://schemas.microsoft.com/office/drawing/2014/main" id="{1461AAEC-CD65-49A9-836A-ACED99AF16B1}"/>
              </a:ext>
            </a:extLst>
          </p:cNvPr>
          <p:cNvGraphicFramePr>
            <a:graphicFrameLocks noGrp="1"/>
          </p:cNvGraphicFramePr>
          <p:nvPr>
            <p:extLst>
              <p:ext uri="{D42A27DB-BD31-4B8C-83A1-F6EECF244321}">
                <p14:modId xmlns:p14="http://schemas.microsoft.com/office/powerpoint/2010/main" val="2420693854"/>
              </p:ext>
            </p:extLst>
          </p:nvPr>
        </p:nvGraphicFramePr>
        <p:xfrm>
          <a:off x="4572000" y="4611417"/>
          <a:ext cx="2103120" cy="137400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2731415529"/>
                    </a:ext>
                  </a:extLst>
                </a:gridCol>
                <a:gridCol w="822960">
                  <a:extLst>
                    <a:ext uri="{9D8B030D-6E8A-4147-A177-3AD203B41FA5}">
                      <a16:colId xmlns:a16="http://schemas.microsoft.com/office/drawing/2014/main" val="4036721160"/>
                    </a:ext>
                  </a:extLst>
                </a:gridCol>
                <a:gridCol w="640080">
                  <a:extLst>
                    <a:ext uri="{9D8B030D-6E8A-4147-A177-3AD203B41FA5}">
                      <a16:colId xmlns:a16="http://schemas.microsoft.com/office/drawing/2014/main" val="734206387"/>
                    </a:ext>
                  </a:extLst>
                </a:gridCol>
              </a:tblGrid>
              <a:tr h="61200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800" b="1" dirty="0">
                          <a:latin typeface="Century Gothic" panose="020B0502020202020204" pitchFamily="34" charset="0"/>
                        </a:rPr>
                        <a:t>=</a:t>
                      </a: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b="1" dirty="0">
                        <a:solidFill>
                          <a:srgbClr val="FF0000"/>
                        </a:solidFill>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773278"/>
                  </a:ext>
                </a:extLst>
              </a:tr>
              <a:tr h="0">
                <a:tc>
                  <a:txBody>
                    <a:bodyPr/>
                    <a:lstStyle/>
                    <a:p>
                      <a:pPr algn="ctr"/>
                      <a:endParaRPr lang="en-US" sz="200" b="1" dirty="0">
                        <a:latin typeface="Century Gothic" panose="020B0502020202020204" pitchFamily="34" charset="0"/>
                      </a:endParaRP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025022"/>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dirty="0">
                        <a:latin typeface="SassoonCRInfantMedium" panose="02000603020000020003" pitchFamily="2"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006750"/>
                  </a:ext>
                </a:extLst>
              </a:tr>
              <a:tr h="4572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2</a:t>
                      </a:r>
                      <a:endParaRPr lang="en-US" sz="28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12</a:t>
                      </a:r>
                      <a:endParaRPr lang="en-US" sz="28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484471"/>
                  </a:ext>
                </a:extLst>
              </a:tr>
            </a:tbl>
          </a:graphicData>
        </a:graphic>
      </p:graphicFrame>
      <p:grpSp>
        <p:nvGrpSpPr>
          <p:cNvPr id="13" name="Group 12">
            <a:extLst>
              <a:ext uri="{FF2B5EF4-FFF2-40B4-BE49-F238E27FC236}">
                <a16:creationId xmlns:a16="http://schemas.microsoft.com/office/drawing/2014/main" id="{56922E01-E9E1-4F94-8747-9D7904DA5129}"/>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id="{00BA113D-950B-430C-8788-007C856A0B3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0" name="Picture 19" descr="A close up of a sign&#10;&#10;Description generated with high confidence">
              <a:extLst>
                <a:ext uri="{FF2B5EF4-FFF2-40B4-BE49-F238E27FC236}">
                  <a16:creationId xmlns:a16="http://schemas.microsoft.com/office/drawing/2014/main" id="{F79BA28A-6397-45AF-B09C-5AB68B32C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3 different ways to colour in half of the same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Complete this statement:</a:t>
            </a:r>
          </a:p>
          <a:p>
            <a:pPr algn="ctr"/>
            <a:endParaRPr lang="en-GB" sz="2000" u="sng" dirty="0">
              <a:solidFill>
                <a:schemeClr val="bg2">
                  <a:lumMod val="50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D8B4573-C637-4A15-8208-7AA8FB82CED4}"/>
              </a:ext>
            </a:extLst>
          </p:cNvPr>
          <p:cNvGraphicFramePr>
            <a:graphicFrameLocks noGrp="1"/>
          </p:cNvGraphicFramePr>
          <p:nvPr>
            <p:extLst>
              <p:ext uri="{D42A27DB-BD31-4B8C-83A1-F6EECF244321}">
                <p14:modId xmlns:p14="http://schemas.microsoft.com/office/powerpoint/2010/main" val="2742806453"/>
              </p:ext>
            </p:extLst>
          </p:nvPr>
        </p:nvGraphicFramePr>
        <p:xfrm>
          <a:off x="1440915" y="2199865"/>
          <a:ext cx="1903854" cy="2067339"/>
        </p:xfrm>
        <a:graphic>
          <a:graphicData uri="http://schemas.openxmlformats.org/drawingml/2006/table">
            <a:tbl>
              <a:tblPr firstRow="1" bandRow="1">
                <a:tableStyleId>{5940675A-B579-460E-94D1-54222C63F5DA}</a:tableStyleId>
              </a:tblPr>
              <a:tblGrid>
                <a:gridCol w="634618">
                  <a:extLst>
                    <a:ext uri="{9D8B030D-6E8A-4147-A177-3AD203B41FA5}">
                      <a16:colId xmlns:a16="http://schemas.microsoft.com/office/drawing/2014/main" val="1720836850"/>
                    </a:ext>
                  </a:extLst>
                </a:gridCol>
                <a:gridCol w="634618">
                  <a:extLst>
                    <a:ext uri="{9D8B030D-6E8A-4147-A177-3AD203B41FA5}">
                      <a16:colId xmlns:a16="http://schemas.microsoft.com/office/drawing/2014/main" val="3654628754"/>
                    </a:ext>
                  </a:extLst>
                </a:gridCol>
                <a:gridCol w="634618">
                  <a:extLst>
                    <a:ext uri="{9D8B030D-6E8A-4147-A177-3AD203B41FA5}">
                      <a16:colId xmlns:a16="http://schemas.microsoft.com/office/drawing/2014/main" val="2791643937"/>
                    </a:ext>
                  </a:extLst>
                </a:gridCol>
              </a:tblGrid>
              <a:tr h="521076">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630298395"/>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98196957"/>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1574813"/>
                  </a:ext>
                </a:extLst>
              </a:tr>
              <a:tr h="515421">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1442452"/>
                  </a:ext>
                </a:extLst>
              </a:tr>
            </a:tbl>
          </a:graphicData>
        </a:graphic>
      </p:graphicFrame>
      <p:graphicFrame>
        <p:nvGraphicFramePr>
          <p:cNvPr id="9" name="Table 8">
            <a:extLst>
              <a:ext uri="{FF2B5EF4-FFF2-40B4-BE49-F238E27FC236}">
                <a16:creationId xmlns:a16="http://schemas.microsoft.com/office/drawing/2014/main" id="{B1E95E3C-A0BF-46C1-BA50-0673F005CBF1}"/>
              </a:ext>
            </a:extLst>
          </p:cNvPr>
          <p:cNvGraphicFramePr>
            <a:graphicFrameLocks noGrp="1"/>
          </p:cNvGraphicFramePr>
          <p:nvPr>
            <p:extLst>
              <p:ext uri="{D42A27DB-BD31-4B8C-83A1-F6EECF244321}">
                <p14:modId xmlns:p14="http://schemas.microsoft.com/office/powerpoint/2010/main" val="3705102843"/>
              </p:ext>
            </p:extLst>
          </p:nvPr>
        </p:nvGraphicFramePr>
        <p:xfrm>
          <a:off x="3620073" y="2199865"/>
          <a:ext cx="1903854" cy="2067339"/>
        </p:xfrm>
        <a:graphic>
          <a:graphicData uri="http://schemas.openxmlformats.org/drawingml/2006/table">
            <a:tbl>
              <a:tblPr firstRow="1" bandRow="1">
                <a:tableStyleId>{5940675A-B579-460E-94D1-54222C63F5DA}</a:tableStyleId>
              </a:tblPr>
              <a:tblGrid>
                <a:gridCol w="634618">
                  <a:extLst>
                    <a:ext uri="{9D8B030D-6E8A-4147-A177-3AD203B41FA5}">
                      <a16:colId xmlns:a16="http://schemas.microsoft.com/office/drawing/2014/main" val="1720836850"/>
                    </a:ext>
                  </a:extLst>
                </a:gridCol>
                <a:gridCol w="634618">
                  <a:extLst>
                    <a:ext uri="{9D8B030D-6E8A-4147-A177-3AD203B41FA5}">
                      <a16:colId xmlns:a16="http://schemas.microsoft.com/office/drawing/2014/main" val="3654628754"/>
                    </a:ext>
                  </a:extLst>
                </a:gridCol>
                <a:gridCol w="634618">
                  <a:extLst>
                    <a:ext uri="{9D8B030D-6E8A-4147-A177-3AD203B41FA5}">
                      <a16:colId xmlns:a16="http://schemas.microsoft.com/office/drawing/2014/main" val="2791643937"/>
                    </a:ext>
                  </a:extLst>
                </a:gridCol>
              </a:tblGrid>
              <a:tr h="521076">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0298395"/>
                  </a:ext>
                </a:extLst>
              </a:tr>
              <a:tr h="515421">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98196957"/>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01574813"/>
                  </a:ext>
                </a:extLst>
              </a:tr>
              <a:tr h="515421">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00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1442452"/>
                  </a:ext>
                </a:extLst>
              </a:tr>
            </a:tbl>
          </a:graphicData>
        </a:graphic>
      </p:graphicFrame>
      <p:graphicFrame>
        <p:nvGraphicFramePr>
          <p:cNvPr id="10" name="Table 9">
            <a:extLst>
              <a:ext uri="{FF2B5EF4-FFF2-40B4-BE49-F238E27FC236}">
                <a16:creationId xmlns:a16="http://schemas.microsoft.com/office/drawing/2014/main" id="{75A50B23-8813-42AE-97ED-5BAEFF730689}"/>
              </a:ext>
            </a:extLst>
          </p:cNvPr>
          <p:cNvGraphicFramePr>
            <a:graphicFrameLocks noGrp="1"/>
          </p:cNvGraphicFramePr>
          <p:nvPr>
            <p:extLst>
              <p:ext uri="{D42A27DB-BD31-4B8C-83A1-F6EECF244321}">
                <p14:modId xmlns:p14="http://schemas.microsoft.com/office/powerpoint/2010/main" val="2171796972"/>
              </p:ext>
            </p:extLst>
          </p:nvPr>
        </p:nvGraphicFramePr>
        <p:xfrm>
          <a:off x="5799231" y="2199864"/>
          <a:ext cx="1903854" cy="2067339"/>
        </p:xfrm>
        <a:graphic>
          <a:graphicData uri="http://schemas.openxmlformats.org/drawingml/2006/table">
            <a:tbl>
              <a:tblPr firstRow="1" bandRow="1">
                <a:tableStyleId>{5940675A-B579-460E-94D1-54222C63F5DA}</a:tableStyleId>
              </a:tblPr>
              <a:tblGrid>
                <a:gridCol w="634618">
                  <a:extLst>
                    <a:ext uri="{9D8B030D-6E8A-4147-A177-3AD203B41FA5}">
                      <a16:colId xmlns:a16="http://schemas.microsoft.com/office/drawing/2014/main" val="1720836850"/>
                    </a:ext>
                  </a:extLst>
                </a:gridCol>
                <a:gridCol w="634618">
                  <a:extLst>
                    <a:ext uri="{9D8B030D-6E8A-4147-A177-3AD203B41FA5}">
                      <a16:colId xmlns:a16="http://schemas.microsoft.com/office/drawing/2014/main" val="3654628754"/>
                    </a:ext>
                  </a:extLst>
                </a:gridCol>
                <a:gridCol w="634618">
                  <a:extLst>
                    <a:ext uri="{9D8B030D-6E8A-4147-A177-3AD203B41FA5}">
                      <a16:colId xmlns:a16="http://schemas.microsoft.com/office/drawing/2014/main" val="2791643937"/>
                    </a:ext>
                  </a:extLst>
                </a:gridCol>
              </a:tblGrid>
              <a:tr h="521076">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630298395"/>
                  </a:ext>
                </a:extLst>
              </a:tr>
              <a:tr h="515421">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196957"/>
                  </a:ext>
                </a:extLst>
              </a:tr>
              <a:tr h="515421">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01574813"/>
                  </a:ext>
                </a:extLst>
              </a:tr>
              <a:tr h="515421">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dirty="0">
                        <a:latin typeface="SassoonCRInfantMedium" panose="02000603020000020003"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1442452"/>
                  </a:ext>
                </a:extLst>
              </a:tr>
            </a:tbl>
          </a:graphicData>
        </a:graphic>
      </p:graphicFrame>
      <p:sp>
        <p:nvSpPr>
          <p:cNvPr id="2" name="TextBox 1">
            <a:extLst>
              <a:ext uri="{FF2B5EF4-FFF2-40B4-BE49-F238E27FC236}">
                <a16:creationId xmlns:a16="http://schemas.microsoft.com/office/drawing/2014/main" id="{686F265E-21D6-408F-8051-2064057E6375}"/>
              </a:ext>
            </a:extLst>
          </p:cNvPr>
          <p:cNvSpPr txBox="1"/>
          <p:nvPr/>
        </p:nvSpPr>
        <p:spPr>
          <a:xfrm>
            <a:off x="580447" y="1688152"/>
            <a:ext cx="798310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Any 6 squares need to be coloured in each shape.</a:t>
            </a:r>
            <a:endParaRPr lang="en-US" sz="2000" b="1" dirty="0">
              <a:solidFill>
                <a:srgbClr val="FF0000"/>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918E5CBF-65FF-485A-834F-4D890ABAD6EC}"/>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59C9F2FD-B430-4179-B16B-EC86B1BDD0E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0768109B-C065-48B9-9A57-4C285F1ED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5" name="Table 14">
            <a:extLst>
              <a:ext uri="{FF2B5EF4-FFF2-40B4-BE49-F238E27FC236}">
                <a16:creationId xmlns:a16="http://schemas.microsoft.com/office/drawing/2014/main" id="{458FBBA4-7A26-41A6-B03A-8C28DACB1AFA}"/>
              </a:ext>
            </a:extLst>
          </p:cNvPr>
          <p:cNvGraphicFramePr>
            <a:graphicFrameLocks noGrp="1"/>
          </p:cNvGraphicFramePr>
          <p:nvPr>
            <p:extLst>
              <p:ext uri="{D42A27DB-BD31-4B8C-83A1-F6EECF244321}">
                <p14:modId xmlns:p14="http://schemas.microsoft.com/office/powerpoint/2010/main" val="2646134936"/>
              </p:ext>
            </p:extLst>
          </p:nvPr>
        </p:nvGraphicFramePr>
        <p:xfrm>
          <a:off x="4572000" y="4611417"/>
          <a:ext cx="2103120" cy="137400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2731415529"/>
                    </a:ext>
                  </a:extLst>
                </a:gridCol>
                <a:gridCol w="822960">
                  <a:extLst>
                    <a:ext uri="{9D8B030D-6E8A-4147-A177-3AD203B41FA5}">
                      <a16:colId xmlns:a16="http://schemas.microsoft.com/office/drawing/2014/main" val="4036721160"/>
                    </a:ext>
                  </a:extLst>
                </a:gridCol>
                <a:gridCol w="640080">
                  <a:extLst>
                    <a:ext uri="{9D8B030D-6E8A-4147-A177-3AD203B41FA5}">
                      <a16:colId xmlns:a16="http://schemas.microsoft.com/office/drawing/2014/main" val="734206387"/>
                    </a:ext>
                  </a:extLst>
                </a:gridCol>
              </a:tblGrid>
              <a:tr h="61200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800" b="1" dirty="0">
                          <a:latin typeface="Century Gothic" panose="020B0502020202020204" pitchFamily="34" charset="0"/>
                        </a:rPr>
                        <a:t>=</a:t>
                      </a: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773278"/>
                  </a:ext>
                </a:extLst>
              </a:tr>
              <a:tr h="0">
                <a:tc>
                  <a:txBody>
                    <a:bodyPr/>
                    <a:lstStyle/>
                    <a:p>
                      <a:pPr algn="ctr"/>
                      <a:endParaRPr lang="en-US" sz="200" b="1" dirty="0">
                        <a:latin typeface="Century Gothic" panose="020B0502020202020204" pitchFamily="34" charset="0"/>
                      </a:endParaRP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025022"/>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dirty="0">
                        <a:latin typeface="SassoonCRInfantMedium" panose="02000603020000020003" pitchFamily="2"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006750"/>
                  </a:ext>
                </a:extLst>
              </a:tr>
              <a:tr h="4572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2</a:t>
                      </a:r>
                      <a:endParaRPr lang="en-US" sz="28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12</a:t>
                      </a:r>
                      <a:endParaRPr lang="en-US" sz="28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484471"/>
                  </a:ext>
                </a:extLst>
              </a:tr>
            </a:tbl>
          </a:graphicData>
        </a:graphic>
      </p:graphicFrame>
    </p:spTree>
    <p:extLst>
      <p:ext uri="{BB962C8B-B14F-4D97-AF65-F5344CB8AC3E}">
        <p14:creationId xmlns:p14="http://schemas.microsoft.com/office/powerpoint/2010/main" val="2176593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 fractions into the correct circle. Are there any fractions that don’t fit in the circles?</a:t>
            </a: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3B58A4B9-39EE-4203-9CC2-04A67E40B2F5}"/>
              </a:ext>
            </a:extLst>
          </p:cNvPr>
          <p:cNvGraphicFramePr>
            <a:graphicFrameLocks noGrp="1"/>
          </p:cNvGraphicFramePr>
          <p:nvPr>
            <p:extLst>
              <p:ext uri="{D42A27DB-BD31-4B8C-83A1-F6EECF244321}">
                <p14:modId xmlns:p14="http://schemas.microsoft.com/office/powerpoint/2010/main" val="2584024921"/>
              </p:ext>
            </p:extLst>
          </p:nvPr>
        </p:nvGraphicFramePr>
        <p:xfrm>
          <a:off x="2380773" y="1905539"/>
          <a:ext cx="1533152" cy="640080"/>
        </p:xfrm>
        <a:graphic>
          <a:graphicData uri="http://schemas.openxmlformats.org/drawingml/2006/table">
            <a:tbl>
              <a:tblPr firstRow="1" bandRow="1">
                <a:tableStyleId>{5940675A-B579-460E-94D1-54222C63F5DA}</a:tableStyleId>
              </a:tblPr>
              <a:tblGrid>
                <a:gridCol w="1533152">
                  <a:extLst>
                    <a:ext uri="{9D8B030D-6E8A-4147-A177-3AD203B41FA5}">
                      <a16:colId xmlns:a16="http://schemas.microsoft.com/office/drawing/2014/main" val="211632388"/>
                    </a:ext>
                  </a:extLst>
                </a:gridCol>
              </a:tblGrid>
              <a:tr h="365760">
                <a:tc>
                  <a:txBody>
                    <a:bodyPr/>
                    <a:lstStyle/>
                    <a:p>
                      <a:pPr algn="ctr"/>
                      <a:r>
                        <a:rPr lang="en-GB" sz="1800" b="1" dirty="0">
                          <a:solidFill>
                            <a:schemeClr val="tx1"/>
                          </a:solidFill>
                          <a:latin typeface="Century Gothic" panose="020B0502020202020204" pitchFamily="34" charset="0"/>
                        </a:rPr>
                        <a:t>Equivalent to a quarter</a:t>
                      </a:r>
                      <a:endParaRPr lang="en-US" sz="18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940616"/>
                  </a:ext>
                </a:extLst>
              </a:tr>
            </a:tbl>
          </a:graphicData>
        </a:graphic>
      </p:graphicFrame>
      <p:grpSp>
        <p:nvGrpSpPr>
          <p:cNvPr id="2" name="Group 1">
            <a:extLst>
              <a:ext uri="{FF2B5EF4-FFF2-40B4-BE49-F238E27FC236}">
                <a16:creationId xmlns:a16="http://schemas.microsoft.com/office/drawing/2014/main" id="{E050581F-C8C6-41C6-9892-7A1A708F6CA0}"/>
              </a:ext>
            </a:extLst>
          </p:cNvPr>
          <p:cNvGrpSpPr/>
          <p:nvPr/>
        </p:nvGrpSpPr>
        <p:grpSpPr>
          <a:xfrm>
            <a:off x="1934733" y="2545619"/>
            <a:ext cx="5411199" cy="2279334"/>
            <a:chOff x="1934733" y="2545619"/>
            <a:chExt cx="5411199" cy="2279334"/>
          </a:xfrm>
        </p:grpSpPr>
        <p:sp>
          <p:nvSpPr>
            <p:cNvPr id="13" name="Oval 12">
              <a:extLst>
                <a:ext uri="{FF2B5EF4-FFF2-40B4-BE49-F238E27FC236}">
                  <a16:creationId xmlns:a16="http://schemas.microsoft.com/office/drawing/2014/main" id="{A7883B61-9853-4CA8-B80E-80CD63DF10FF}"/>
                </a:ext>
              </a:extLst>
            </p:cNvPr>
            <p:cNvSpPr/>
            <p:nvPr/>
          </p:nvSpPr>
          <p:spPr>
            <a:xfrm>
              <a:off x="1934733" y="2545620"/>
              <a:ext cx="2425232" cy="2279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BF8234E-1C36-4994-A87F-574F98E28BB4}"/>
                </a:ext>
              </a:extLst>
            </p:cNvPr>
            <p:cNvSpPr/>
            <p:nvPr/>
          </p:nvSpPr>
          <p:spPr>
            <a:xfrm>
              <a:off x="4920700" y="2545619"/>
              <a:ext cx="2425232" cy="2279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2" name="Table 21">
            <a:extLst>
              <a:ext uri="{FF2B5EF4-FFF2-40B4-BE49-F238E27FC236}">
                <a16:creationId xmlns:a16="http://schemas.microsoft.com/office/drawing/2014/main" id="{F60A80ED-D526-4535-9BCD-A7FEA68BFDE7}"/>
              </a:ext>
            </a:extLst>
          </p:cNvPr>
          <p:cNvGraphicFramePr>
            <a:graphicFrameLocks noGrp="1"/>
          </p:cNvGraphicFramePr>
          <p:nvPr>
            <p:extLst>
              <p:ext uri="{D42A27DB-BD31-4B8C-83A1-F6EECF244321}">
                <p14:modId xmlns:p14="http://schemas.microsoft.com/office/powerpoint/2010/main" val="3866659851"/>
              </p:ext>
            </p:extLst>
          </p:nvPr>
        </p:nvGraphicFramePr>
        <p:xfrm>
          <a:off x="5366740" y="1905539"/>
          <a:ext cx="1533152" cy="640080"/>
        </p:xfrm>
        <a:graphic>
          <a:graphicData uri="http://schemas.openxmlformats.org/drawingml/2006/table">
            <a:tbl>
              <a:tblPr firstRow="1" bandRow="1">
                <a:tableStyleId>{5940675A-B579-460E-94D1-54222C63F5DA}</a:tableStyleId>
              </a:tblPr>
              <a:tblGrid>
                <a:gridCol w="1533152">
                  <a:extLst>
                    <a:ext uri="{9D8B030D-6E8A-4147-A177-3AD203B41FA5}">
                      <a16:colId xmlns:a16="http://schemas.microsoft.com/office/drawing/2014/main" val="211632388"/>
                    </a:ext>
                  </a:extLst>
                </a:gridCol>
              </a:tblGrid>
              <a:tr h="365760">
                <a:tc>
                  <a:txBody>
                    <a:bodyPr/>
                    <a:lstStyle/>
                    <a:p>
                      <a:pPr algn="ctr"/>
                      <a:r>
                        <a:rPr lang="en-GB" sz="1800" b="1" dirty="0">
                          <a:latin typeface="Century Gothic" panose="020B0502020202020204" pitchFamily="34" charset="0"/>
                        </a:rPr>
                        <a:t>Equivalent to a third</a:t>
                      </a:r>
                      <a:endParaRPr lang="en-US" sz="1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940616"/>
                  </a:ext>
                </a:extLst>
              </a:tr>
            </a:tbl>
          </a:graphicData>
        </a:graphic>
      </p:graphicFrame>
      <p:graphicFrame>
        <p:nvGraphicFramePr>
          <p:cNvPr id="23" name="Table 22">
            <a:extLst>
              <a:ext uri="{FF2B5EF4-FFF2-40B4-BE49-F238E27FC236}">
                <a16:creationId xmlns:a16="http://schemas.microsoft.com/office/drawing/2014/main" id="{51484125-8694-4A0B-A523-5768DEA47503}"/>
              </a:ext>
            </a:extLst>
          </p:cNvPr>
          <p:cNvGraphicFramePr>
            <a:graphicFrameLocks noGrp="1"/>
          </p:cNvGraphicFramePr>
          <p:nvPr>
            <p:extLst>
              <p:ext uri="{D42A27DB-BD31-4B8C-83A1-F6EECF244321}">
                <p14:modId xmlns:p14="http://schemas.microsoft.com/office/powerpoint/2010/main" val="3510310173"/>
              </p:ext>
            </p:extLst>
          </p:nvPr>
        </p:nvGraphicFramePr>
        <p:xfrm>
          <a:off x="3690395" y="5097340"/>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4128225040"/>
                    </a:ext>
                  </a:extLst>
                </a:gridCol>
              </a:tblGrid>
              <a:tr h="182880">
                <a:tc>
                  <a:txBody>
                    <a:bodyPr/>
                    <a:lstStyle/>
                    <a:p>
                      <a:pPr algn="ctr"/>
                      <a:r>
                        <a:rPr lang="en-GB" sz="2800" b="1" dirty="0">
                          <a:latin typeface="Century Gothic" panose="020B0502020202020204" pitchFamily="34" charset="0"/>
                        </a:rPr>
                        <a:t>3</a:t>
                      </a:r>
                      <a:endParaRPr lang="en-US" sz="2800" b="1" dirty="0">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758182"/>
                  </a:ext>
                </a:extLst>
              </a:tr>
              <a:tr h="182880">
                <a:tc>
                  <a:txBody>
                    <a:bodyPr/>
                    <a:lstStyle/>
                    <a:p>
                      <a:pPr algn="ctr"/>
                      <a:r>
                        <a:rPr lang="en-GB" sz="2800" b="1" dirty="0">
                          <a:latin typeface="Century Gothic" panose="020B0502020202020204" pitchFamily="34" charset="0"/>
                        </a:rPr>
                        <a:t>12</a:t>
                      </a:r>
                      <a:endParaRPr lang="en-US" sz="2800" b="1" dirty="0">
                        <a:latin typeface="Century Gothic" panose="020B0502020202020204" pitchFamily="34" charset="0"/>
                      </a:endParaRPr>
                    </a:p>
                  </a:txBody>
                  <a:tcPr marL="0" marR="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954631"/>
                  </a:ext>
                </a:extLst>
              </a:tr>
            </a:tbl>
          </a:graphicData>
        </a:graphic>
      </p:graphicFrame>
      <p:graphicFrame>
        <p:nvGraphicFramePr>
          <p:cNvPr id="3" name="Table 2">
            <a:extLst>
              <a:ext uri="{FF2B5EF4-FFF2-40B4-BE49-F238E27FC236}">
                <a16:creationId xmlns:a16="http://schemas.microsoft.com/office/drawing/2014/main" id="{91F105CE-30F1-44CB-813A-126353C5E093}"/>
              </a:ext>
            </a:extLst>
          </p:cNvPr>
          <p:cNvGraphicFramePr>
            <a:graphicFrameLocks noGrp="1"/>
          </p:cNvGraphicFramePr>
          <p:nvPr>
            <p:extLst>
              <p:ext uri="{D42A27DB-BD31-4B8C-83A1-F6EECF244321}">
                <p14:modId xmlns:p14="http://schemas.microsoft.com/office/powerpoint/2010/main" val="2768730410"/>
              </p:ext>
            </p:extLst>
          </p:nvPr>
        </p:nvGraphicFramePr>
        <p:xfrm>
          <a:off x="875961" y="3807440"/>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536829687"/>
                    </a:ext>
                  </a:extLst>
                </a:gridCol>
              </a:tblGrid>
              <a:tr h="182880">
                <a:tc>
                  <a:txBody>
                    <a:bodyPr/>
                    <a:lstStyle/>
                    <a:p>
                      <a:pPr algn="ctr"/>
                      <a:r>
                        <a:rPr lang="en-GB" sz="2800" b="1" dirty="0">
                          <a:latin typeface="Century Gothic" panose="020B0502020202020204" pitchFamily="34" charset="0"/>
                        </a:rPr>
                        <a:t>2</a:t>
                      </a:r>
                      <a:endParaRPr lang="en-US" sz="2800" b="1" dirty="0">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834337"/>
                  </a:ext>
                </a:extLst>
              </a:tr>
              <a:tr h="182880">
                <a:tc>
                  <a:txBody>
                    <a:bodyPr/>
                    <a:lstStyle/>
                    <a:p>
                      <a:pPr algn="ctr"/>
                      <a:r>
                        <a:rPr lang="en-GB" sz="2800" b="1" dirty="0">
                          <a:latin typeface="Century Gothic" panose="020B0502020202020204" pitchFamily="34" charset="0"/>
                        </a:rPr>
                        <a:t>6</a:t>
                      </a:r>
                      <a:endParaRPr lang="en-US" sz="28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8223052"/>
                  </a:ext>
                </a:extLst>
              </a:tr>
            </a:tbl>
          </a:graphicData>
        </a:graphic>
      </p:graphicFrame>
      <p:graphicFrame>
        <p:nvGraphicFramePr>
          <p:cNvPr id="4" name="Table 3">
            <a:extLst>
              <a:ext uri="{FF2B5EF4-FFF2-40B4-BE49-F238E27FC236}">
                <a16:creationId xmlns:a16="http://schemas.microsoft.com/office/drawing/2014/main" id="{42CEB0CB-F201-497D-8852-F10B2D87B965}"/>
              </a:ext>
            </a:extLst>
          </p:cNvPr>
          <p:cNvGraphicFramePr>
            <a:graphicFrameLocks noGrp="1"/>
          </p:cNvGraphicFramePr>
          <p:nvPr>
            <p:extLst>
              <p:ext uri="{D42A27DB-BD31-4B8C-83A1-F6EECF244321}">
                <p14:modId xmlns:p14="http://schemas.microsoft.com/office/powerpoint/2010/main" val="3825234932"/>
              </p:ext>
            </p:extLst>
          </p:nvPr>
        </p:nvGraphicFramePr>
        <p:xfrm>
          <a:off x="2114496" y="4990587"/>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171347227"/>
                    </a:ext>
                  </a:extLst>
                </a:gridCol>
              </a:tblGrid>
              <a:tr h="182880">
                <a:tc>
                  <a:txBody>
                    <a:bodyPr/>
                    <a:lstStyle/>
                    <a:p>
                      <a:pPr algn="ctr"/>
                      <a:r>
                        <a:rPr lang="en-GB" sz="2800" b="1" dirty="0">
                          <a:latin typeface="Century Gothic" panose="020B0502020202020204" pitchFamily="34" charset="0"/>
                        </a:rPr>
                        <a:t>4</a:t>
                      </a:r>
                      <a:endParaRPr lang="en-US" sz="2800" b="1" dirty="0">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493070"/>
                  </a:ext>
                </a:extLst>
              </a:tr>
              <a:tr h="182880">
                <a:tc>
                  <a:txBody>
                    <a:bodyPr/>
                    <a:lstStyle/>
                    <a:p>
                      <a:pPr algn="ctr"/>
                      <a:r>
                        <a:rPr lang="en-GB" sz="2800" b="1" dirty="0">
                          <a:latin typeface="Century Gothic" panose="020B0502020202020204" pitchFamily="34" charset="0"/>
                        </a:rPr>
                        <a:t>8</a:t>
                      </a:r>
                      <a:endParaRPr lang="en-US" sz="28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1409193"/>
                  </a:ext>
                </a:extLst>
              </a:tr>
            </a:tbl>
          </a:graphicData>
        </a:graphic>
      </p:graphicFrame>
      <p:graphicFrame>
        <p:nvGraphicFramePr>
          <p:cNvPr id="5" name="Table 4">
            <a:extLst>
              <a:ext uri="{FF2B5EF4-FFF2-40B4-BE49-F238E27FC236}">
                <a16:creationId xmlns:a16="http://schemas.microsoft.com/office/drawing/2014/main" id="{84163D95-E18C-4A7B-B190-76D1B631025C}"/>
              </a:ext>
            </a:extLst>
          </p:cNvPr>
          <p:cNvGraphicFramePr>
            <a:graphicFrameLocks noGrp="1"/>
          </p:cNvGraphicFramePr>
          <p:nvPr>
            <p:extLst>
              <p:ext uri="{D42A27DB-BD31-4B8C-83A1-F6EECF244321}">
                <p14:modId xmlns:p14="http://schemas.microsoft.com/office/powerpoint/2010/main" val="973722145"/>
              </p:ext>
            </p:extLst>
          </p:nvPr>
        </p:nvGraphicFramePr>
        <p:xfrm>
          <a:off x="7912045" y="3807440"/>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275513849"/>
                    </a:ext>
                  </a:extLst>
                </a:gridCol>
              </a:tblGrid>
              <a:tr h="182880">
                <a:tc>
                  <a:txBody>
                    <a:bodyPr/>
                    <a:lstStyle/>
                    <a:p>
                      <a:pPr algn="ctr"/>
                      <a:r>
                        <a:rPr lang="en-GB" sz="2800" b="1" dirty="0">
                          <a:latin typeface="Century Gothic" panose="020B0502020202020204" pitchFamily="34" charset="0"/>
                        </a:rPr>
                        <a:t>2</a:t>
                      </a:r>
                      <a:endParaRPr lang="en-US" sz="2800" b="1" dirty="0">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704649"/>
                  </a:ext>
                </a:extLst>
              </a:tr>
              <a:tr h="182880">
                <a:tc>
                  <a:txBody>
                    <a:bodyPr/>
                    <a:lstStyle/>
                    <a:p>
                      <a:pPr algn="ctr"/>
                      <a:r>
                        <a:rPr lang="en-GB" sz="2800" b="1" dirty="0">
                          <a:latin typeface="Century Gothic" panose="020B0502020202020204" pitchFamily="34" charset="0"/>
                        </a:rPr>
                        <a:t>8</a:t>
                      </a:r>
                      <a:endParaRPr lang="en-US" sz="28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3853854"/>
                  </a:ext>
                </a:extLst>
              </a:tr>
            </a:tbl>
          </a:graphicData>
        </a:graphic>
      </p:graphicFrame>
      <p:graphicFrame>
        <p:nvGraphicFramePr>
          <p:cNvPr id="6" name="Table 5">
            <a:extLst>
              <a:ext uri="{FF2B5EF4-FFF2-40B4-BE49-F238E27FC236}">
                <a16:creationId xmlns:a16="http://schemas.microsoft.com/office/drawing/2014/main" id="{E01361CD-DAE8-472C-96F6-577B7583B9C0}"/>
              </a:ext>
            </a:extLst>
          </p:cNvPr>
          <p:cNvGraphicFramePr>
            <a:graphicFrameLocks noGrp="1"/>
          </p:cNvGraphicFramePr>
          <p:nvPr>
            <p:extLst>
              <p:ext uri="{D42A27DB-BD31-4B8C-83A1-F6EECF244321}">
                <p14:modId xmlns:p14="http://schemas.microsoft.com/office/powerpoint/2010/main" val="1240299832"/>
              </p:ext>
            </p:extLst>
          </p:nvPr>
        </p:nvGraphicFramePr>
        <p:xfrm>
          <a:off x="6682389" y="4964891"/>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75893734"/>
                    </a:ext>
                  </a:extLst>
                </a:gridCol>
              </a:tblGrid>
              <a:tr h="182880">
                <a:tc>
                  <a:txBody>
                    <a:bodyPr/>
                    <a:lstStyle/>
                    <a:p>
                      <a:pPr algn="ctr"/>
                      <a:r>
                        <a:rPr lang="en-GB" sz="2800" b="1" dirty="0">
                          <a:latin typeface="Century Gothic" panose="020B0502020202020204" pitchFamily="34" charset="0"/>
                        </a:rPr>
                        <a:t>5</a:t>
                      </a:r>
                      <a:endParaRPr lang="en-US" sz="2800" b="1" dirty="0">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2367529"/>
                  </a:ext>
                </a:extLst>
              </a:tr>
              <a:tr h="182880">
                <a:tc>
                  <a:txBody>
                    <a:bodyPr/>
                    <a:lstStyle/>
                    <a:p>
                      <a:pPr algn="ctr"/>
                      <a:r>
                        <a:rPr lang="en-GB" sz="2800" b="1" dirty="0">
                          <a:latin typeface="Century Gothic" panose="020B0502020202020204" pitchFamily="34" charset="0"/>
                        </a:rPr>
                        <a:t>15</a:t>
                      </a:r>
                      <a:endParaRPr lang="en-US" sz="2800" b="1" dirty="0">
                        <a:latin typeface="Century Gothic" panose="020B0502020202020204" pitchFamily="34" charset="0"/>
                      </a:endParaRPr>
                    </a:p>
                  </a:txBody>
                  <a:tcPr marL="0" marR="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9292589"/>
                  </a:ext>
                </a:extLst>
              </a:tr>
            </a:tbl>
          </a:graphicData>
        </a:graphic>
      </p:graphicFrame>
      <p:graphicFrame>
        <p:nvGraphicFramePr>
          <p:cNvPr id="9" name="Table 8">
            <a:extLst>
              <a:ext uri="{FF2B5EF4-FFF2-40B4-BE49-F238E27FC236}">
                <a16:creationId xmlns:a16="http://schemas.microsoft.com/office/drawing/2014/main" id="{E2022899-2C15-48C5-B6F4-38A72EC30B4D}"/>
              </a:ext>
            </a:extLst>
          </p:cNvPr>
          <p:cNvGraphicFramePr>
            <a:graphicFrameLocks noGrp="1"/>
          </p:cNvGraphicFramePr>
          <p:nvPr>
            <p:extLst>
              <p:ext uri="{D42A27DB-BD31-4B8C-83A1-F6EECF244321}">
                <p14:modId xmlns:p14="http://schemas.microsoft.com/office/powerpoint/2010/main" val="1326339595"/>
              </p:ext>
            </p:extLst>
          </p:nvPr>
        </p:nvGraphicFramePr>
        <p:xfrm>
          <a:off x="5097612" y="5097339"/>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4279172705"/>
                    </a:ext>
                  </a:extLst>
                </a:gridCol>
              </a:tblGrid>
              <a:tr h="182880">
                <a:tc>
                  <a:txBody>
                    <a:bodyPr/>
                    <a:lstStyle/>
                    <a:p>
                      <a:pPr algn="ctr"/>
                      <a:r>
                        <a:rPr lang="en-GB" sz="2800" b="1" dirty="0">
                          <a:latin typeface="Century Gothic" panose="020B0502020202020204" pitchFamily="34" charset="0"/>
                        </a:rPr>
                        <a:t>5</a:t>
                      </a:r>
                      <a:endParaRPr lang="en-US" sz="2800" b="1" dirty="0">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084939"/>
                  </a:ext>
                </a:extLst>
              </a:tr>
              <a:tr h="182880">
                <a:tc>
                  <a:txBody>
                    <a:bodyPr/>
                    <a:lstStyle/>
                    <a:p>
                      <a:pPr algn="ctr"/>
                      <a:r>
                        <a:rPr lang="en-GB" sz="2800" b="1" dirty="0">
                          <a:latin typeface="Century Gothic" panose="020B0502020202020204" pitchFamily="34" charset="0"/>
                        </a:rPr>
                        <a:t>20</a:t>
                      </a:r>
                      <a:endParaRPr lang="en-US" sz="2800" b="1" dirty="0">
                        <a:latin typeface="Century Gothic" panose="020B0502020202020204" pitchFamily="34" charset="0"/>
                      </a:endParaRPr>
                    </a:p>
                  </a:txBody>
                  <a:tcPr marL="0" marR="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5315790"/>
                  </a:ext>
                </a:extLst>
              </a:tr>
            </a:tbl>
          </a:graphicData>
        </a:graphic>
      </p:graphicFrame>
      <p:grpSp>
        <p:nvGrpSpPr>
          <p:cNvPr id="20" name="Group 19">
            <a:extLst>
              <a:ext uri="{FF2B5EF4-FFF2-40B4-BE49-F238E27FC236}">
                <a16:creationId xmlns:a16="http://schemas.microsoft.com/office/drawing/2014/main" id="{C04C0D9B-0FCF-4D0A-A768-FBF24F2262B8}"/>
              </a:ext>
            </a:extLst>
          </p:cNvPr>
          <p:cNvGrpSpPr/>
          <p:nvPr/>
        </p:nvGrpSpPr>
        <p:grpSpPr>
          <a:xfrm>
            <a:off x="59531" y="6454317"/>
            <a:ext cx="1238534" cy="403683"/>
            <a:chOff x="68077" y="6454317"/>
            <a:chExt cx="1238534" cy="403683"/>
          </a:xfrm>
        </p:grpSpPr>
        <p:sp>
          <p:nvSpPr>
            <p:cNvPr id="24" name="TextBox 8">
              <a:extLst>
                <a:ext uri="{FF2B5EF4-FFF2-40B4-BE49-F238E27FC236}">
                  <a16:creationId xmlns:a16="http://schemas.microsoft.com/office/drawing/2014/main" id="{64F69F8C-C19D-48AB-887D-A3C437611E0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4E2E7B81-20A0-4A52-AF1B-12F662B03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1840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 fractions into the correct circle. Are there any fractions that don’t fit in the circles?</a:t>
            </a:r>
            <a:br>
              <a:rPr lang="en-GB" sz="2800" dirty="0">
                <a:solidFill>
                  <a:schemeClr val="bg2">
                    <a:lumMod val="25000"/>
                  </a:schemeClr>
                </a:solidFill>
                <a:latin typeface="SassoonCRInfantMedium" panose="02000603020000020003" pitchFamily="2" charset="0"/>
              </a:rPr>
            </a:b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3B58A4B9-39EE-4203-9CC2-04A67E40B2F5}"/>
              </a:ext>
            </a:extLst>
          </p:cNvPr>
          <p:cNvGraphicFramePr>
            <a:graphicFrameLocks noGrp="1"/>
          </p:cNvGraphicFramePr>
          <p:nvPr>
            <p:extLst>
              <p:ext uri="{D42A27DB-BD31-4B8C-83A1-F6EECF244321}">
                <p14:modId xmlns:p14="http://schemas.microsoft.com/office/powerpoint/2010/main" val="2039746276"/>
              </p:ext>
            </p:extLst>
          </p:nvPr>
        </p:nvGraphicFramePr>
        <p:xfrm>
          <a:off x="2380773" y="1905539"/>
          <a:ext cx="1533152" cy="640080"/>
        </p:xfrm>
        <a:graphic>
          <a:graphicData uri="http://schemas.openxmlformats.org/drawingml/2006/table">
            <a:tbl>
              <a:tblPr firstRow="1" bandRow="1">
                <a:tableStyleId>{5940675A-B579-460E-94D1-54222C63F5DA}</a:tableStyleId>
              </a:tblPr>
              <a:tblGrid>
                <a:gridCol w="1533152">
                  <a:extLst>
                    <a:ext uri="{9D8B030D-6E8A-4147-A177-3AD203B41FA5}">
                      <a16:colId xmlns:a16="http://schemas.microsoft.com/office/drawing/2014/main" val="211632388"/>
                    </a:ext>
                  </a:extLst>
                </a:gridCol>
              </a:tblGrid>
              <a:tr h="365760">
                <a:tc>
                  <a:txBody>
                    <a:bodyPr/>
                    <a:lstStyle/>
                    <a:p>
                      <a:pPr algn="ctr"/>
                      <a:r>
                        <a:rPr lang="en-GB" sz="1800" b="1" dirty="0">
                          <a:latin typeface="Century Gothic" panose="020B0502020202020204" pitchFamily="34" charset="0"/>
                        </a:rPr>
                        <a:t>Equivalent to a quarter</a:t>
                      </a:r>
                      <a:endParaRPr lang="en-US" sz="1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940616"/>
                  </a:ext>
                </a:extLst>
              </a:tr>
            </a:tbl>
          </a:graphicData>
        </a:graphic>
      </p:graphicFrame>
      <p:grpSp>
        <p:nvGrpSpPr>
          <p:cNvPr id="2" name="Group 1">
            <a:extLst>
              <a:ext uri="{FF2B5EF4-FFF2-40B4-BE49-F238E27FC236}">
                <a16:creationId xmlns:a16="http://schemas.microsoft.com/office/drawing/2014/main" id="{E0EFE751-CE6C-4397-9ECB-7FC99FF58CEC}"/>
              </a:ext>
            </a:extLst>
          </p:cNvPr>
          <p:cNvGrpSpPr/>
          <p:nvPr/>
        </p:nvGrpSpPr>
        <p:grpSpPr>
          <a:xfrm>
            <a:off x="1934733" y="2545619"/>
            <a:ext cx="5411199" cy="2279334"/>
            <a:chOff x="1934733" y="2545619"/>
            <a:chExt cx="5411199" cy="2279334"/>
          </a:xfrm>
        </p:grpSpPr>
        <p:sp>
          <p:nvSpPr>
            <p:cNvPr id="13" name="Oval 12">
              <a:extLst>
                <a:ext uri="{FF2B5EF4-FFF2-40B4-BE49-F238E27FC236}">
                  <a16:creationId xmlns:a16="http://schemas.microsoft.com/office/drawing/2014/main" id="{A7883B61-9853-4CA8-B80E-80CD63DF10FF}"/>
                </a:ext>
              </a:extLst>
            </p:cNvPr>
            <p:cNvSpPr/>
            <p:nvPr/>
          </p:nvSpPr>
          <p:spPr>
            <a:xfrm>
              <a:off x="1934733" y="2545620"/>
              <a:ext cx="2425232" cy="2279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BF8234E-1C36-4994-A87F-574F98E28BB4}"/>
                </a:ext>
              </a:extLst>
            </p:cNvPr>
            <p:cNvSpPr/>
            <p:nvPr/>
          </p:nvSpPr>
          <p:spPr>
            <a:xfrm>
              <a:off x="4920700" y="2545619"/>
              <a:ext cx="2425232" cy="227933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2" name="Table 21">
            <a:extLst>
              <a:ext uri="{FF2B5EF4-FFF2-40B4-BE49-F238E27FC236}">
                <a16:creationId xmlns:a16="http://schemas.microsoft.com/office/drawing/2014/main" id="{F60A80ED-D526-4535-9BCD-A7FEA68BFDE7}"/>
              </a:ext>
            </a:extLst>
          </p:cNvPr>
          <p:cNvGraphicFramePr>
            <a:graphicFrameLocks noGrp="1"/>
          </p:cNvGraphicFramePr>
          <p:nvPr>
            <p:extLst>
              <p:ext uri="{D42A27DB-BD31-4B8C-83A1-F6EECF244321}">
                <p14:modId xmlns:p14="http://schemas.microsoft.com/office/powerpoint/2010/main" val="3168554139"/>
              </p:ext>
            </p:extLst>
          </p:nvPr>
        </p:nvGraphicFramePr>
        <p:xfrm>
          <a:off x="5366740" y="1905539"/>
          <a:ext cx="1533152" cy="640080"/>
        </p:xfrm>
        <a:graphic>
          <a:graphicData uri="http://schemas.openxmlformats.org/drawingml/2006/table">
            <a:tbl>
              <a:tblPr firstRow="1" bandRow="1">
                <a:tableStyleId>{5940675A-B579-460E-94D1-54222C63F5DA}</a:tableStyleId>
              </a:tblPr>
              <a:tblGrid>
                <a:gridCol w="1533152">
                  <a:extLst>
                    <a:ext uri="{9D8B030D-6E8A-4147-A177-3AD203B41FA5}">
                      <a16:colId xmlns:a16="http://schemas.microsoft.com/office/drawing/2014/main" val="211632388"/>
                    </a:ext>
                  </a:extLst>
                </a:gridCol>
              </a:tblGrid>
              <a:tr h="365760">
                <a:tc>
                  <a:txBody>
                    <a:bodyPr/>
                    <a:lstStyle/>
                    <a:p>
                      <a:pPr algn="ctr"/>
                      <a:r>
                        <a:rPr lang="en-GB" sz="1800" b="1" dirty="0">
                          <a:latin typeface="Century Gothic" panose="020B0502020202020204" pitchFamily="34" charset="0"/>
                        </a:rPr>
                        <a:t>Equivalent to a third</a:t>
                      </a:r>
                      <a:endParaRPr lang="en-US" sz="18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940616"/>
                  </a:ext>
                </a:extLst>
              </a:tr>
            </a:tbl>
          </a:graphicData>
        </a:graphic>
      </p:graphicFrame>
      <p:graphicFrame>
        <p:nvGraphicFramePr>
          <p:cNvPr id="23" name="Table 22">
            <a:extLst>
              <a:ext uri="{FF2B5EF4-FFF2-40B4-BE49-F238E27FC236}">
                <a16:creationId xmlns:a16="http://schemas.microsoft.com/office/drawing/2014/main" id="{51484125-8694-4A0B-A523-5768DEA47503}"/>
              </a:ext>
            </a:extLst>
          </p:cNvPr>
          <p:cNvGraphicFramePr>
            <a:graphicFrameLocks noGrp="1"/>
          </p:cNvGraphicFramePr>
          <p:nvPr>
            <p:extLst>
              <p:ext uri="{D42A27DB-BD31-4B8C-83A1-F6EECF244321}">
                <p14:modId xmlns:p14="http://schemas.microsoft.com/office/powerpoint/2010/main" val="646535366"/>
              </p:ext>
            </p:extLst>
          </p:nvPr>
        </p:nvGraphicFramePr>
        <p:xfrm>
          <a:off x="2410043" y="2905206"/>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4128225040"/>
                    </a:ext>
                  </a:extLst>
                </a:gridCol>
              </a:tblGrid>
              <a:tr h="182880">
                <a:tc>
                  <a:txBody>
                    <a:bodyPr/>
                    <a:lstStyle/>
                    <a:p>
                      <a:pPr algn="ctr"/>
                      <a:r>
                        <a:rPr lang="en-GB" sz="2800" b="1" dirty="0">
                          <a:solidFill>
                            <a:srgbClr val="FF0000"/>
                          </a:solidFill>
                          <a:latin typeface="Century Gothic" panose="020B0502020202020204" pitchFamily="34" charset="0"/>
                        </a:rPr>
                        <a:t>3</a:t>
                      </a:r>
                      <a:endParaRPr lang="en-US" sz="28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758182"/>
                  </a:ext>
                </a:extLst>
              </a:tr>
              <a:tr h="182880">
                <a:tc>
                  <a:txBody>
                    <a:bodyPr/>
                    <a:lstStyle/>
                    <a:p>
                      <a:pPr algn="ctr"/>
                      <a:r>
                        <a:rPr lang="en-GB" sz="2800" b="1" dirty="0">
                          <a:solidFill>
                            <a:srgbClr val="FF0000"/>
                          </a:solidFill>
                          <a:latin typeface="Century Gothic" panose="020B0502020202020204" pitchFamily="34" charset="0"/>
                        </a:rPr>
                        <a:t>12</a:t>
                      </a:r>
                      <a:endParaRPr lang="en-US" sz="2800" b="1" dirty="0">
                        <a:solidFill>
                          <a:srgbClr val="FF0000"/>
                        </a:solidFill>
                        <a:latin typeface="Century Gothic" panose="020B0502020202020204" pitchFamily="34" charset="0"/>
                      </a:endParaRPr>
                    </a:p>
                  </a:txBody>
                  <a:tcPr marL="0" marR="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954631"/>
                  </a:ext>
                </a:extLst>
              </a:tr>
            </a:tbl>
          </a:graphicData>
        </a:graphic>
      </p:graphicFrame>
      <p:graphicFrame>
        <p:nvGraphicFramePr>
          <p:cNvPr id="3" name="Table 2">
            <a:extLst>
              <a:ext uri="{FF2B5EF4-FFF2-40B4-BE49-F238E27FC236}">
                <a16:creationId xmlns:a16="http://schemas.microsoft.com/office/drawing/2014/main" id="{91F105CE-30F1-44CB-813A-126353C5E093}"/>
              </a:ext>
            </a:extLst>
          </p:cNvPr>
          <p:cNvGraphicFramePr>
            <a:graphicFrameLocks noGrp="1"/>
          </p:cNvGraphicFramePr>
          <p:nvPr>
            <p:extLst>
              <p:ext uri="{D42A27DB-BD31-4B8C-83A1-F6EECF244321}">
                <p14:modId xmlns:p14="http://schemas.microsoft.com/office/powerpoint/2010/main" val="2715740830"/>
              </p:ext>
            </p:extLst>
          </p:nvPr>
        </p:nvGraphicFramePr>
        <p:xfrm>
          <a:off x="5500601" y="3130417"/>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536829687"/>
                    </a:ext>
                  </a:extLst>
                </a:gridCol>
              </a:tblGrid>
              <a:tr h="182880">
                <a:tc>
                  <a:txBody>
                    <a:bodyPr/>
                    <a:lstStyle/>
                    <a:p>
                      <a:pPr algn="ctr"/>
                      <a:r>
                        <a:rPr lang="en-GB" sz="2800" b="1" dirty="0">
                          <a:solidFill>
                            <a:srgbClr val="FF0000"/>
                          </a:solidFill>
                          <a:latin typeface="Century Gothic" panose="020B0502020202020204" pitchFamily="34" charset="0"/>
                        </a:rPr>
                        <a:t>2</a:t>
                      </a:r>
                      <a:endParaRPr lang="en-US" sz="28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834337"/>
                  </a:ext>
                </a:extLst>
              </a:tr>
              <a:tr h="182880">
                <a:tc>
                  <a:txBody>
                    <a:bodyPr/>
                    <a:lstStyle/>
                    <a:p>
                      <a:pPr algn="ctr"/>
                      <a:r>
                        <a:rPr lang="en-GB" sz="2800" b="1" dirty="0">
                          <a:solidFill>
                            <a:srgbClr val="FF0000"/>
                          </a:solidFill>
                          <a:latin typeface="Century Gothic" panose="020B0502020202020204" pitchFamily="34" charset="0"/>
                        </a:rPr>
                        <a:t>6</a:t>
                      </a:r>
                      <a:endParaRPr lang="en-US" sz="2800" b="1" dirty="0">
                        <a:solidFill>
                          <a:srgbClr val="FF0000"/>
                        </a:solidFill>
                        <a:latin typeface="Century Gothic" panose="020B0502020202020204" pitchFamily="34" charset="0"/>
                      </a:endParaRPr>
                    </a:p>
                  </a:txBody>
                  <a:tcP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8223052"/>
                  </a:ext>
                </a:extLst>
              </a:tr>
            </a:tbl>
          </a:graphicData>
        </a:graphic>
      </p:graphicFrame>
      <p:graphicFrame>
        <p:nvGraphicFramePr>
          <p:cNvPr id="4" name="Table 3">
            <a:extLst>
              <a:ext uri="{FF2B5EF4-FFF2-40B4-BE49-F238E27FC236}">
                <a16:creationId xmlns:a16="http://schemas.microsoft.com/office/drawing/2014/main" id="{42CEB0CB-F201-497D-8852-F10B2D87B965}"/>
              </a:ext>
            </a:extLst>
          </p:cNvPr>
          <p:cNvGraphicFramePr>
            <a:graphicFrameLocks noGrp="1"/>
          </p:cNvGraphicFramePr>
          <p:nvPr>
            <p:extLst>
              <p:ext uri="{D42A27DB-BD31-4B8C-83A1-F6EECF244321}">
                <p14:modId xmlns:p14="http://schemas.microsoft.com/office/powerpoint/2010/main" val="2366331052"/>
              </p:ext>
            </p:extLst>
          </p:nvPr>
        </p:nvGraphicFramePr>
        <p:xfrm>
          <a:off x="4376911" y="4428712"/>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171347227"/>
                    </a:ext>
                  </a:extLst>
                </a:gridCol>
              </a:tblGrid>
              <a:tr h="182880">
                <a:tc>
                  <a:txBody>
                    <a:bodyPr/>
                    <a:lstStyle/>
                    <a:p>
                      <a:pPr algn="ctr"/>
                      <a:r>
                        <a:rPr lang="en-GB" sz="2800" b="1" dirty="0">
                          <a:solidFill>
                            <a:srgbClr val="FF0000"/>
                          </a:solidFill>
                          <a:latin typeface="Century Gothic" panose="020B0502020202020204" pitchFamily="34" charset="0"/>
                        </a:rPr>
                        <a:t>4</a:t>
                      </a:r>
                      <a:endParaRPr lang="en-US" sz="28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493070"/>
                  </a:ext>
                </a:extLst>
              </a:tr>
              <a:tr h="182880">
                <a:tc>
                  <a:txBody>
                    <a:bodyPr/>
                    <a:lstStyle/>
                    <a:p>
                      <a:pPr algn="ctr"/>
                      <a:r>
                        <a:rPr lang="en-GB" sz="2800" b="1" dirty="0">
                          <a:solidFill>
                            <a:srgbClr val="FF0000"/>
                          </a:solidFill>
                          <a:latin typeface="Century Gothic" panose="020B0502020202020204" pitchFamily="34" charset="0"/>
                        </a:rPr>
                        <a:t>8</a:t>
                      </a:r>
                      <a:endParaRPr lang="en-US" sz="2800" b="1" dirty="0">
                        <a:solidFill>
                          <a:srgbClr val="FF0000"/>
                        </a:solidFill>
                        <a:latin typeface="Century Gothic" panose="020B0502020202020204" pitchFamily="34" charset="0"/>
                      </a:endParaRPr>
                    </a:p>
                  </a:txBody>
                  <a:tcP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1409193"/>
                  </a:ext>
                </a:extLst>
              </a:tr>
            </a:tbl>
          </a:graphicData>
        </a:graphic>
      </p:graphicFrame>
      <p:graphicFrame>
        <p:nvGraphicFramePr>
          <p:cNvPr id="5" name="Table 4">
            <a:extLst>
              <a:ext uri="{FF2B5EF4-FFF2-40B4-BE49-F238E27FC236}">
                <a16:creationId xmlns:a16="http://schemas.microsoft.com/office/drawing/2014/main" id="{84163D95-E18C-4A7B-B190-76D1B631025C}"/>
              </a:ext>
            </a:extLst>
          </p:cNvPr>
          <p:cNvGraphicFramePr>
            <a:graphicFrameLocks noGrp="1"/>
          </p:cNvGraphicFramePr>
          <p:nvPr>
            <p:extLst>
              <p:ext uri="{D42A27DB-BD31-4B8C-83A1-F6EECF244321}">
                <p14:modId xmlns:p14="http://schemas.microsoft.com/office/powerpoint/2010/main" val="1242145506"/>
              </p:ext>
            </p:extLst>
          </p:nvPr>
        </p:nvGraphicFramePr>
        <p:xfrm>
          <a:off x="2949652" y="3745748"/>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275513849"/>
                    </a:ext>
                  </a:extLst>
                </a:gridCol>
              </a:tblGrid>
              <a:tr h="182880">
                <a:tc>
                  <a:txBody>
                    <a:bodyPr/>
                    <a:lstStyle/>
                    <a:p>
                      <a:pPr algn="ctr"/>
                      <a:r>
                        <a:rPr lang="en-GB" sz="2800" b="1" dirty="0">
                          <a:solidFill>
                            <a:srgbClr val="FF0000"/>
                          </a:solidFill>
                          <a:latin typeface="Century Gothic" panose="020B0502020202020204" pitchFamily="34" charset="0"/>
                        </a:rPr>
                        <a:t>2</a:t>
                      </a:r>
                      <a:endParaRPr lang="en-US" sz="28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704649"/>
                  </a:ext>
                </a:extLst>
              </a:tr>
              <a:tr h="182880">
                <a:tc>
                  <a:txBody>
                    <a:bodyPr/>
                    <a:lstStyle/>
                    <a:p>
                      <a:pPr algn="ctr"/>
                      <a:r>
                        <a:rPr lang="en-GB" sz="2800" b="1" dirty="0">
                          <a:solidFill>
                            <a:srgbClr val="FF0000"/>
                          </a:solidFill>
                          <a:latin typeface="Century Gothic" panose="020B0502020202020204" pitchFamily="34" charset="0"/>
                        </a:rPr>
                        <a:t>8</a:t>
                      </a:r>
                      <a:endParaRPr lang="en-US" sz="2800" b="1" dirty="0">
                        <a:solidFill>
                          <a:srgbClr val="FF0000"/>
                        </a:solidFill>
                        <a:latin typeface="Century Gothic" panose="020B0502020202020204" pitchFamily="34" charset="0"/>
                      </a:endParaRPr>
                    </a:p>
                  </a:txBody>
                  <a:tcP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3853854"/>
                  </a:ext>
                </a:extLst>
              </a:tr>
            </a:tbl>
          </a:graphicData>
        </a:graphic>
      </p:graphicFrame>
      <p:graphicFrame>
        <p:nvGraphicFramePr>
          <p:cNvPr id="6" name="Table 5">
            <a:extLst>
              <a:ext uri="{FF2B5EF4-FFF2-40B4-BE49-F238E27FC236}">
                <a16:creationId xmlns:a16="http://schemas.microsoft.com/office/drawing/2014/main" id="{E01361CD-DAE8-472C-96F6-577B7583B9C0}"/>
              </a:ext>
            </a:extLst>
          </p:cNvPr>
          <p:cNvGraphicFramePr>
            <a:graphicFrameLocks noGrp="1"/>
          </p:cNvGraphicFramePr>
          <p:nvPr>
            <p:extLst>
              <p:ext uri="{D42A27DB-BD31-4B8C-83A1-F6EECF244321}">
                <p14:modId xmlns:p14="http://schemas.microsoft.com/office/powerpoint/2010/main" val="2430702567"/>
              </p:ext>
            </p:extLst>
          </p:nvPr>
        </p:nvGraphicFramePr>
        <p:xfrm>
          <a:off x="6348592" y="3130417"/>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75893734"/>
                    </a:ext>
                  </a:extLst>
                </a:gridCol>
              </a:tblGrid>
              <a:tr h="182880">
                <a:tc>
                  <a:txBody>
                    <a:bodyPr/>
                    <a:lstStyle/>
                    <a:p>
                      <a:pPr algn="ctr"/>
                      <a:r>
                        <a:rPr lang="en-GB" sz="2800" b="1" dirty="0">
                          <a:solidFill>
                            <a:srgbClr val="FF0000"/>
                          </a:solidFill>
                          <a:latin typeface="Century Gothic" panose="020B0502020202020204" pitchFamily="34" charset="0"/>
                        </a:rPr>
                        <a:t>5</a:t>
                      </a:r>
                      <a:endParaRPr lang="en-US" sz="28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2367529"/>
                  </a:ext>
                </a:extLst>
              </a:tr>
              <a:tr h="182880">
                <a:tc>
                  <a:txBody>
                    <a:bodyPr/>
                    <a:lstStyle/>
                    <a:p>
                      <a:pPr algn="ctr"/>
                      <a:r>
                        <a:rPr lang="en-GB" sz="2800" b="1" dirty="0">
                          <a:solidFill>
                            <a:srgbClr val="FF0000"/>
                          </a:solidFill>
                          <a:latin typeface="Century Gothic" panose="020B0502020202020204" pitchFamily="34" charset="0"/>
                        </a:rPr>
                        <a:t>15</a:t>
                      </a:r>
                      <a:endParaRPr lang="en-US" sz="2800" b="1" dirty="0">
                        <a:solidFill>
                          <a:srgbClr val="FF0000"/>
                        </a:solidFill>
                        <a:latin typeface="Century Gothic" panose="020B0502020202020204" pitchFamily="34" charset="0"/>
                      </a:endParaRPr>
                    </a:p>
                  </a:txBody>
                  <a:tcPr marL="0" marR="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9292589"/>
                  </a:ext>
                </a:extLst>
              </a:tr>
            </a:tbl>
          </a:graphicData>
        </a:graphic>
      </p:graphicFrame>
      <p:graphicFrame>
        <p:nvGraphicFramePr>
          <p:cNvPr id="9" name="Table 8">
            <a:extLst>
              <a:ext uri="{FF2B5EF4-FFF2-40B4-BE49-F238E27FC236}">
                <a16:creationId xmlns:a16="http://schemas.microsoft.com/office/drawing/2014/main" id="{E2022899-2C15-48C5-B6F4-38A72EC30B4D}"/>
              </a:ext>
            </a:extLst>
          </p:cNvPr>
          <p:cNvGraphicFramePr>
            <a:graphicFrameLocks noGrp="1"/>
          </p:cNvGraphicFramePr>
          <p:nvPr>
            <p:extLst>
              <p:ext uri="{D42A27DB-BD31-4B8C-83A1-F6EECF244321}">
                <p14:modId xmlns:p14="http://schemas.microsoft.com/office/powerpoint/2010/main" val="3769588231"/>
              </p:ext>
            </p:extLst>
          </p:nvPr>
        </p:nvGraphicFramePr>
        <p:xfrm>
          <a:off x="3414934" y="2905206"/>
          <a:ext cx="432000" cy="10363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4279172705"/>
                    </a:ext>
                  </a:extLst>
                </a:gridCol>
              </a:tblGrid>
              <a:tr h="182880">
                <a:tc>
                  <a:txBody>
                    <a:bodyPr/>
                    <a:lstStyle/>
                    <a:p>
                      <a:pPr algn="ctr"/>
                      <a:r>
                        <a:rPr lang="en-GB" sz="2800" b="1" dirty="0">
                          <a:solidFill>
                            <a:srgbClr val="FF0000"/>
                          </a:solidFill>
                          <a:latin typeface="Century Gothic" panose="020B0502020202020204" pitchFamily="34" charset="0"/>
                        </a:rPr>
                        <a:t>5</a:t>
                      </a:r>
                      <a:endParaRPr lang="en-US" sz="28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084939"/>
                  </a:ext>
                </a:extLst>
              </a:tr>
              <a:tr h="182880">
                <a:tc>
                  <a:txBody>
                    <a:bodyPr/>
                    <a:lstStyle/>
                    <a:p>
                      <a:pPr algn="ctr"/>
                      <a:r>
                        <a:rPr lang="en-GB" sz="2800" b="1" dirty="0">
                          <a:solidFill>
                            <a:srgbClr val="FF0000"/>
                          </a:solidFill>
                          <a:latin typeface="Century Gothic" panose="020B0502020202020204" pitchFamily="34" charset="0"/>
                        </a:rPr>
                        <a:t>20</a:t>
                      </a:r>
                      <a:endParaRPr lang="en-US" sz="2800" b="1" dirty="0">
                        <a:solidFill>
                          <a:srgbClr val="FF0000"/>
                        </a:solidFill>
                        <a:latin typeface="Century Gothic" panose="020B0502020202020204" pitchFamily="34" charset="0"/>
                      </a:endParaRPr>
                    </a:p>
                  </a:txBody>
                  <a:tcPr marL="0" marR="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5315790"/>
                  </a:ext>
                </a:extLst>
              </a:tr>
            </a:tbl>
          </a:graphicData>
        </a:graphic>
      </p:graphicFrame>
      <p:grpSp>
        <p:nvGrpSpPr>
          <p:cNvPr id="20" name="Group 19">
            <a:extLst>
              <a:ext uri="{FF2B5EF4-FFF2-40B4-BE49-F238E27FC236}">
                <a16:creationId xmlns:a16="http://schemas.microsoft.com/office/drawing/2014/main" id="{27B07A22-6161-406F-95CB-D2736113E763}"/>
              </a:ext>
            </a:extLst>
          </p:cNvPr>
          <p:cNvGrpSpPr/>
          <p:nvPr/>
        </p:nvGrpSpPr>
        <p:grpSpPr>
          <a:xfrm>
            <a:off x="59531" y="6454317"/>
            <a:ext cx="1238534" cy="403683"/>
            <a:chOff x="68077" y="6454317"/>
            <a:chExt cx="1238534" cy="403683"/>
          </a:xfrm>
        </p:grpSpPr>
        <p:sp>
          <p:nvSpPr>
            <p:cNvPr id="24" name="TextBox 8">
              <a:extLst>
                <a:ext uri="{FF2B5EF4-FFF2-40B4-BE49-F238E27FC236}">
                  <a16:creationId xmlns:a16="http://schemas.microsoft.com/office/drawing/2014/main" id="{8904F96D-F70B-41C9-A91E-74D820784CF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5A16F05F-78C5-4AFA-9D1F-B90DDE095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23817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6" name="Group 25">
            <a:extLst>
              <a:ext uri="{FF2B5EF4-FFF2-40B4-BE49-F238E27FC236}">
                <a16:creationId xmlns:a16="http://schemas.microsoft.com/office/drawing/2014/main" id="{2369782F-083D-427A-AFC0-910271F3E47B}"/>
              </a:ext>
            </a:extLst>
          </p:cNvPr>
          <p:cNvGrpSpPr/>
          <p:nvPr/>
        </p:nvGrpSpPr>
        <p:grpSpPr>
          <a:xfrm>
            <a:off x="59531" y="6454317"/>
            <a:ext cx="1238534" cy="403683"/>
            <a:chOff x="68077" y="6454317"/>
            <a:chExt cx="1238534" cy="403683"/>
          </a:xfrm>
        </p:grpSpPr>
        <p:sp>
          <p:nvSpPr>
            <p:cNvPr id="27" name="TextBox 8">
              <a:extLst>
                <a:ext uri="{FF2B5EF4-FFF2-40B4-BE49-F238E27FC236}">
                  <a16:creationId xmlns:a16="http://schemas.microsoft.com/office/drawing/2014/main" id="{C6C02445-6218-4DD0-A74B-6CBC8FB5800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8" name="Picture 27" descr="A close up of a sign&#10;&#10;Description generated with high confidence">
              <a:extLst>
                <a:ext uri="{FF2B5EF4-FFF2-40B4-BE49-F238E27FC236}">
                  <a16:creationId xmlns:a16="http://schemas.microsoft.com/office/drawing/2014/main" id="{43F5425A-CE31-48C4-9DE7-7E88F4B97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0AEFF2FC-F623-4DE5-AFF0-FD46A2F3F5D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3CDEA70B-A83B-4576-B0CF-F9075E7C0A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Rose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Is she correct? Explain why.</a:t>
            </a:r>
          </a:p>
          <a:p>
            <a:endParaRPr lang="en-GB" sz="28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r>
              <a:rPr lang="en-GB" sz="2800" dirty="0">
                <a:solidFill>
                  <a:schemeClr val="bg2">
                    <a:lumMod val="25000"/>
                  </a:schemeClr>
                </a:solidFill>
                <a:latin typeface="SassoonCRInfantMedium" panose="02000603020000020003" pitchFamily="2" charset="0"/>
              </a:rPr>
              <a:t> </a:t>
            </a:r>
            <a:br>
              <a:rPr lang="en-GB" sz="2800" dirty="0">
                <a:solidFill>
                  <a:schemeClr val="bg2">
                    <a:lumMod val="25000"/>
                  </a:schemeClr>
                </a:solidFill>
                <a:latin typeface="SassoonCRInfantMedium" panose="02000603020000020003" pitchFamily="2" charset="0"/>
              </a:rPr>
            </a:br>
            <a:br>
              <a:rPr lang="en-GB" sz="2800" dirty="0">
                <a:solidFill>
                  <a:schemeClr val="bg2">
                    <a:lumMod val="25000"/>
                  </a:schemeClr>
                </a:solidFill>
                <a:latin typeface="SassoonCRInfantMedium" panose="02000603020000020003" pitchFamily="2" charset="0"/>
              </a:rPr>
            </a:b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16" name="Speech Bubble: Rectangle with Corners Rounded 15">
            <a:extLst>
              <a:ext uri="{FF2B5EF4-FFF2-40B4-BE49-F238E27FC236}">
                <a16:creationId xmlns:a16="http://schemas.microsoft.com/office/drawing/2014/main" id="{08D63D8B-59C1-4D6C-9547-0F8881D1BC59}"/>
              </a:ext>
            </a:extLst>
          </p:cNvPr>
          <p:cNvSpPr/>
          <p:nvPr/>
        </p:nvSpPr>
        <p:spPr>
          <a:xfrm>
            <a:off x="3846242" y="2183906"/>
            <a:ext cx="3025652" cy="1776887"/>
          </a:xfrm>
          <a:prstGeom prst="wedgeRoundRectCallout">
            <a:avLst>
              <a:gd name="adj1" fmla="val -56810"/>
              <a:gd name="adj2" fmla="val -7718"/>
              <a:gd name="adj3" fmla="val 1666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think that      is</a:t>
            </a:r>
          </a:p>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equivalent to      .</a:t>
            </a:r>
          </a:p>
        </p:txBody>
      </p:sp>
      <p:graphicFrame>
        <p:nvGraphicFramePr>
          <p:cNvPr id="24" name="Table 23">
            <a:extLst>
              <a:ext uri="{FF2B5EF4-FFF2-40B4-BE49-F238E27FC236}">
                <a16:creationId xmlns:a16="http://schemas.microsoft.com/office/drawing/2014/main" id="{3281B478-6A25-49B5-9B98-21A73651E506}"/>
              </a:ext>
            </a:extLst>
          </p:cNvPr>
          <p:cNvGraphicFramePr>
            <a:graphicFrameLocks noGrp="1"/>
          </p:cNvGraphicFramePr>
          <p:nvPr>
            <p:extLst/>
          </p:nvPr>
        </p:nvGraphicFramePr>
        <p:xfrm>
          <a:off x="5840894" y="2405679"/>
          <a:ext cx="360000" cy="6096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536829687"/>
                    </a:ext>
                  </a:extLst>
                </a:gridCol>
              </a:tblGrid>
              <a:tr h="182880">
                <a:tc>
                  <a:txBody>
                    <a:bodyPr/>
                    <a:lstStyle/>
                    <a:p>
                      <a:pPr algn="ctr"/>
                      <a:r>
                        <a:rPr lang="en-GB" sz="2000" b="1" dirty="0">
                          <a:latin typeface="Century Gothic" panose="020B0502020202020204" pitchFamily="34" charset="0"/>
                        </a:rPr>
                        <a:t>1</a:t>
                      </a:r>
                      <a:endParaRPr lang="en-US" sz="20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834337"/>
                  </a:ext>
                </a:extLst>
              </a:tr>
              <a:tr h="182880">
                <a:tc>
                  <a:txBody>
                    <a:bodyPr/>
                    <a:lstStyle/>
                    <a:p>
                      <a:pPr algn="ctr"/>
                      <a:r>
                        <a:rPr lang="en-GB" sz="2000" b="1" dirty="0">
                          <a:latin typeface="Century Gothic" panose="020B0502020202020204" pitchFamily="34" charset="0"/>
                        </a:rPr>
                        <a:t>6</a:t>
                      </a:r>
                      <a:endParaRPr lang="en-US" sz="20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8223052"/>
                  </a:ext>
                </a:extLst>
              </a:tr>
            </a:tbl>
          </a:graphicData>
        </a:graphic>
      </p:graphicFrame>
      <p:graphicFrame>
        <p:nvGraphicFramePr>
          <p:cNvPr id="25" name="Table 24">
            <a:extLst>
              <a:ext uri="{FF2B5EF4-FFF2-40B4-BE49-F238E27FC236}">
                <a16:creationId xmlns:a16="http://schemas.microsoft.com/office/drawing/2014/main" id="{DC7C9EF0-9376-48C7-B047-864E9EDE7C62}"/>
              </a:ext>
            </a:extLst>
          </p:cNvPr>
          <p:cNvGraphicFramePr>
            <a:graphicFrameLocks noGrp="1"/>
          </p:cNvGraphicFramePr>
          <p:nvPr>
            <p:extLst/>
          </p:nvPr>
        </p:nvGraphicFramePr>
        <p:xfrm>
          <a:off x="6108419" y="3046889"/>
          <a:ext cx="360000" cy="792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171347227"/>
                    </a:ext>
                  </a:extLst>
                </a:gridCol>
              </a:tblGrid>
              <a:tr h="396000">
                <a:tc>
                  <a:txBody>
                    <a:bodyPr/>
                    <a:lstStyle/>
                    <a:p>
                      <a:pPr algn="ctr"/>
                      <a:r>
                        <a:rPr lang="en-GB" sz="1800" b="1" dirty="0">
                          <a:latin typeface="Century Gothic" panose="020B0502020202020204" pitchFamily="34" charset="0"/>
                        </a:rPr>
                        <a:t>3</a:t>
                      </a:r>
                      <a:endParaRPr lang="en-US" sz="18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493070"/>
                  </a:ext>
                </a:extLst>
              </a:tr>
              <a:tr h="396000">
                <a:tc>
                  <a:txBody>
                    <a:bodyPr/>
                    <a:lstStyle/>
                    <a:p>
                      <a:pPr algn="ctr"/>
                      <a:r>
                        <a:rPr lang="en-GB" sz="1800" b="1" dirty="0">
                          <a:latin typeface="Century Gothic" panose="020B0502020202020204" pitchFamily="34" charset="0"/>
                        </a:rPr>
                        <a:t>12</a:t>
                      </a:r>
                      <a:endParaRPr lang="en-US" sz="18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1409193"/>
                  </a:ext>
                </a:extLst>
              </a:tr>
            </a:tbl>
          </a:graphicData>
        </a:graphic>
      </p:graphicFrame>
    </p:spTree>
    <p:extLst>
      <p:ext uri="{BB962C8B-B14F-4D97-AF65-F5344CB8AC3E}">
        <p14:creationId xmlns:p14="http://schemas.microsoft.com/office/powerpoint/2010/main" val="370966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6" name="Group 25">
            <a:extLst>
              <a:ext uri="{FF2B5EF4-FFF2-40B4-BE49-F238E27FC236}">
                <a16:creationId xmlns:a16="http://schemas.microsoft.com/office/drawing/2014/main" id="{2369782F-083D-427A-AFC0-910271F3E47B}"/>
              </a:ext>
            </a:extLst>
          </p:cNvPr>
          <p:cNvGrpSpPr/>
          <p:nvPr/>
        </p:nvGrpSpPr>
        <p:grpSpPr>
          <a:xfrm>
            <a:off x="59531" y="6454317"/>
            <a:ext cx="1238534" cy="403683"/>
            <a:chOff x="68077" y="6454317"/>
            <a:chExt cx="1238534" cy="403683"/>
          </a:xfrm>
        </p:grpSpPr>
        <p:sp>
          <p:nvSpPr>
            <p:cNvPr id="27" name="TextBox 8">
              <a:extLst>
                <a:ext uri="{FF2B5EF4-FFF2-40B4-BE49-F238E27FC236}">
                  <a16:creationId xmlns:a16="http://schemas.microsoft.com/office/drawing/2014/main" id="{C6C02445-6218-4DD0-A74B-6CBC8FB5800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8" name="Picture 27" descr="A close up of a sign&#10;&#10;Description generated with high confidence">
              <a:extLst>
                <a:ext uri="{FF2B5EF4-FFF2-40B4-BE49-F238E27FC236}">
                  <a16:creationId xmlns:a16="http://schemas.microsoft.com/office/drawing/2014/main" id="{43F5425A-CE31-48C4-9DE7-7E88F4B97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0AEFF2FC-F623-4DE5-AFF0-FD46A2F3F5D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3CDEA70B-A83B-4576-B0CF-F9075E7C0A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Rose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Is she correct? Explain why.</a:t>
            </a:r>
          </a:p>
          <a:p>
            <a:r>
              <a:rPr lang="en-GB" sz="2000" b="1" dirty="0">
                <a:solidFill>
                  <a:schemeClr val="tx1"/>
                </a:solidFill>
                <a:latin typeface="Century Gothic" panose="020B0502020202020204" pitchFamily="34" charset="0"/>
              </a:rPr>
              <a:t>Rose is not correct as I know that…</a:t>
            </a:r>
          </a:p>
          <a:p>
            <a:endParaRPr lang="en-GB" sz="28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r>
              <a:rPr lang="en-GB" sz="2800" dirty="0">
                <a:solidFill>
                  <a:schemeClr val="bg2">
                    <a:lumMod val="25000"/>
                  </a:schemeClr>
                </a:solidFill>
                <a:latin typeface="SassoonCRInfantMedium" panose="02000603020000020003" pitchFamily="2" charset="0"/>
              </a:rPr>
              <a:t> </a:t>
            </a:r>
            <a:br>
              <a:rPr lang="en-GB" sz="2800" dirty="0">
                <a:solidFill>
                  <a:schemeClr val="bg2">
                    <a:lumMod val="25000"/>
                  </a:schemeClr>
                </a:solidFill>
                <a:latin typeface="SassoonCRInfantMedium" panose="02000603020000020003" pitchFamily="2" charset="0"/>
              </a:rPr>
            </a:br>
            <a:br>
              <a:rPr lang="en-GB" sz="2800" dirty="0">
                <a:solidFill>
                  <a:schemeClr val="bg2">
                    <a:lumMod val="25000"/>
                  </a:schemeClr>
                </a:solidFill>
                <a:latin typeface="SassoonCRInfantMedium" panose="02000603020000020003" pitchFamily="2" charset="0"/>
              </a:rPr>
            </a:b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16" name="Speech Bubble: Rectangle with Corners Rounded 15">
            <a:extLst>
              <a:ext uri="{FF2B5EF4-FFF2-40B4-BE49-F238E27FC236}">
                <a16:creationId xmlns:a16="http://schemas.microsoft.com/office/drawing/2014/main" id="{08D63D8B-59C1-4D6C-9547-0F8881D1BC59}"/>
              </a:ext>
            </a:extLst>
          </p:cNvPr>
          <p:cNvSpPr/>
          <p:nvPr/>
        </p:nvSpPr>
        <p:spPr>
          <a:xfrm>
            <a:off x="3846242" y="2183906"/>
            <a:ext cx="3025652" cy="1776887"/>
          </a:xfrm>
          <a:prstGeom prst="wedgeRoundRectCallout">
            <a:avLst>
              <a:gd name="adj1" fmla="val -56810"/>
              <a:gd name="adj2" fmla="val -7718"/>
              <a:gd name="adj3" fmla="val 1666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think that      is</a:t>
            </a:r>
          </a:p>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equivalent to      .</a:t>
            </a:r>
          </a:p>
        </p:txBody>
      </p:sp>
      <p:graphicFrame>
        <p:nvGraphicFramePr>
          <p:cNvPr id="24" name="Table 23">
            <a:extLst>
              <a:ext uri="{FF2B5EF4-FFF2-40B4-BE49-F238E27FC236}">
                <a16:creationId xmlns:a16="http://schemas.microsoft.com/office/drawing/2014/main" id="{3281B478-6A25-49B5-9B98-21A73651E506}"/>
              </a:ext>
            </a:extLst>
          </p:cNvPr>
          <p:cNvGraphicFramePr>
            <a:graphicFrameLocks noGrp="1"/>
          </p:cNvGraphicFramePr>
          <p:nvPr>
            <p:extLst/>
          </p:nvPr>
        </p:nvGraphicFramePr>
        <p:xfrm>
          <a:off x="5840894" y="2405679"/>
          <a:ext cx="360000" cy="6096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536829687"/>
                    </a:ext>
                  </a:extLst>
                </a:gridCol>
              </a:tblGrid>
              <a:tr h="182880">
                <a:tc>
                  <a:txBody>
                    <a:bodyPr/>
                    <a:lstStyle/>
                    <a:p>
                      <a:pPr algn="ctr"/>
                      <a:r>
                        <a:rPr lang="en-GB" sz="2000" b="1" dirty="0">
                          <a:latin typeface="Century Gothic" panose="020B0502020202020204" pitchFamily="34" charset="0"/>
                        </a:rPr>
                        <a:t>1</a:t>
                      </a:r>
                      <a:endParaRPr lang="en-US" sz="20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834337"/>
                  </a:ext>
                </a:extLst>
              </a:tr>
              <a:tr h="182880">
                <a:tc>
                  <a:txBody>
                    <a:bodyPr/>
                    <a:lstStyle/>
                    <a:p>
                      <a:pPr algn="ctr"/>
                      <a:r>
                        <a:rPr lang="en-GB" sz="2000" b="1" dirty="0">
                          <a:latin typeface="Century Gothic" panose="020B0502020202020204" pitchFamily="34" charset="0"/>
                        </a:rPr>
                        <a:t>6</a:t>
                      </a:r>
                      <a:endParaRPr lang="en-US" sz="20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8223052"/>
                  </a:ext>
                </a:extLst>
              </a:tr>
            </a:tbl>
          </a:graphicData>
        </a:graphic>
      </p:graphicFrame>
      <p:graphicFrame>
        <p:nvGraphicFramePr>
          <p:cNvPr id="25" name="Table 24">
            <a:extLst>
              <a:ext uri="{FF2B5EF4-FFF2-40B4-BE49-F238E27FC236}">
                <a16:creationId xmlns:a16="http://schemas.microsoft.com/office/drawing/2014/main" id="{DC7C9EF0-9376-48C7-B047-864E9EDE7C62}"/>
              </a:ext>
            </a:extLst>
          </p:cNvPr>
          <p:cNvGraphicFramePr>
            <a:graphicFrameLocks noGrp="1"/>
          </p:cNvGraphicFramePr>
          <p:nvPr>
            <p:extLst/>
          </p:nvPr>
        </p:nvGraphicFramePr>
        <p:xfrm>
          <a:off x="6108419" y="3046889"/>
          <a:ext cx="360000" cy="792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171347227"/>
                    </a:ext>
                  </a:extLst>
                </a:gridCol>
              </a:tblGrid>
              <a:tr h="396000">
                <a:tc>
                  <a:txBody>
                    <a:bodyPr/>
                    <a:lstStyle/>
                    <a:p>
                      <a:pPr algn="ctr"/>
                      <a:r>
                        <a:rPr lang="en-GB" sz="1800" b="1" dirty="0">
                          <a:latin typeface="Century Gothic" panose="020B0502020202020204" pitchFamily="34" charset="0"/>
                        </a:rPr>
                        <a:t>3</a:t>
                      </a:r>
                      <a:endParaRPr lang="en-US" sz="18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493070"/>
                  </a:ext>
                </a:extLst>
              </a:tr>
              <a:tr h="396000">
                <a:tc>
                  <a:txBody>
                    <a:bodyPr/>
                    <a:lstStyle/>
                    <a:p>
                      <a:pPr algn="ctr"/>
                      <a:r>
                        <a:rPr lang="en-GB" sz="1800" b="1" dirty="0">
                          <a:latin typeface="Century Gothic" panose="020B0502020202020204" pitchFamily="34" charset="0"/>
                        </a:rPr>
                        <a:t>12</a:t>
                      </a:r>
                      <a:endParaRPr lang="en-US" sz="18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1409193"/>
                  </a:ext>
                </a:extLst>
              </a:tr>
            </a:tbl>
          </a:graphicData>
        </a:graphic>
      </p:graphicFrame>
    </p:spTree>
    <p:extLst>
      <p:ext uri="{BB962C8B-B14F-4D97-AF65-F5344CB8AC3E}">
        <p14:creationId xmlns:p14="http://schemas.microsoft.com/office/powerpoint/2010/main" val="205049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Fractions – Equivalent Fractions 1</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3: (3F2) </a:t>
            </a:r>
            <a:r>
              <a:rPr lang="en-GB" sz="1200" b="1" u="sng" dirty="0">
                <a:latin typeface="Century Gothic" panose="020B0502020202020204" pitchFamily="34" charset="0"/>
                <a:hlinkClick r:id="rId3"/>
              </a:rPr>
              <a:t>Recognise and show, using diagrams, equivalent fractions with small denominators</a:t>
            </a:r>
            <a:endParaRPr lang="en-GB" sz="1200" b="1" dirty="0">
              <a:solidFill>
                <a:schemeClr val="tx1"/>
              </a:solidFill>
              <a:latin typeface="Century Gothic" panose="020B0502020202020204" pitchFamily="34" charset="0"/>
            </a:endParaRPr>
          </a:p>
          <a:p>
            <a:pPr lvl="0" fontAlgn="base">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3 Fractions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C3D21810-7D60-4FA3-9E73-5A43ECE1D430}"/>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A6881099-255E-4AB1-93BA-090EFF927C5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8080A131-5A52-47C1-8A6D-C8714686D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6" name="Group 25">
            <a:extLst>
              <a:ext uri="{FF2B5EF4-FFF2-40B4-BE49-F238E27FC236}">
                <a16:creationId xmlns:a16="http://schemas.microsoft.com/office/drawing/2014/main" id="{2369782F-083D-427A-AFC0-910271F3E47B}"/>
              </a:ext>
            </a:extLst>
          </p:cNvPr>
          <p:cNvGrpSpPr/>
          <p:nvPr/>
        </p:nvGrpSpPr>
        <p:grpSpPr>
          <a:xfrm>
            <a:off x="59531" y="6454317"/>
            <a:ext cx="1238534" cy="403683"/>
            <a:chOff x="68077" y="6454317"/>
            <a:chExt cx="1238534" cy="403683"/>
          </a:xfrm>
        </p:grpSpPr>
        <p:sp>
          <p:nvSpPr>
            <p:cNvPr id="27" name="TextBox 8">
              <a:extLst>
                <a:ext uri="{FF2B5EF4-FFF2-40B4-BE49-F238E27FC236}">
                  <a16:creationId xmlns:a16="http://schemas.microsoft.com/office/drawing/2014/main" id="{C6C02445-6218-4DD0-A74B-6CBC8FB5800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8" name="Picture 27" descr="A close up of a sign&#10;&#10;Description generated with high confidence">
              <a:extLst>
                <a:ext uri="{FF2B5EF4-FFF2-40B4-BE49-F238E27FC236}">
                  <a16:creationId xmlns:a16="http://schemas.microsoft.com/office/drawing/2014/main" id="{43F5425A-CE31-48C4-9DE7-7E88F4B97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0AEFF2FC-F623-4DE5-AFF0-FD46A2F3F5D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3CDEA70B-A83B-4576-B0CF-F9075E7C0A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Rose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Is she correct? Explain why.</a:t>
            </a:r>
          </a:p>
          <a:p>
            <a:r>
              <a:rPr lang="en-GB" sz="2000" b="1" dirty="0">
                <a:solidFill>
                  <a:srgbClr val="FF0000"/>
                </a:solidFill>
                <a:latin typeface="Century Gothic" panose="020B0502020202020204" pitchFamily="34" charset="0"/>
              </a:rPr>
              <a:t>Rose is not correct as I know that one sixth is equivalent to two twelfths, not three twelfths. </a:t>
            </a:r>
          </a:p>
          <a:p>
            <a:endParaRPr lang="en-GB" sz="28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r>
              <a:rPr lang="en-GB" sz="2800" dirty="0">
                <a:solidFill>
                  <a:schemeClr val="bg2">
                    <a:lumMod val="25000"/>
                  </a:schemeClr>
                </a:solidFill>
                <a:latin typeface="SassoonCRInfantMedium" panose="02000603020000020003" pitchFamily="2" charset="0"/>
              </a:rPr>
              <a:t> </a:t>
            </a:r>
            <a:br>
              <a:rPr lang="en-GB" sz="2800" dirty="0">
                <a:solidFill>
                  <a:schemeClr val="bg2">
                    <a:lumMod val="25000"/>
                  </a:schemeClr>
                </a:solidFill>
                <a:latin typeface="SassoonCRInfantMedium" panose="02000603020000020003" pitchFamily="2" charset="0"/>
              </a:rPr>
            </a:br>
            <a:br>
              <a:rPr lang="en-GB" sz="2800" dirty="0">
                <a:solidFill>
                  <a:schemeClr val="bg2">
                    <a:lumMod val="25000"/>
                  </a:schemeClr>
                </a:solidFill>
                <a:latin typeface="SassoonCRInfantMedium" panose="02000603020000020003" pitchFamily="2" charset="0"/>
              </a:rPr>
            </a:b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16" name="Speech Bubble: Rectangle with Corners Rounded 15">
            <a:extLst>
              <a:ext uri="{FF2B5EF4-FFF2-40B4-BE49-F238E27FC236}">
                <a16:creationId xmlns:a16="http://schemas.microsoft.com/office/drawing/2014/main" id="{08D63D8B-59C1-4D6C-9547-0F8881D1BC59}"/>
              </a:ext>
            </a:extLst>
          </p:cNvPr>
          <p:cNvSpPr/>
          <p:nvPr/>
        </p:nvSpPr>
        <p:spPr>
          <a:xfrm>
            <a:off x="3846242" y="2183906"/>
            <a:ext cx="3025652" cy="1776887"/>
          </a:xfrm>
          <a:prstGeom prst="wedgeRoundRectCallout">
            <a:avLst>
              <a:gd name="adj1" fmla="val -56810"/>
              <a:gd name="adj2" fmla="val -7718"/>
              <a:gd name="adj3" fmla="val 1666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think that      is</a:t>
            </a:r>
          </a:p>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equivalent to      .</a:t>
            </a:r>
          </a:p>
        </p:txBody>
      </p:sp>
      <p:graphicFrame>
        <p:nvGraphicFramePr>
          <p:cNvPr id="24" name="Table 23">
            <a:extLst>
              <a:ext uri="{FF2B5EF4-FFF2-40B4-BE49-F238E27FC236}">
                <a16:creationId xmlns:a16="http://schemas.microsoft.com/office/drawing/2014/main" id="{3281B478-6A25-49B5-9B98-21A73651E506}"/>
              </a:ext>
            </a:extLst>
          </p:cNvPr>
          <p:cNvGraphicFramePr>
            <a:graphicFrameLocks noGrp="1"/>
          </p:cNvGraphicFramePr>
          <p:nvPr>
            <p:extLst/>
          </p:nvPr>
        </p:nvGraphicFramePr>
        <p:xfrm>
          <a:off x="5840894" y="2405679"/>
          <a:ext cx="360000" cy="6096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536829687"/>
                    </a:ext>
                  </a:extLst>
                </a:gridCol>
              </a:tblGrid>
              <a:tr h="182880">
                <a:tc>
                  <a:txBody>
                    <a:bodyPr/>
                    <a:lstStyle/>
                    <a:p>
                      <a:pPr algn="ctr"/>
                      <a:r>
                        <a:rPr lang="en-GB" sz="2000" b="1" dirty="0">
                          <a:latin typeface="Century Gothic" panose="020B0502020202020204" pitchFamily="34" charset="0"/>
                        </a:rPr>
                        <a:t>1</a:t>
                      </a:r>
                      <a:endParaRPr lang="en-US" sz="20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834337"/>
                  </a:ext>
                </a:extLst>
              </a:tr>
              <a:tr h="182880">
                <a:tc>
                  <a:txBody>
                    <a:bodyPr/>
                    <a:lstStyle/>
                    <a:p>
                      <a:pPr algn="ctr"/>
                      <a:r>
                        <a:rPr lang="en-GB" sz="2000" b="1" dirty="0">
                          <a:latin typeface="Century Gothic" panose="020B0502020202020204" pitchFamily="34" charset="0"/>
                        </a:rPr>
                        <a:t>6</a:t>
                      </a:r>
                      <a:endParaRPr lang="en-US" sz="20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8223052"/>
                  </a:ext>
                </a:extLst>
              </a:tr>
            </a:tbl>
          </a:graphicData>
        </a:graphic>
      </p:graphicFrame>
      <p:graphicFrame>
        <p:nvGraphicFramePr>
          <p:cNvPr id="25" name="Table 24">
            <a:extLst>
              <a:ext uri="{FF2B5EF4-FFF2-40B4-BE49-F238E27FC236}">
                <a16:creationId xmlns:a16="http://schemas.microsoft.com/office/drawing/2014/main" id="{DC7C9EF0-9376-48C7-B047-864E9EDE7C62}"/>
              </a:ext>
            </a:extLst>
          </p:cNvPr>
          <p:cNvGraphicFramePr>
            <a:graphicFrameLocks noGrp="1"/>
          </p:cNvGraphicFramePr>
          <p:nvPr>
            <p:extLst/>
          </p:nvPr>
        </p:nvGraphicFramePr>
        <p:xfrm>
          <a:off x="6108419" y="3046889"/>
          <a:ext cx="360000" cy="792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171347227"/>
                    </a:ext>
                  </a:extLst>
                </a:gridCol>
              </a:tblGrid>
              <a:tr h="396000">
                <a:tc>
                  <a:txBody>
                    <a:bodyPr/>
                    <a:lstStyle/>
                    <a:p>
                      <a:pPr algn="ctr"/>
                      <a:r>
                        <a:rPr lang="en-GB" sz="1800" b="1" dirty="0">
                          <a:latin typeface="Century Gothic" panose="020B0502020202020204" pitchFamily="34" charset="0"/>
                        </a:rPr>
                        <a:t>3</a:t>
                      </a:r>
                      <a:endParaRPr lang="en-US" sz="18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493070"/>
                  </a:ext>
                </a:extLst>
              </a:tr>
              <a:tr h="396000">
                <a:tc>
                  <a:txBody>
                    <a:bodyPr/>
                    <a:lstStyle/>
                    <a:p>
                      <a:pPr algn="ctr"/>
                      <a:r>
                        <a:rPr lang="en-GB" sz="1800" b="1" dirty="0">
                          <a:latin typeface="Century Gothic" panose="020B0502020202020204" pitchFamily="34" charset="0"/>
                        </a:rPr>
                        <a:t>12</a:t>
                      </a:r>
                      <a:endParaRPr lang="en-US" sz="18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1409193"/>
                  </a:ext>
                </a:extLst>
              </a:tr>
            </a:tbl>
          </a:graphicData>
        </a:graphic>
      </p:graphicFrame>
    </p:spTree>
    <p:extLst>
      <p:ext uri="{BB962C8B-B14F-4D97-AF65-F5344CB8AC3E}">
        <p14:creationId xmlns:p14="http://schemas.microsoft.com/office/powerpoint/2010/main" val="70365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Fractions</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1: </a:t>
            </a:r>
          </a:p>
          <a:p>
            <a:pPr lvl="0" algn="ctr"/>
            <a:r>
              <a:rPr lang="en-GB" sz="5400" b="1" dirty="0">
                <a:solidFill>
                  <a:schemeClr val="bg2">
                    <a:lumMod val="25000"/>
                  </a:schemeClr>
                </a:solidFill>
                <a:latin typeface="Century Gothic" panose="020B0502020202020204" pitchFamily="34" charset="0"/>
              </a:rPr>
              <a:t>Equivalent Fractions 1</a:t>
            </a:r>
          </a:p>
          <a:p>
            <a:pPr lvl="0" fontAlgn="base">
              <a:defRPr/>
            </a:pPr>
            <a:endParaRPr lang="en-GB" sz="1400" dirty="0">
              <a:solidFill>
                <a:prstClr val="black"/>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B140CF37-524F-4003-B8FF-33906A42BF7B}"/>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A5A9508D-B80D-4C91-BA15-46336EBF967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ECE92D97-FAC9-495B-8317-91EA8A27F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B140CF37-524F-4003-B8FF-33906A42BF7B}"/>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A5A9508D-B80D-4C91-BA15-46336EBF967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ECE92D97-FAC9-495B-8317-91EA8A27F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62C0C2CD-AAE2-491A-885E-DB0DAD5C49F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1" name="Rectangle 20">
            <a:extLst>
              <a:ext uri="{FF2B5EF4-FFF2-40B4-BE49-F238E27FC236}">
                <a16:creationId xmlns:a16="http://schemas.microsoft.com/office/drawing/2014/main" id="{047FF8B4-3204-4BE9-A8D4-E0B5B6BB40A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images to these fractions:</a:t>
            </a: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Do they all match up? Explain why.</a:t>
            </a:r>
            <a:br>
              <a:rPr lang="en-GB" sz="2400" b="1" dirty="0">
                <a:solidFill>
                  <a:schemeClr val="tx1"/>
                </a:solidFill>
                <a:latin typeface="Century Gothic" panose="020B0502020202020204" pitchFamily="34" charset="0"/>
              </a:rPr>
            </a:br>
            <a:endParaRPr lang="en-GB" sz="2400" b="1" dirty="0">
              <a:solidFill>
                <a:schemeClr val="tx1"/>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22" name="Table 21">
            <a:extLst>
              <a:ext uri="{FF2B5EF4-FFF2-40B4-BE49-F238E27FC236}">
                <a16:creationId xmlns:a16="http://schemas.microsoft.com/office/drawing/2014/main" id="{127FEA28-E919-47CF-9889-D3607811BE80}"/>
              </a:ext>
            </a:extLst>
          </p:cNvPr>
          <p:cNvGraphicFramePr>
            <a:graphicFrameLocks noGrp="1"/>
          </p:cNvGraphicFramePr>
          <p:nvPr>
            <p:extLst>
              <p:ext uri="{D42A27DB-BD31-4B8C-83A1-F6EECF244321}">
                <p14:modId xmlns:p14="http://schemas.microsoft.com/office/powerpoint/2010/main" val="1507700959"/>
              </p:ext>
            </p:extLst>
          </p:nvPr>
        </p:nvGraphicFramePr>
        <p:xfrm>
          <a:off x="1992238" y="1397893"/>
          <a:ext cx="640080" cy="8534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3183551491"/>
                    </a:ext>
                  </a:extLst>
                </a:gridCol>
              </a:tblGrid>
              <a:tr h="37084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129584"/>
                  </a:ext>
                </a:extLst>
              </a:tr>
              <a:tr h="370840">
                <a:tc>
                  <a:txBody>
                    <a:bodyPr/>
                    <a:lstStyle/>
                    <a:p>
                      <a:pPr algn="ctr"/>
                      <a:r>
                        <a:rPr lang="en-GB" sz="2800" b="1" dirty="0">
                          <a:latin typeface="Century Gothic" panose="020B0502020202020204" pitchFamily="34" charset="0"/>
                        </a:rPr>
                        <a:t>2</a:t>
                      </a:r>
                      <a:endParaRPr lang="en-US" sz="28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4898879"/>
                  </a:ext>
                </a:extLst>
              </a:tr>
            </a:tbl>
          </a:graphicData>
        </a:graphic>
      </p:graphicFrame>
      <p:graphicFrame>
        <p:nvGraphicFramePr>
          <p:cNvPr id="23" name="Table 22">
            <a:extLst>
              <a:ext uri="{FF2B5EF4-FFF2-40B4-BE49-F238E27FC236}">
                <a16:creationId xmlns:a16="http://schemas.microsoft.com/office/drawing/2014/main" id="{CDBD6070-1FCB-40DF-8F41-8D82098296A0}"/>
              </a:ext>
            </a:extLst>
          </p:cNvPr>
          <p:cNvGraphicFramePr>
            <a:graphicFrameLocks noGrp="1"/>
          </p:cNvGraphicFramePr>
          <p:nvPr>
            <p:extLst>
              <p:ext uri="{D42A27DB-BD31-4B8C-83A1-F6EECF244321}">
                <p14:modId xmlns:p14="http://schemas.microsoft.com/office/powerpoint/2010/main" val="2553801428"/>
              </p:ext>
            </p:extLst>
          </p:nvPr>
        </p:nvGraphicFramePr>
        <p:xfrm>
          <a:off x="4251960" y="1397893"/>
          <a:ext cx="640080" cy="8534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3183551491"/>
                    </a:ext>
                  </a:extLst>
                </a:gridCol>
              </a:tblGrid>
              <a:tr h="37084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129584"/>
                  </a:ext>
                </a:extLst>
              </a:tr>
              <a:tr h="370840">
                <a:tc>
                  <a:txBody>
                    <a:bodyPr/>
                    <a:lstStyle/>
                    <a:p>
                      <a:pPr algn="ctr"/>
                      <a:r>
                        <a:rPr lang="en-GB" sz="2800" b="1" dirty="0">
                          <a:latin typeface="Century Gothic" panose="020B0502020202020204" pitchFamily="34" charset="0"/>
                        </a:rPr>
                        <a:t>4</a:t>
                      </a:r>
                      <a:endParaRPr lang="en-US" sz="28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4898879"/>
                  </a:ext>
                </a:extLst>
              </a:tr>
            </a:tbl>
          </a:graphicData>
        </a:graphic>
      </p:graphicFrame>
      <p:graphicFrame>
        <p:nvGraphicFramePr>
          <p:cNvPr id="24" name="Table 23">
            <a:extLst>
              <a:ext uri="{FF2B5EF4-FFF2-40B4-BE49-F238E27FC236}">
                <a16:creationId xmlns:a16="http://schemas.microsoft.com/office/drawing/2014/main" id="{F7CC421D-A33B-47D0-B759-8756D63B6C02}"/>
              </a:ext>
            </a:extLst>
          </p:cNvPr>
          <p:cNvGraphicFramePr>
            <a:graphicFrameLocks noGrp="1"/>
          </p:cNvGraphicFramePr>
          <p:nvPr>
            <p:extLst>
              <p:ext uri="{D42A27DB-BD31-4B8C-83A1-F6EECF244321}">
                <p14:modId xmlns:p14="http://schemas.microsoft.com/office/powerpoint/2010/main" val="1262145714"/>
              </p:ext>
            </p:extLst>
          </p:nvPr>
        </p:nvGraphicFramePr>
        <p:xfrm>
          <a:off x="6511682" y="1397893"/>
          <a:ext cx="640080" cy="8534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3183551491"/>
                    </a:ext>
                  </a:extLst>
                </a:gridCol>
              </a:tblGrid>
              <a:tr h="37084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129584"/>
                  </a:ext>
                </a:extLst>
              </a:tr>
              <a:tr h="370840">
                <a:tc>
                  <a:txBody>
                    <a:bodyPr/>
                    <a:lstStyle/>
                    <a:p>
                      <a:pPr algn="ctr"/>
                      <a:r>
                        <a:rPr lang="en-GB" sz="2800" b="1" dirty="0">
                          <a:latin typeface="Century Gothic" panose="020B0502020202020204" pitchFamily="34" charset="0"/>
                        </a:rPr>
                        <a:t>3</a:t>
                      </a:r>
                      <a:endParaRPr lang="en-US" sz="28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4898879"/>
                  </a:ext>
                </a:extLst>
              </a:tr>
            </a:tbl>
          </a:graphicData>
        </a:graphic>
      </p:graphicFrame>
      <p:graphicFrame>
        <p:nvGraphicFramePr>
          <p:cNvPr id="25" name="Table 24">
            <a:extLst>
              <a:ext uri="{FF2B5EF4-FFF2-40B4-BE49-F238E27FC236}">
                <a16:creationId xmlns:a16="http://schemas.microsoft.com/office/drawing/2014/main" id="{186708C5-C17C-4562-8D11-2665290A2A10}"/>
              </a:ext>
            </a:extLst>
          </p:cNvPr>
          <p:cNvGraphicFramePr>
            <a:graphicFrameLocks noGrp="1"/>
          </p:cNvGraphicFramePr>
          <p:nvPr>
            <p:extLst>
              <p:ext uri="{D42A27DB-BD31-4B8C-83A1-F6EECF244321}">
                <p14:modId xmlns:p14="http://schemas.microsoft.com/office/powerpoint/2010/main" val="3826298774"/>
              </p:ext>
            </p:extLst>
          </p:nvPr>
        </p:nvGraphicFramePr>
        <p:xfrm>
          <a:off x="5501681" y="3938200"/>
          <a:ext cx="618903" cy="961864"/>
        </p:xfrm>
        <a:graphic>
          <a:graphicData uri="http://schemas.openxmlformats.org/drawingml/2006/table">
            <a:tbl>
              <a:tblPr firstRow="1" bandRow="1">
                <a:tableStyleId>{2D5ABB26-0587-4C30-8999-92F81FD0307C}</a:tableStyleId>
              </a:tblPr>
              <a:tblGrid>
                <a:gridCol w="206301">
                  <a:extLst>
                    <a:ext uri="{9D8B030D-6E8A-4147-A177-3AD203B41FA5}">
                      <a16:colId xmlns:a16="http://schemas.microsoft.com/office/drawing/2014/main" val="1412222626"/>
                    </a:ext>
                  </a:extLst>
                </a:gridCol>
                <a:gridCol w="206301">
                  <a:extLst>
                    <a:ext uri="{9D8B030D-6E8A-4147-A177-3AD203B41FA5}">
                      <a16:colId xmlns:a16="http://schemas.microsoft.com/office/drawing/2014/main" val="3689592661"/>
                    </a:ext>
                  </a:extLst>
                </a:gridCol>
                <a:gridCol w="206301">
                  <a:extLst>
                    <a:ext uri="{9D8B030D-6E8A-4147-A177-3AD203B41FA5}">
                      <a16:colId xmlns:a16="http://schemas.microsoft.com/office/drawing/2014/main" val="1430326153"/>
                    </a:ext>
                  </a:extLst>
                </a:gridCol>
              </a:tblGrid>
              <a:tr h="961864">
                <a:tc>
                  <a:txBody>
                    <a:bodyPr/>
                    <a:lstStyle/>
                    <a:p>
                      <a:endParaRPr lang="en-GB" sz="4700" dirty="0"/>
                    </a:p>
                  </a:txBody>
                  <a:tcPr marL="9283" marR="9283"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4700" dirty="0"/>
                    </a:p>
                  </a:txBody>
                  <a:tcPr marL="9283" marR="9283"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FF79"/>
                    </a:solidFill>
                  </a:tcPr>
                </a:tc>
                <a:tc>
                  <a:txBody>
                    <a:bodyPr/>
                    <a:lstStyle/>
                    <a:p>
                      <a:endParaRPr lang="en-GB" sz="4700" dirty="0"/>
                    </a:p>
                  </a:txBody>
                  <a:tcPr marL="9283" marR="9283"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4425122"/>
                  </a:ext>
                </a:extLst>
              </a:tr>
            </a:tbl>
          </a:graphicData>
        </a:graphic>
      </p:graphicFrame>
      <p:graphicFrame>
        <p:nvGraphicFramePr>
          <p:cNvPr id="26" name="Table 25">
            <a:extLst>
              <a:ext uri="{FF2B5EF4-FFF2-40B4-BE49-F238E27FC236}">
                <a16:creationId xmlns:a16="http://schemas.microsoft.com/office/drawing/2014/main" id="{343E9FC1-5916-4561-9E4F-C4C0A5FADEEF}"/>
              </a:ext>
            </a:extLst>
          </p:cNvPr>
          <p:cNvGraphicFramePr>
            <a:graphicFrameLocks noGrp="1"/>
          </p:cNvGraphicFramePr>
          <p:nvPr>
            <p:extLst>
              <p:ext uri="{D42A27DB-BD31-4B8C-83A1-F6EECF244321}">
                <p14:modId xmlns:p14="http://schemas.microsoft.com/office/powerpoint/2010/main" val="597076868"/>
              </p:ext>
            </p:extLst>
          </p:nvPr>
        </p:nvGraphicFramePr>
        <p:xfrm>
          <a:off x="7053117" y="3615828"/>
          <a:ext cx="748872" cy="961864"/>
        </p:xfrm>
        <a:graphic>
          <a:graphicData uri="http://schemas.openxmlformats.org/drawingml/2006/table">
            <a:tbl>
              <a:tblPr firstRow="1" bandRow="1">
                <a:tableStyleId>{2D5ABB26-0587-4C30-8999-92F81FD0307C}</a:tableStyleId>
              </a:tblPr>
              <a:tblGrid>
                <a:gridCol w="187218">
                  <a:extLst>
                    <a:ext uri="{9D8B030D-6E8A-4147-A177-3AD203B41FA5}">
                      <a16:colId xmlns:a16="http://schemas.microsoft.com/office/drawing/2014/main" val="1960394799"/>
                    </a:ext>
                  </a:extLst>
                </a:gridCol>
                <a:gridCol w="187218">
                  <a:extLst>
                    <a:ext uri="{9D8B030D-6E8A-4147-A177-3AD203B41FA5}">
                      <a16:colId xmlns:a16="http://schemas.microsoft.com/office/drawing/2014/main" val="2981313831"/>
                    </a:ext>
                  </a:extLst>
                </a:gridCol>
                <a:gridCol w="187218">
                  <a:extLst>
                    <a:ext uri="{9D8B030D-6E8A-4147-A177-3AD203B41FA5}">
                      <a16:colId xmlns:a16="http://schemas.microsoft.com/office/drawing/2014/main" val="4052870339"/>
                    </a:ext>
                  </a:extLst>
                </a:gridCol>
                <a:gridCol w="187218">
                  <a:extLst>
                    <a:ext uri="{9D8B030D-6E8A-4147-A177-3AD203B41FA5}">
                      <a16:colId xmlns:a16="http://schemas.microsoft.com/office/drawing/2014/main" val="2977253126"/>
                    </a:ext>
                  </a:extLst>
                </a:gridCol>
              </a:tblGrid>
              <a:tr h="961864">
                <a:tc>
                  <a:txBody>
                    <a:bodyPr/>
                    <a:lstStyle/>
                    <a:p>
                      <a:endParaRPr lang="en-GB" sz="4700" dirty="0"/>
                    </a:p>
                  </a:txBody>
                  <a:tcPr marL="11232" marR="11232"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4700" dirty="0"/>
                    </a:p>
                  </a:txBody>
                  <a:tcPr marL="11232" marR="11232"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4700" dirty="0"/>
                    </a:p>
                  </a:txBody>
                  <a:tcPr marL="11232" marR="11232"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C4"/>
                    </a:solidFill>
                  </a:tcPr>
                </a:tc>
                <a:tc>
                  <a:txBody>
                    <a:bodyPr/>
                    <a:lstStyle/>
                    <a:p>
                      <a:endParaRPr lang="en-GB" sz="4700" dirty="0"/>
                    </a:p>
                  </a:txBody>
                  <a:tcPr marL="11232" marR="11232"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2762554"/>
                  </a:ext>
                </a:extLst>
              </a:tr>
            </a:tbl>
          </a:graphicData>
        </a:graphic>
      </p:graphicFrame>
      <p:graphicFrame>
        <p:nvGraphicFramePr>
          <p:cNvPr id="27" name="Table 26">
            <a:extLst>
              <a:ext uri="{FF2B5EF4-FFF2-40B4-BE49-F238E27FC236}">
                <a16:creationId xmlns:a16="http://schemas.microsoft.com/office/drawing/2014/main" id="{BC6C54B8-BE49-4CB1-9556-95EB7B223D5B}"/>
              </a:ext>
            </a:extLst>
          </p:cNvPr>
          <p:cNvGraphicFramePr>
            <a:graphicFrameLocks noGrp="1"/>
          </p:cNvGraphicFramePr>
          <p:nvPr>
            <p:extLst>
              <p:ext uri="{D42A27DB-BD31-4B8C-83A1-F6EECF244321}">
                <p14:modId xmlns:p14="http://schemas.microsoft.com/office/powerpoint/2010/main" val="2401627441"/>
              </p:ext>
            </p:extLst>
          </p:nvPr>
        </p:nvGraphicFramePr>
        <p:xfrm>
          <a:off x="1278462" y="4376042"/>
          <a:ext cx="1605267" cy="282060"/>
        </p:xfrm>
        <a:graphic>
          <a:graphicData uri="http://schemas.openxmlformats.org/drawingml/2006/table">
            <a:tbl>
              <a:tblPr firstRow="1" bandRow="1">
                <a:tableStyleId>{2D5ABB26-0587-4C30-8999-92F81FD0307C}</a:tableStyleId>
              </a:tblPr>
              <a:tblGrid>
                <a:gridCol w="516696">
                  <a:extLst>
                    <a:ext uri="{9D8B030D-6E8A-4147-A177-3AD203B41FA5}">
                      <a16:colId xmlns:a16="http://schemas.microsoft.com/office/drawing/2014/main" val="3524524497"/>
                    </a:ext>
                  </a:extLst>
                </a:gridCol>
                <a:gridCol w="1088571">
                  <a:extLst>
                    <a:ext uri="{9D8B030D-6E8A-4147-A177-3AD203B41FA5}">
                      <a16:colId xmlns:a16="http://schemas.microsoft.com/office/drawing/2014/main" val="155955327"/>
                    </a:ext>
                  </a:extLst>
                </a:gridCol>
              </a:tblGrid>
              <a:tr h="276518">
                <a:tc>
                  <a:txBody>
                    <a:bodyPr/>
                    <a:lstStyle/>
                    <a:p>
                      <a:endParaRPr lang="en-GB" sz="1400" dirty="0"/>
                    </a:p>
                  </a:txBody>
                  <a:tcPr marL="24078" marR="24078" marT="34350" marB="34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24078" marR="24078" marT="34350" marB="34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91832447"/>
                  </a:ext>
                </a:extLst>
              </a:tr>
            </a:tbl>
          </a:graphicData>
        </a:graphic>
      </p:graphicFrame>
    </p:spTree>
    <p:extLst>
      <p:ext uri="{BB962C8B-B14F-4D97-AF65-F5344CB8AC3E}">
        <p14:creationId xmlns:p14="http://schemas.microsoft.com/office/powerpoint/2010/main" val="107223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B140CF37-524F-4003-B8FF-33906A42BF7B}"/>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A5A9508D-B80D-4C91-BA15-46336EBF967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ECE92D97-FAC9-495B-8317-91EA8A27F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03B276D7-4184-4301-85C8-35A442EDA81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1" name="Rectangle 20">
            <a:extLst>
              <a:ext uri="{FF2B5EF4-FFF2-40B4-BE49-F238E27FC236}">
                <a16:creationId xmlns:a16="http://schemas.microsoft.com/office/drawing/2014/main" id="{674AD33B-5A44-4C9C-9827-80A95735E49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images to these fractions:</a:t>
            </a: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Do they all match up? Explain why/why not.</a:t>
            </a:r>
          </a:p>
          <a:p>
            <a:pPr lvl="0"/>
            <a:r>
              <a:rPr lang="en-GB" sz="2000" b="1" dirty="0">
                <a:solidFill>
                  <a:srgbClr val="FF0000"/>
                </a:solidFill>
                <a:latin typeface="Century Gothic" panose="020B0502020202020204" pitchFamily="34" charset="0"/>
              </a:rPr>
              <a:t>This shape does not match as it has not been split into 2 equal parts. </a:t>
            </a:r>
          </a:p>
          <a:p>
            <a:pPr lvl="0"/>
            <a:endParaRPr lang="en-GB" sz="2800" dirty="0">
              <a:solidFill>
                <a:srgbClr val="FF0000"/>
              </a:solidFill>
              <a:latin typeface="SassoonCRInfantMedium" panose="02000603020000020003" pitchFamily="2" charset="0"/>
            </a:endParaRPr>
          </a:p>
          <a:p>
            <a:pPr lvl="0"/>
            <a:br>
              <a:rPr lang="en-GB" sz="2400" b="1" dirty="0">
                <a:solidFill>
                  <a:schemeClr val="tx1"/>
                </a:solidFill>
                <a:latin typeface="Century Gothic" panose="020B0502020202020204" pitchFamily="34" charset="0"/>
              </a:rPr>
            </a:br>
            <a:endParaRPr lang="en-GB" sz="2400" b="1" dirty="0">
              <a:solidFill>
                <a:schemeClr val="tx1"/>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22" name="Table 21">
            <a:extLst>
              <a:ext uri="{FF2B5EF4-FFF2-40B4-BE49-F238E27FC236}">
                <a16:creationId xmlns:a16="http://schemas.microsoft.com/office/drawing/2014/main" id="{C7EF59C9-7A3B-4A76-B498-F412E69A17F3}"/>
              </a:ext>
            </a:extLst>
          </p:cNvPr>
          <p:cNvGraphicFramePr>
            <a:graphicFrameLocks noGrp="1"/>
          </p:cNvGraphicFramePr>
          <p:nvPr>
            <p:extLst/>
          </p:nvPr>
        </p:nvGraphicFramePr>
        <p:xfrm>
          <a:off x="1992238" y="1397893"/>
          <a:ext cx="640080" cy="8534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3183551491"/>
                    </a:ext>
                  </a:extLst>
                </a:gridCol>
              </a:tblGrid>
              <a:tr h="37084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129584"/>
                  </a:ext>
                </a:extLst>
              </a:tr>
              <a:tr h="370840">
                <a:tc>
                  <a:txBody>
                    <a:bodyPr/>
                    <a:lstStyle/>
                    <a:p>
                      <a:pPr algn="ctr"/>
                      <a:r>
                        <a:rPr lang="en-GB" sz="2800" b="1" dirty="0">
                          <a:latin typeface="Century Gothic" panose="020B0502020202020204" pitchFamily="34" charset="0"/>
                        </a:rPr>
                        <a:t>2</a:t>
                      </a:r>
                      <a:endParaRPr lang="en-US" sz="28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4898879"/>
                  </a:ext>
                </a:extLst>
              </a:tr>
            </a:tbl>
          </a:graphicData>
        </a:graphic>
      </p:graphicFrame>
      <p:graphicFrame>
        <p:nvGraphicFramePr>
          <p:cNvPr id="23" name="Table 22">
            <a:extLst>
              <a:ext uri="{FF2B5EF4-FFF2-40B4-BE49-F238E27FC236}">
                <a16:creationId xmlns:a16="http://schemas.microsoft.com/office/drawing/2014/main" id="{E1DDA1C4-02F6-49A7-8331-DD13CB2FA846}"/>
              </a:ext>
            </a:extLst>
          </p:cNvPr>
          <p:cNvGraphicFramePr>
            <a:graphicFrameLocks noGrp="1"/>
          </p:cNvGraphicFramePr>
          <p:nvPr>
            <p:extLst/>
          </p:nvPr>
        </p:nvGraphicFramePr>
        <p:xfrm>
          <a:off x="4251960" y="1397893"/>
          <a:ext cx="640080" cy="8534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3183551491"/>
                    </a:ext>
                  </a:extLst>
                </a:gridCol>
              </a:tblGrid>
              <a:tr h="37084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129584"/>
                  </a:ext>
                </a:extLst>
              </a:tr>
              <a:tr h="370840">
                <a:tc>
                  <a:txBody>
                    <a:bodyPr/>
                    <a:lstStyle/>
                    <a:p>
                      <a:pPr algn="ctr"/>
                      <a:r>
                        <a:rPr lang="en-GB" sz="2800" b="1" dirty="0">
                          <a:latin typeface="Century Gothic" panose="020B0502020202020204" pitchFamily="34" charset="0"/>
                        </a:rPr>
                        <a:t>4</a:t>
                      </a:r>
                      <a:endParaRPr lang="en-US" sz="28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4898879"/>
                  </a:ext>
                </a:extLst>
              </a:tr>
            </a:tbl>
          </a:graphicData>
        </a:graphic>
      </p:graphicFrame>
      <p:graphicFrame>
        <p:nvGraphicFramePr>
          <p:cNvPr id="24" name="Table 23">
            <a:extLst>
              <a:ext uri="{FF2B5EF4-FFF2-40B4-BE49-F238E27FC236}">
                <a16:creationId xmlns:a16="http://schemas.microsoft.com/office/drawing/2014/main" id="{A34B2806-C6CB-4A48-A27C-55F4CEE564C9}"/>
              </a:ext>
            </a:extLst>
          </p:cNvPr>
          <p:cNvGraphicFramePr>
            <a:graphicFrameLocks noGrp="1"/>
          </p:cNvGraphicFramePr>
          <p:nvPr>
            <p:extLst/>
          </p:nvPr>
        </p:nvGraphicFramePr>
        <p:xfrm>
          <a:off x="6511682" y="1397893"/>
          <a:ext cx="640080" cy="8534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3183551491"/>
                    </a:ext>
                  </a:extLst>
                </a:gridCol>
              </a:tblGrid>
              <a:tr h="370840">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129584"/>
                  </a:ext>
                </a:extLst>
              </a:tr>
              <a:tr h="370840">
                <a:tc>
                  <a:txBody>
                    <a:bodyPr/>
                    <a:lstStyle/>
                    <a:p>
                      <a:pPr algn="ctr"/>
                      <a:r>
                        <a:rPr lang="en-GB" sz="2800" b="1" dirty="0">
                          <a:latin typeface="Century Gothic" panose="020B0502020202020204" pitchFamily="34" charset="0"/>
                        </a:rPr>
                        <a:t>3</a:t>
                      </a:r>
                      <a:endParaRPr lang="en-US" sz="28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4898879"/>
                  </a:ext>
                </a:extLst>
              </a:tr>
            </a:tbl>
          </a:graphicData>
        </a:graphic>
      </p:graphicFrame>
      <p:graphicFrame>
        <p:nvGraphicFramePr>
          <p:cNvPr id="25" name="Table 24">
            <a:extLst>
              <a:ext uri="{FF2B5EF4-FFF2-40B4-BE49-F238E27FC236}">
                <a16:creationId xmlns:a16="http://schemas.microsoft.com/office/drawing/2014/main" id="{B77A941A-044A-4009-9658-8CBC13F3F26D}"/>
              </a:ext>
            </a:extLst>
          </p:cNvPr>
          <p:cNvGraphicFramePr>
            <a:graphicFrameLocks noGrp="1"/>
          </p:cNvGraphicFramePr>
          <p:nvPr>
            <p:extLst/>
          </p:nvPr>
        </p:nvGraphicFramePr>
        <p:xfrm>
          <a:off x="7115314" y="2339145"/>
          <a:ext cx="618903" cy="961864"/>
        </p:xfrm>
        <a:graphic>
          <a:graphicData uri="http://schemas.openxmlformats.org/drawingml/2006/table">
            <a:tbl>
              <a:tblPr firstRow="1" bandRow="1">
                <a:tableStyleId>{2D5ABB26-0587-4C30-8999-92F81FD0307C}</a:tableStyleId>
              </a:tblPr>
              <a:tblGrid>
                <a:gridCol w="206301">
                  <a:extLst>
                    <a:ext uri="{9D8B030D-6E8A-4147-A177-3AD203B41FA5}">
                      <a16:colId xmlns:a16="http://schemas.microsoft.com/office/drawing/2014/main" val="1412222626"/>
                    </a:ext>
                  </a:extLst>
                </a:gridCol>
                <a:gridCol w="206301">
                  <a:extLst>
                    <a:ext uri="{9D8B030D-6E8A-4147-A177-3AD203B41FA5}">
                      <a16:colId xmlns:a16="http://schemas.microsoft.com/office/drawing/2014/main" val="3689592661"/>
                    </a:ext>
                  </a:extLst>
                </a:gridCol>
                <a:gridCol w="206301">
                  <a:extLst>
                    <a:ext uri="{9D8B030D-6E8A-4147-A177-3AD203B41FA5}">
                      <a16:colId xmlns:a16="http://schemas.microsoft.com/office/drawing/2014/main" val="1430326153"/>
                    </a:ext>
                  </a:extLst>
                </a:gridCol>
              </a:tblGrid>
              <a:tr h="961864">
                <a:tc>
                  <a:txBody>
                    <a:bodyPr/>
                    <a:lstStyle/>
                    <a:p>
                      <a:endParaRPr lang="en-GB" sz="4700" dirty="0"/>
                    </a:p>
                  </a:txBody>
                  <a:tcPr marL="9283" marR="9283"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4700" dirty="0"/>
                    </a:p>
                  </a:txBody>
                  <a:tcPr marL="9283" marR="9283"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FF79"/>
                    </a:solidFill>
                  </a:tcPr>
                </a:tc>
                <a:tc>
                  <a:txBody>
                    <a:bodyPr/>
                    <a:lstStyle/>
                    <a:p>
                      <a:endParaRPr lang="en-GB" sz="4700" dirty="0"/>
                    </a:p>
                  </a:txBody>
                  <a:tcPr marL="9283" marR="9283"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4425122"/>
                  </a:ext>
                </a:extLst>
              </a:tr>
            </a:tbl>
          </a:graphicData>
        </a:graphic>
      </p:graphicFrame>
      <p:graphicFrame>
        <p:nvGraphicFramePr>
          <p:cNvPr id="26" name="Table 25">
            <a:extLst>
              <a:ext uri="{FF2B5EF4-FFF2-40B4-BE49-F238E27FC236}">
                <a16:creationId xmlns:a16="http://schemas.microsoft.com/office/drawing/2014/main" id="{048466F8-71C9-46B2-A8F2-F22250AD275F}"/>
              </a:ext>
            </a:extLst>
          </p:cNvPr>
          <p:cNvGraphicFramePr>
            <a:graphicFrameLocks noGrp="1"/>
          </p:cNvGraphicFramePr>
          <p:nvPr>
            <p:extLst/>
          </p:nvPr>
        </p:nvGraphicFramePr>
        <p:xfrm>
          <a:off x="4745149" y="2322131"/>
          <a:ext cx="748872" cy="961864"/>
        </p:xfrm>
        <a:graphic>
          <a:graphicData uri="http://schemas.openxmlformats.org/drawingml/2006/table">
            <a:tbl>
              <a:tblPr firstRow="1" bandRow="1">
                <a:tableStyleId>{2D5ABB26-0587-4C30-8999-92F81FD0307C}</a:tableStyleId>
              </a:tblPr>
              <a:tblGrid>
                <a:gridCol w="187218">
                  <a:extLst>
                    <a:ext uri="{9D8B030D-6E8A-4147-A177-3AD203B41FA5}">
                      <a16:colId xmlns:a16="http://schemas.microsoft.com/office/drawing/2014/main" val="1960394799"/>
                    </a:ext>
                  </a:extLst>
                </a:gridCol>
                <a:gridCol w="187218">
                  <a:extLst>
                    <a:ext uri="{9D8B030D-6E8A-4147-A177-3AD203B41FA5}">
                      <a16:colId xmlns:a16="http://schemas.microsoft.com/office/drawing/2014/main" val="2981313831"/>
                    </a:ext>
                  </a:extLst>
                </a:gridCol>
                <a:gridCol w="187218">
                  <a:extLst>
                    <a:ext uri="{9D8B030D-6E8A-4147-A177-3AD203B41FA5}">
                      <a16:colId xmlns:a16="http://schemas.microsoft.com/office/drawing/2014/main" val="4052870339"/>
                    </a:ext>
                  </a:extLst>
                </a:gridCol>
                <a:gridCol w="187218">
                  <a:extLst>
                    <a:ext uri="{9D8B030D-6E8A-4147-A177-3AD203B41FA5}">
                      <a16:colId xmlns:a16="http://schemas.microsoft.com/office/drawing/2014/main" val="2977253126"/>
                    </a:ext>
                  </a:extLst>
                </a:gridCol>
              </a:tblGrid>
              <a:tr h="961864">
                <a:tc>
                  <a:txBody>
                    <a:bodyPr/>
                    <a:lstStyle/>
                    <a:p>
                      <a:endParaRPr lang="en-GB" sz="4700" dirty="0"/>
                    </a:p>
                  </a:txBody>
                  <a:tcPr marL="11232" marR="11232"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4700" dirty="0"/>
                    </a:p>
                  </a:txBody>
                  <a:tcPr marL="11232" marR="11232"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4700" dirty="0"/>
                    </a:p>
                  </a:txBody>
                  <a:tcPr marL="11232" marR="11232"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C4"/>
                    </a:solidFill>
                  </a:tcPr>
                </a:tc>
                <a:tc>
                  <a:txBody>
                    <a:bodyPr/>
                    <a:lstStyle/>
                    <a:p>
                      <a:endParaRPr lang="en-GB" sz="4700" dirty="0"/>
                    </a:p>
                  </a:txBody>
                  <a:tcPr marL="11232" marR="11232" marT="118587" marB="118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2762554"/>
                  </a:ext>
                </a:extLst>
              </a:tr>
            </a:tbl>
          </a:graphicData>
        </a:graphic>
      </p:graphicFrame>
      <p:graphicFrame>
        <p:nvGraphicFramePr>
          <p:cNvPr id="27" name="Table 26">
            <a:extLst>
              <a:ext uri="{FF2B5EF4-FFF2-40B4-BE49-F238E27FC236}">
                <a16:creationId xmlns:a16="http://schemas.microsoft.com/office/drawing/2014/main" id="{D16DB324-F477-4E24-B638-ED6F72F8AD5A}"/>
              </a:ext>
            </a:extLst>
          </p:cNvPr>
          <p:cNvGraphicFramePr>
            <a:graphicFrameLocks noGrp="1"/>
          </p:cNvGraphicFramePr>
          <p:nvPr>
            <p:extLst/>
          </p:nvPr>
        </p:nvGraphicFramePr>
        <p:xfrm>
          <a:off x="3688287" y="5809141"/>
          <a:ext cx="1605267" cy="282060"/>
        </p:xfrm>
        <a:graphic>
          <a:graphicData uri="http://schemas.openxmlformats.org/drawingml/2006/table">
            <a:tbl>
              <a:tblPr firstRow="1" bandRow="1">
                <a:tableStyleId>{2D5ABB26-0587-4C30-8999-92F81FD0307C}</a:tableStyleId>
              </a:tblPr>
              <a:tblGrid>
                <a:gridCol w="516696">
                  <a:extLst>
                    <a:ext uri="{9D8B030D-6E8A-4147-A177-3AD203B41FA5}">
                      <a16:colId xmlns:a16="http://schemas.microsoft.com/office/drawing/2014/main" val="3524524497"/>
                    </a:ext>
                  </a:extLst>
                </a:gridCol>
                <a:gridCol w="1088571">
                  <a:extLst>
                    <a:ext uri="{9D8B030D-6E8A-4147-A177-3AD203B41FA5}">
                      <a16:colId xmlns:a16="http://schemas.microsoft.com/office/drawing/2014/main" val="155955327"/>
                    </a:ext>
                  </a:extLst>
                </a:gridCol>
              </a:tblGrid>
              <a:tr h="276518">
                <a:tc>
                  <a:txBody>
                    <a:bodyPr/>
                    <a:lstStyle/>
                    <a:p>
                      <a:endParaRPr lang="en-GB" sz="1400" dirty="0"/>
                    </a:p>
                  </a:txBody>
                  <a:tcPr marL="24078" marR="24078" marT="34350" marB="34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24078" marR="24078" marT="34350" marB="34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91832447"/>
                  </a:ext>
                </a:extLst>
              </a:tr>
            </a:tbl>
          </a:graphicData>
        </a:graphic>
      </p:graphicFrame>
    </p:spTree>
    <p:extLst>
      <p:ext uri="{BB962C8B-B14F-4D97-AF65-F5344CB8AC3E}">
        <p14:creationId xmlns:p14="http://schemas.microsoft.com/office/powerpoint/2010/main" val="26657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statement to match the image.</a:t>
            </a:r>
          </a:p>
          <a:p>
            <a:pPr algn="ctr"/>
            <a:endParaRPr lang="en-GB" sz="4800" b="1" dirty="0">
              <a:solidFill>
                <a:schemeClr val="bg2">
                  <a:lumMod val="25000"/>
                </a:schemeClr>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id="{D5090A2F-AE5F-4908-8852-E30425C39274}"/>
              </a:ext>
            </a:extLst>
          </p:cNvPr>
          <p:cNvGraphicFramePr>
            <a:graphicFrameLocks noGrp="1"/>
          </p:cNvGraphicFramePr>
          <p:nvPr>
            <p:extLst>
              <p:ext uri="{D42A27DB-BD31-4B8C-83A1-F6EECF244321}">
                <p14:modId xmlns:p14="http://schemas.microsoft.com/office/powerpoint/2010/main" val="3599006756"/>
              </p:ext>
            </p:extLst>
          </p:nvPr>
        </p:nvGraphicFramePr>
        <p:xfrm>
          <a:off x="2400804" y="1643269"/>
          <a:ext cx="4342392" cy="2463320"/>
        </p:xfrm>
        <a:graphic>
          <a:graphicData uri="http://schemas.openxmlformats.org/drawingml/2006/table">
            <a:tbl>
              <a:tblPr firstRow="1" bandRow="1">
                <a:tableStyleId>{5940675A-B579-460E-94D1-54222C63F5DA}</a:tableStyleId>
              </a:tblPr>
              <a:tblGrid>
                <a:gridCol w="482487">
                  <a:extLst>
                    <a:ext uri="{9D8B030D-6E8A-4147-A177-3AD203B41FA5}">
                      <a16:colId xmlns:a16="http://schemas.microsoft.com/office/drawing/2014/main" val="2531010554"/>
                    </a:ext>
                  </a:extLst>
                </a:gridCol>
                <a:gridCol w="241245">
                  <a:extLst>
                    <a:ext uri="{9D8B030D-6E8A-4147-A177-3AD203B41FA5}">
                      <a16:colId xmlns:a16="http://schemas.microsoft.com/office/drawing/2014/main" val="1771597958"/>
                    </a:ext>
                  </a:extLst>
                </a:gridCol>
                <a:gridCol w="241245">
                  <a:extLst>
                    <a:ext uri="{9D8B030D-6E8A-4147-A177-3AD203B41FA5}">
                      <a16:colId xmlns:a16="http://schemas.microsoft.com/office/drawing/2014/main" val="1316012838"/>
                    </a:ext>
                  </a:extLst>
                </a:gridCol>
                <a:gridCol w="482487">
                  <a:extLst>
                    <a:ext uri="{9D8B030D-6E8A-4147-A177-3AD203B41FA5}">
                      <a16:colId xmlns:a16="http://schemas.microsoft.com/office/drawing/2014/main" val="948738041"/>
                    </a:ext>
                  </a:extLst>
                </a:gridCol>
                <a:gridCol w="482487">
                  <a:extLst>
                    <a:ext uri="{9D8B030D-6E8A-4147-A177-3AD203B41FA5}">
                      <a16:colId xmlns:a16="http://schemas.microsoft.com/office/drawing/2014/main" val="490066921"/>
                    </a:ext>
                  </a:extLst>
                </a:gridCol>
                <a:gridCol w="241245">
                  <a:extLst>
                    <a:ext uri="{9D8B030D-6E8A-4147-A177-3AD203B41FA5}">
                      <a16:colId xmlns:a16="http://schemas.microsoft.com/office/drawing/2014/main" val="2013181578"/>
                    </a:ext>
                  </a:extLst>
                </a:gridCol>
                <a:gridCol w="241245">
                  <a:extLst>
                    <a:ext uri="{9D8B030D-6E8A-4147-A177-3AD203B41FA5}">
                      <a16:colId xmlns:a16="http://schemas.microsoft.com/office/drawing/2014/main" val="493949523"/>
                    </a:ext>
                  </a:extLst>
                </a:gridCol>
                <a:gridCol w="482487">
                  <a:extLst>
                    <a:ext uri="{9D8B030D-6E8A-4147-A177-3AD203B41FA5}">
                      <a16:colId xmlns:a16="http://schemas.microsoft.com/office/drawing/2014/main" val="2239821861"/>
                    </a:ext>
                  </a:extLst>
                </a:gridCol>
                <a:gridCol w="482487">
                  <a:extLst>
                    <a:ext uri="{9D8B030D-6E8A-4147-A177-3AD203B41FA5}">
                      <a16:colId xmlns:a16="http://schemas.microsoft.com/office/drawing/2014/main" val="27517668"/>
                    </a:ext>
                  </a:extLst>
                </a:gridCol>
                <a:gridCol w="241245">
                  <a:extLst>
                    <a:ext uri="{9D8B030D-6E8A-4147-A177-3AD203B41FA5}">
                      <a16:colId xmlns:a16="http://schemas.microsoft.com/office/drawing/2014/main" val="1512968974"/>
                    </a:ext>
                  </a:extLst>
                </a:gridCol>
                <a:gridCol w="241245">
                  <a:extLst>
                    <a:ext uri="{9D8B030D-6E8A-4147-A177-3AD203B41FA5}">
                      <a16:colId xmlns:a16="http://schemas.microsoft.com/office/drawing/2014/main" val="1990494832"/>
                    </a:ext>
                  </a:extLst>
                </a:gridCol>
                <a:gridCol w="482487">
                  <a:extLst>
                    <a:ext uri="{9D8B030D-6E8A-4147-A177-3AD203B41FA5}">
                      <a16:colId xmlns:a16="http://schemas.microsoft.com/office/drawing/2014/main" val="3809459109"/>
                    </a:ext>
                  </a:extLst>
                </a:gridCol>
              </a:tblGrid>
              <a:tr h="670416">
                <a:tc gridSpan="4">
                  <a:txBody>
                    <a:bodyPr/>
                    <a:lstStyle/>
                    <a:p>
                      <a:endParaRPr lang="en-US" sz="1000" dirty="0">
                        <a:latin typeface="SassoonCRInfantMedium" panose="02000603020000020003" pitchFamily="2" charset="0"/>
                      </a:endParaRPr>
                    </a:p>
                  </a:txBody>
                  <a:tcPr>
                    <a:solidFill>
                      <a:srgbClr val="DB85D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000" dirty="0">
                        <a:latin typeface="SassoonCRInfantMedium" panose="02000603020000020003" pitchFamily="2"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000" dirty="0">
                        <a:latin typeface="SassoonCRInfantMedium" panose="02000603020000020003" pitchFamily="2"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0446813"/>
                  </a:ext>
                </a:extLst>
              </a:tr>
              <a:tr h="226036">
                <a:tc gridSpan="12">
                  <a:txBody>
                    <a:bodyPr/>
                    <a:lstStyle/>
                    <a:p>
                      <a:endParaRPr lang="en-US" sz="200" dirty="0">
                        <a:latin typeface="SassoonCRInfantMedium" panose="02000603020000020003"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5537617"/>
                  </a:ext>
                </a:extLst>
              </a:tr>
              <a:tr h="670416">
                <a:tc gridSpan="2">
                  <a:txBody>
                    <a:bodyPr/>
                    <a:lstStyle/>
                    <a:p>
                      <a:endParaRPr lang="en-US" sz="200" dirty="0">
                        <a:latin typeface="SassoonCRInfantMedium" panose="02000603020000020003" pitchFamily="2" charset="0"/>
                      </a:endParaRPr>
                    </a:p>
                  </a:txBody>
                  <a:tcPr>
                    <a:solidFill>
                      <a:srgbClr val="DB85D1"/>
                    </a:solidFill>
                  </a:tcPr>
                </a:tc>
                <a:tc hMerge="1">
                  <a:txBody>
                    <a:bodyPr/>
                    <a:lstStyle/>
                    <a:p>
                      <a:endParaRPr lang="en-US"/>
                    </a:p>
                  </a:txBody>
                  <a:tcPr/>
                </a:tc>
                <a:tc gridSpan="2">
                  <a:txBody>
                    <a:bodyPr/>
                    <a:lstStyle/>
                    <a:p>
                      <a:endParaRPr lang="en-US" sz="200" dirty="0">
                        <a:latin typeface="SassoonCRInfantMedium" panose="02000603020000020003" pitchFamily="2" charset="0"/>
                      </a:endParaRPr>
                    </a:p>
                  </a:txBody>
                  <a:tcPr>
                    <a:solidFill>
                      <a:srgbClr val="DB85D1"/>
                    </a:solidFill>
                  </a:tcPr>
                </a:tc>
                <a:tc hMerge="1">
                  <a:txBody>
                    <a:bodyPr/>
                    <a:lstStyle/>
                    <a:p>
                      <a:endParaRPr lang="en-US"/>
                    </a:p>
                  </a:txBody>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a:p>
                  </a:txBody>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a:p>
                  </a:txBody>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a:p>
                  </a:txBody>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a:p>
                  </a:txBody>
                  <a:tcPr/>
                </a:tc>
                <a:extLst>
                  <a:ext uri="{0D108BD9-81ED-4DB2-BD59-A6C34878D82A}">
                    <a16:rowId xmlns:a16="http://schemas.microsoft.com/office/drawing/2014/main" val="2165950069"/>
                  </a:ext>
                </a:extLst>
              </a:tr>
              <a:tr h="226036">
                <a:tc gridSpan="12">
                  <a:txBody>
                    <a:bodyPr/>
                    <a:lstStyle/>
                    <a:p>
                      <a:endParaRPr lang="en-US" sz="200" dirty="0">
                        <a:latin typeface="SassoonCRInfantMedium" panose="02000603020000020003"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8077046"/>
                  </a:ext>
                </a:extLst>
              </a:tr>
              <a:tr h="670416">
                <a:tc>
                  <a:txBody>
                    <a:bodyPr/>
                    <a:lstStyle/>
                    <a:p>
                      <a:endParaRPr lang="en-US" sz="200" dirty="0">
                        <a:latin typeface="SassoonCRInfantMedium" panose="02000603020000020003" pitchFamily="2" charset="0"/>
                      </a:endParaRPr>
                    </a:p>
                  </a:txBody>
                  <a:tcPr>
                    <a:solidFill>
                      <a:srgbClr val="DB85D1"/>
                    </a:solidFill>
                  </a:tcPr>
                </a:tc>
                <a:tc gridSpan="2">
                  <a:txBody>
                    <a:bodyPr/>
                    <a:lstStyle/>
                    <a:p>
                      <a:endParaRPr lang="en-US" sz="200" dirty="0">
                        <a:latin typeface="SassoonCRInfantMedium" panose="02000603020000020003" pitchFamily="2" charset="0"/>
                      </a:endParaRPr>
                    </a:p>
                  </a:txBody>
                  <a:tcPr>
                    <a:solidFill>
                      <a:srgbClr val="DB85D1"/>
                    </a:solidFill>
                  </a:tcPr>
                </a:tc>
                <a:tc hMerge="1">
                  <a:txBody>
                    <a:bodyPr/>
                    <a:lstStyle/>
                    <a:p>
                      <a:endParaRPr lang="en-US" sz="200" dirty="0">
                        <a:latin typeface="SassoonCRInfantMedium" panose="02000603020000020003" pitchFamily="2" charset="0"/>
                      </a:endParaRPr>
                    </a:p>
                  </a:txBody>
                  <a:tcPr>
                    <a:solidFill>
                      <a:srgbClr val="FF5D5D"/>
                    </a:solidFill>
                  </a:tcPr>
                </a:tc>
                <a:tc>
                  <a:txBody>
                    <a:bodyPr/>
                    <a:lstStyle/>
                    <a:p>
                      <a:endParaRPr lang="en-US" sz="200" dirty="0">
                        <a:latin typeface="SassoonCRInfantMedium" panose="02000603020000020003" pitchFamily="2" charset="0"/>
                      </a:endParaRPr>
                    </a:p>
                  </a:txBody>
                  <a:tcPr>
                    <a:solidFill>
                      <a:srgbClr val="DB85D1"/>
                    </a:solidFill>
                  </a:tcPr>
                </a:tc>
                <a:tc>
                  <a:txBody>
                    <a:bodyPr/>
                    <a:lstStyle/>
                    <a:p>
                      <a:endParaRPr lang="en-US" sz="200" dirty="0">
                        <a:latin typeface="SassoonCRInfantMedium" panose="02000603020000020003" pitchFamily="2" charset="0"/>
                      </a:endParaRPr>
                    </a:p>
                  </a:txBody>
                  <a:tcPr>
                    <a:solidFill>
                      <a:schemeClr val="bg1"/>
                    </a:solidFill>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sz="200" dirty="0">
                        <a:latin typeface="SassoonCRInfantMedium" panose="02000603020000020003" pitchFamily="2" charset="0"/>
                      </a:endParaRPr>
                    </a:p>
                  </a:txBody>
                  <a:tcPr/>
                </a:tc>
                <a:tc>
                  <a:txBody>
                    <a:bodyPr/>
                    <a:lstStyle/>
                    <a:p>
                      <a:endParaRPr lang="en-US" sz="200" dirty="0">
                        <a:latin typeface="SassoonCRInfantMedium" panose="02000603020000020003" pitchFamily="2" charset="0"/>
                      </a:endParaRPr>
                    </a:p>
                  </a:txBody>
                  <a:tcPr>
                    <a:solidFill>
                      <a:schemeClr val="bg1"/>
                    </a:solidFill>
                  </a:tcPr>
                </a:tc>
                <a:tc>
                  <a:txBody>
                    <a:bodyPr/>
                    <a:lstStyle/>
                    <a:p>
                      <a:endParaRPr lang="en-US" sz="200" dirty="0">
                        <a:latin typeface="SassoonCRInfantMedium" panose="02000603020000020003" pitchFamily="2" charset="0"/>
                      </a:endParaRPr>
                    </a:p>
                  </a:txBody>
                  <a:tcPr>
                    <a:solidFill>
                      <a:schemeClr val="bg1"/>
                    </a:solidFill>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sz="200" dirty="0">
                        <a:latin typeface="SassoonCRInfantMedium" panose="02000603020000020003" pitchFamily="2" charset="0"/>
                      </a:endParaRPr>
                    </a:p>
                  </a:txBody>
                  <a:tcPr/>
                </a:tc>
                <a:tc>
                  <a:txBody>
                    <a:bodyPr/>
                    <a:lstStyle/>
                    <a:p>
                      <a:endParaRPr lang="en-US" sz="200" dirty="0">
                        <a:latin typeface="SassoonCRInfantMedium" panose="02000603020000020003" pitchFamily="2" charset="0"/>
                      </a:endParaRPr>
                    </a:p>
                  </a:txBody>
                  <a:tcPr>
                    <a:solidFill>
                      <a:schemeClr val="bg1"/>
                    </a:solidFill>
                  </a:tcPr>
                </a:tc>
                <a:extLst>
                  <a:ext uri="{0D108BD9-81ED-4DB2-BD59-A6C34878D82A}">
                    <a16:rowId xmlns:a16="http://schemas.microsoft.com/office/drawing/2014/main" val="518957691"/>
                  </a:ext>
                </a:extLst>
              </a:tr>
            </a:tbl>
          </a:graphicData>
        </a:graphic>
      </p:graphicFrame>
      <p:graphicFrame>
        <p:nvGraphicFramePr>
          <p:cNvPr id="11" name="Table 10">
            <a:extLst>
              <a:ext uri="{FF2B5EF4-FFF2-40B4-BE49-F238E27FC236}">
                <a16:creationId xmlns:a16="http://schemas.microsoft.com/office/drawing/2014/main" id="{DB1EF904-2796-4659-9BD8-C557314C928A}"/>
              </a:ext>
            </a:extLst>
          </p:cNvPr>
          <p:cNvGraphicFramePr>
            <a:graphicFrameLocks noGrp="1"/>
          </p:cNvGraphicFramePr>
          <p:nvPr>
            <p:extLst>
              <p:ext uri="{D42A27DB-BD31-4B8C-83A1-F6EECF244321}">
                <p14:modId xmlns:p14="http://schemas.microsoft.com/office/powerpoint/2010/main" val="3360205149"/>
              </p:ext>
            </p:extLst>
          </p:nvPr>
        </p:nvGraphicFramePr>
        <p:xfrm>
          <a:off x="3267629" y="4450989"/>
          <a:ext cx="2608742" cy="1280160"/>
        </p:xfrm>
        <a:graphic>
          <a:graphicData uri="http://schemas.openxmlformats.org/drawingml/2006/table">
            <a:tbl>
              <a:tblPr firstRow="1" bandRow="1">
                <a:tableStyleId>{5940675A-B579-460E-94D1-54222C63F5DA}</a:tableStyleId>
              </a:tblPr>
              <a:tblGrid>
                <a:gridCol w="548640">
                  <a:extLst>
                    <a:ext uri="{9D8B030D-6E8A-4147-A177-3AD203B41FA5}">
                      <a16:colId xmlns:a16="http://schemas.microsoft.com/office/drawing/2014/main" val="2731415529"/>
                    </a:ext>
                  </a:extLst>
                </a:gridCol>
                <a:gridCol w="481411">
                  <a:extLst>
                    <a:ext uri="{9D8B030D-6E8A-4147-A177-3AD203B41FA5}">
                      <a16:colId xmlns:a16="http://schemas.microsoft.com/office/drawing/2014/main" val="4036721160"/>
                    </a:ext>
                  </a:extLst>
                </a:gridCol>
                <a:gridCol w="548640">
                  <a:extLst>
                    <a:ext uri="{9D8B030D-6E8A-4147-A177-3AD203B41FA5}">
                      <a16:colId xmlns:a16="http://schemas.microsoft.com/office/drawing/2014/main" val="734206387"/>
                    </a:ext>
                  </a:extLst>
                </a:gridCol>
                <a:gridCol w="481411">
                  <a:extLst>
                    <a:ext uri="{9D8B030D-6E8A-4147-A177-3AD203B41FA5}">
                      <a16:colId xmlns:a16="http://schemas.microsoft.com/office/drawing/2014/main" val="186349028"/>
                    </a:ext>
                  </a:extLst>
                </a:gridCol>
                <a:gridCol w="548640">
                  <a:extLst>
                    <a:ext uri="{9D8B030D-6E8A-4147-A177-3AD203B41FA5}">
                      <a16:colId xmlns:a16="http://schemas.microsoft.com/office/drawing/2014/main" val="828809339"/>
                    </a:ext>
                  </a:extLst>
                </a:gridCol>
              </a:tblGrid>
              <a:tr h="457200">
                <a:tc>
                  <a:txBody>
                    <a:bodyPr/>
                    <a:lstStyle/>
                    <a:p>
                      <a:pPr algn="ctr"/>
                      <a:endParaRPr lang="en-US" sz="2800" b="1" dirty="0">
                        <a:latin typeface="Century Gothic" panose="020B0502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800" b="1" dirty="0">
                          <a:latin typeface="Century Gothic" panose="020B0502020202020204" pitchFamily="34" charset="0"/>
                        </a:rPr>
                        <a:t>=</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b="1" dirty="0">
                        <a:latin typeface="Century Gothic" panose="020B0502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800" b="1" dirty="0">
                          <a:latin typeface="Century Gothic" panose="020B0502020202020204" pitchFamily="34" charset="0"/>
                        </a:rPr>
                        <a:t>=</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773278"/>
                  </a:ext>
                </a:extLst>
              </a:tr>
              <a:tr h="0">
                <a:tc>
                  <a:txBody>
                    <a:bodyPr/>
                    <a:lstStyle/>
                    <a:p>
                      <a:pPr algn="ctr"/>
                      <a:endParaRPr lang="en-US" sz="200" b="1" dirty="0">
                        <a:latin typeface="Century Gothic" panose="020B0502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latin typeface="Century Gothic" panose="020B0502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025022"/>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dirty="0">
                        <a:latin typeface="SassoonCRInfantMedium" panose="02000603020000020003" pitchFamily="2"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dirty="0">
                        <a:latin typeface="SassoonCRInfantMedium" panose="02000603020000020003" pitchFamily="2"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006750"/>
                  </a:ext>
                </a:extLst>
              </a:tr>
              <a:tr h="4572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484471"/>
                  </a:ext>
                </a:extLst>
              </a:tr>
            </a:tbl>
          </a:graphicData>
        </a:graphic>
      </p:graphicFrame>
      <p:grpSp>
        <p:nvGrpSpPr>
          <p:cNvPr id="9" name="Group 8">
            <a:extLst>
              <a:ext uri="{FF2B5EF4-FFF2-40B4-BE49-F238E27FC236}">
                <a16:creationId xmlns:a16="http://schemas.microsoft.com/office/drawing/2014/main" id="{F4F64D97-6720-4788-9B92-85C6D50C682F}"/>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C6C7DFCF-55E4-4DEF-81E3-EB23089623F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D310AF1E-BBE5-4FC8-A259-D4987F8EE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9971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statement to match the image.</a:t>
            </a:r>
          </a:p>
          <a:p>
            <a:pPr lvl="0"/>
            <a:endParaRPr lang="en-GB" sz="2800" dirty="0">
              <a:solidFill>
                <a:srgbClr val="E7E6E6">
                  <a:lumMod val="25000"/>
                </a:srgbClr>
              </a:solidFill>
              <a:latin typeface="SassoonCRInfantMedium" panose="02000603020000020003" pitchFamily="2" charset="0"/>
            </a:endParaRPr>
          </a:p>
        </p:txBody>
      </p:sp>
      <p:graphicFrame>
        <p:nvGraphicFramePr>
          <p:cNvPr id="11" name="Table 10">
            <a:extLst>
              <a:ext uri="{FF2B5EF4-FFF2-40B4-BE49-F238E27FC236}">
                <a16:creationId xmlns:a16="http://schemas.microsoft.com/office/drawing/2014/main" id="{F2A936EC-8582-4671-87F5-BCC552B2B1C5}"/>
              </a:ext>
            </a:extLst>
          </p:cNvPr>
          <p:cNvGraphicFramePr>
            <a:graphicFrameLocks noGrp="1"/>
          </p:cNvGraphicFramePr>
          <p:nvPr>
            <p:extLst>
              <p:ext uri="{D42A27DB-BD31-4B8C-83A1-F6EECF244321}">
                <p14:modId xmlns:p14="http://schemas.microsoft.com/office/powerpoint/2010/main" val="3133958465"/>
              </p:ext>
            </p:extLst>
          </p:nvPr>
        </p:nvGraphicFramePr>
        <p:xfrm>
          <a:off x="3267629" y="4450989"/>
          <a:ext cx="2608742" cy="1280160"/>
        </p:xfrm>
        <a:graphic>
          <a:graphicData uri="http://schemas.openxmlformats.org/drawingml/2006/table">
            <a:tbl>
              <a:tblPr firstRow="1" bandRow="1">
                <a:tableStyleId>{5940675A-B579-460E-94D1-54222C63F5DA}</a:tableStyleId>
              </a:tblPr>
              <a:tblGrid>
                <a:gridCol w="548640">
                  <a:extLst>
                    <a:ext uri="{9D8B030D-6E8A-4147-A177-3AD203B41FA5}">
                      <a16:colId xmlns:a16="http://schemas.microsoft.com/office/drawing/2014/main" val="2731415529"/>
                    </a:ext>
                  </a:extLst>
                </a:gridCol>
                <a:gridCol w="481411">
                  <a:extLst>
                    <a:ext uri="{9D8B030D-6E8A-4147-A177-3AD203B41FA5}">
                      <a16:colId xmlns:a16="http://schemas.microsoft.com/office/drawing/2014/main" val="4036721160"/>
                    </a:ext>
                  </a:extLst>
                </a:gridCol>
                <a:gridCol w="548640">
                  <a:extLst>
                    <a:ext uri="{9D8B030D-6E8A-4147-A177-3AD203B41FA5}">
                      <a16:colId xmlns:a16="http://schemas.microsoft.com/office/drawing/2014/main" val="734206387"/>
                    </a:ext>
                  </a:extLst>
                </a:gridCol>
                <a:gridCol w="481411">
                  <a:extLst>
                    <a:ext uri="{9D8B030D-6E8A-4147-A177-3AD203B41FA5}">
                      <a16:colId xmlns:a16="http://schemas.microsoft.com/office/drawing/2014/main" val="186349028"/>
                    </a:ext>
                  </a:extLst>
                </a:gridCol>
                <a:gridCol w="548640">
                  <a:extLst>
                    <a:ext uri="{9D8B030D-6E8A-4147-A177-3AD203B41FA5}">
                      <a16:colId xmlns:a16="http://schemas.microsoft.com/office/drawing/2014/main" val="828809339"/>
                    </a:ext>
                  </a:extLst>
                </a:gridCol>
              </a:tblGrid>
              <a:tr h="457200">
                <a:tc>
                  <a:txBody>
                    <a:bodyPr/>
                    <a:lstStyle/>
                    <a:p>
                      <a:pPr algn="ctr"/>
                      <a:r>
                        <a:rPr lang="en-GB" sz="2800" b="1" dirty="0">
                          <a:solidFill>
                            <a:srgbClr val="FF0000"/>
                          </a:solidFill>
                          <a:latin typeface="Century Gothic" panose="020B0502020202020204" pitchFamily="34" charset="0"/>
                        </a:rPr>
                        <a:t>1</a:t>
                      </a:r>
                      <a:endParaRPr lang="en-US" sz="2800" b="1" dirty="0">
                        <a:solidFill>
                          <a:srgbClr val="FF0000"/>
                        </a:solidFill>
                        <a:latin typeface="Century Gothic" panose="020B0502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800" b="1" dirty="0">
                          <a:latin typeface="Century Gothic" panose="020B0502020202020204" pitchFamily="34" charset="0"/>
                        </a:rPr>
                        <a:t>=</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rPr>
                        <a:t>2</a:t>
                      </a:r>
                      <a:endParaRPr lang="en-US" sz="2800" b="1" dirty="0">
                        <a:solidFill>
                          <a:srgbClr val="FF0000"/>
                        </a:solidFill>
                        <a:latin typeface="Century Gothic" panose="020B0502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800" b="1" dirty="0">
                          <a:latin typeface="Century Gothic" panose="020B0502020202020204" pitchFamily="34" charset="0"/>
                        </a:rPr>
                        <a:t>=</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3</a:t>
                      </a:r>
                      <a:endParaRPr lang="en-US" sz="2800" b="1" dirty="0">
                        <a:solidFill>
                          <a:srgbClr val="FF0000"/>
                        </a:solidFill>
                        <a:latin typeface="Century Gothic" panose="020B0502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773278"/>
                  </a:ext>
                </a:extLst>
              </a:tr>
              <a:tr h="0">
                <a:tc>
                  <a:txBody>
                    <a:bodyPr/>
                    <a:lstStyle/>
                    <a:p>
                      <a:pPr algn="ctr"/>
                      <a:endParaRPr lang="en-US" sz="200" b="1" dirty="0">
                        <a:latin typeface="Century Gothic" panose="020B0502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latin typeface="Century Gothic" panose="020B0502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025022"/>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dirty="0">
                        <a:latin typeface="SassoonCRInfantMedium" panose="02000603020000020003" pitchFamily="2"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200" dirty="0">
                        <a:latin typeface="SassoonCRInfantMedium" panose="02000603020000020003" pitchFamily="2"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 b="1"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006750"/>
                  </a:ext>
                </a:extLst>
              </a:tr>
              <a:tr h="4572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rPr>
                        <a:t>3</a:t>
                      </a:r>
                      <a:endParaRPr lang="en-US" sz="2800" b="1" dirty="0">
                        <a:solidFill>
                          <a:srgbClr val="FF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rPr>
                        <a:t>6</a:t>
                      </a:r>
                      <a:endParaRPr lang="en-US" sz="2800" b="1" dirty="0">
                        <a:solidFill>
                          <a:srgbClr val="FF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2800" dirty="0">
                        <a:latin typeface="SassoonCRInfantMedium" panose="02000603020000020003" pitchFamily="2"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rPr>
                        <a:t>9</a:t>
                      </a:r>
                      <a:endParaRPr lang="en-US" sz="2800" b="1" dirty="0">
                        <a:solidFill>
                          <a:srgbClr val="FF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484471"/>
                  </a:ext>
                </a:extLst>
              </a:tr>
            </a:tbl>
          </a:graphicData>
        </a:graphic>
      </p:graphicFrame>
      <p:graphicFrame>
        <p:nvGraphicFramePr>
          <p:cNvPr id="9" name="Table 8">
            <a:extLst>
              <a:ext uri="{FF2B5EF4-FFF2-40B4-BE49-F238E27FC236}">
                <a16:creationId xmlns:a16="http://schemas.microsoft.com/office/drawing/2014/main" id="{7B96F01B-535F-4689-A8A6-16A8406634F3}"/>
              </a:ext>
            </a:extLst>
          </p:cNvPr>
          <p:cNvGraphicFramePr>
            <a:graphicFrameLocks noGrp="1"/>
          </p:cNvGraphicFramePr>
          <p:nvPr>
            <p:extLst>
              <p:ext uri="{D42A27DB-BD31-4B8C-83A1-F6EECF244321}">
                <p14:modId xmlns:p14="http://schemas.microsoft.com/office/powerpoint/2010/main" val="2916132885"/>
              </p:ext>
            </p:extLst>
          </p:nvPr>
        </p:nvGraphicFramePr>
        <p:xfrm>
          <a:off x="2400804" y="1643269"/>
          <a:ext cx="4342392" cy="2463320"/>
        </p:xfrm>
        <a:graphic>
          <a:graphicData uri="http://schemas.openxmlformats.org/drawingml/2006/table">
            <a:tbl>
              <a:tblPr firstRow="1" bandRow="1">
                <a:tableStyleId>{5940675A-B579-460E-94D1-54222C63F5DA}</a:tableStyleId>
              </a:tblPr>
              <a:tblGrid>
                <a:gridCol w="482487">
                  <a:extLst>
                    <a:ext uri="{9D8B030D-6E8A-4147-A177-3AD203B41FA5}">
                      <a16:colId xmlns:a16="http://schemas.microsoft.com/office/drawing/2014/main" val="2531010554"/>
                    </a:ext>
                  </a:extLst>
                </a:gridCol>
                <a:gridCol w="241245">
                  <a:extLst>
                    <a:ext uri="{9D8B030D-6E8A-4147-A177-3AD203B41FA5}">
                      <a16:colId xmlns:a16="http://schemas.microsoft.com/office/drawing/2014/main" val="1771597958"/>
                    </a:ext>
                  </a:extLst>
                </a:gridCol>
                <a:gridCol w="241245">
                  <a:extLst>
                    <a:ext uri="{9D8B030D-6E8A-4147-A177-3AD203B41FA5}">
                      <a16:colId xmlns:a16="http://schemas.microsoft.com/office/drawing/2014/main" val="1316012838"/>
                    </a:ext>
                  </a:extLst>
                </a:gridCol>
                <a:gridCol w="482487">
                  <a:extLst>
                    <a:ext uri="{9D8B030D-6E8A-4147-A177-3AD203B41FA5}">
                      <a16:colId xmlns:a16="http://schemas.microsoft.com/office/drawing/2014/main" val="948738041"/>
                    </a:ext>
                  </a:extLst>
                </a:gridCol>
                <a:gridCol w="482487">
                  <a:extLst>
                    <a:ext uri="{9D8B030D-6E8A-4147-A177-3AD203B41FA5}">
                      <a16:colId xmlns:a16="http://schemas.microsoft.com/office/drawing/2014/main" val="490066921"/>
                    </a:ext>
                  </a:extLst>
                </a:gridCol>
                <a:gridCol w="241245">
                  <a:extLst>
                    <a:ext uri="{9D8B030D-6E8A-4147-A177-3AD203B41FA5}">
                      <a16:colId xmlns:a16="http://schemas.microsoft.com/office/drawing/2014/main" val="2013181578"/>
                    </a:ext>
                  </a:extLst>
                </a:gridCol>
                <a:gridCol w="241245">
                  <a:extLst>
                    <a:ext uri="{9D8B030D-6E8A-4147-A177-3AD203B41FA5}">
                      <a16:colId xmlns:a16="http://schemas.microsoft.com/office/drawing/2014/main" val="493949523"/>
                    </a:ext>
                  </a:extLst>
                </a:gridCol>
                <a:gridCol w="482487">
                  <a:extLst>
                    <a:ext uri="{9D8B030D-6E8A-4147-A177-3AD203B41FA5}">
                      <a16:colId xmlns:a16="http://schemas.microsoft.com/office/drawing/2014/main" val="2239821861"/>
                    </a:ext>
                  </a:extLst>
                </a:gridCol>
                <a:gridCol w="482487">
                  <a:extLst>
                    <a:ext uri="{9D8B030D-6E8A-4147-A177-3AD203B41FA5}">
                      <a16:colId xmlns:a16="http://schemas.microsoft.com/office/drawing/2014/main" val="27517668"/>
                    </a:ext>
                  </a:extLst>
                </a:gridCol>
                <a:gridCol w="241245">
                  <a:extLst>
                    <a:ext uri="{9D8B030D-6E8A-4147-A177-3AD203B41FA5}">
                      <a16:colId xmlns:a16="http://schemas.microsoft.com/office/drawing/2014/main" val="1512968974"/>
                    </a:ext>
                  </a:extLst>
                </a:gridCol>
                <a:gridCol w="241245">
                  <a:extLst>
                    <a:ext uri="{9D8B030D-6E8A-4147-A177-3AD203B41FA5}">
                      <a16:colId xmlns:a16="http://schemas.microsoft.com/office/drawing/2014/main" val="1990494832"/>
                    </a:ext>
                  </a:extLst>
                </a:gridCol>
                <a:gridCol w="482487">
                  <a:extLst>
                    <a:ext uri="{9D8B030D-6E8A-4147-A177-3AD203B41FA5}">
                      <a16:colId xmlns:a16="http://schemas.microsoft.com/office/drawing/2014/main" val="3809459109"/>
                    </a:ext>
                  </a:extLst>
                </a:gridCol>
              </a:tblGrid>
              <a:tr h="670416">
                <a:tc gridSpan="4">
                  <a:txBody>
                    <a:bodyPr/>
                    <a:lstStyle/>
                    <a:p>
                      <a:endParaRPr lang="en-US" sz="1000" dirty="0">
                        <a:latin typeface="SassoonCRInfantMedium" panose="02000603020000020003" pitchFamily="2" charset="0"/>
                      </a:endParaRPr>
                    </a:p>
                  </a:txBody>
                  <a:tcPr>
                    <a:solidFill>
                      <a:srgbClr val="DB85D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000" dirty="0">
                        <a:latin typeface="SassoonCRInfantMedium" panose="02000603020000020003" pitchFamily="2"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000" dirty="0">
                        <a:latin typeface="SassoonCRInfantMedium" panose="02000603020000020003" pitchFamily="2"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0446813"/>
                  </a:ext>
                </a:extLst>
              </a:tr>
              <a:tr h="226036">
                <a:tc gridSpan="12">
                  <a:txBody>
                    <a:bodyPr/>
                    <a:lstStyle/>
                    <a:p>
                      <a:endParaRPr lang="en-US" sz="200" dirty="0">
                        <a:latin typeface="SassoonCRInfantMedium" panose="02000603020000020003"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5537617"/>
                  </a:ext>
                </a:extLst>
              </a:tr>
              <a:tr h="670416">
                <a:tc gridSpan="2">
                  <a:txBody>
                    <a:bodyPr/>
                    <a:lstStyle/>
                    <a:p>
                      <a:endParaRPr lang="en-US" sz="200" dirty="0">
                        <a:latin typeface="SassoonCRInfantMedium" panose="02000603020000020003" pitchFamily="2" charset="0"/>
                      </a:endParaRPr>
                    </a:p>
                  </a:txBody>
                  <a:tcPr>
                    <a:solidFill>
                      <a:srgbClr val="DB85D1"/>
                    </a:solidFill>
                  </a:tcPr>
                </a:tc>
                <a:tc hMerge="1">
                  <a:txBody>
                    <a:bodyPr/>
                    <a:lstStyle/>
                    <a:p>
                      <a:endParaRPr lang="en-US"/>
                    </a:p>
                  </a:txBody>
                  <a:tcPr/>
                </a:tc>
                <a:tc gridSpan="2">
                  <a:txBody>
                    <a:bodyPr/>
                    <a:lstStyle/>
                    <a:p>
                      <a:endParaRPr lang="en-US" sz="200" dirty="0">
                        <a:latin typeface="SassoonCRInfantMedium" panose="02000603020000020003" pitchFamily="2" charset="0"/>
                      </a:endParaRPr>
                    </a:p>
                  </a:txBody>
                  <a:tcPr>
                    <a:solidFill>
                      <a:srgbClr val="DB85D1"/>
                    </a:solidFill>
                  </a:tcPr>
                </a:tc>
                <a:tc hMerge="1">
                  <a:txBody>
                    <a:bodyPr/>
                    <a:lstStyle/>
                    <a:p>
                      <a:endParaRPr lang="en-US"/>
                    </a:p>
                  </a:txBody>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a:p>
                  </a:txBody>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a:p>
                  </a:txBody>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a:p>
                  </a:txBody>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a:p>
                  </a:txBody>
                  <a:tcPr/>
                </a:tc>
                <a:extLst>
                  <a:ext uri="{0D108BD9-81ED-4DB2-BD59-A6C34878D82A}">
                    <a16:rowId xmlns:a16="http://schemas.microsoft.com/office/drawing/2014/main" val="2165950069"/>
                  </a:ext>
                </a:extLst>
              </a:tr>
              <a:tr h="226036">
                <a:tc gridSpan="12">
                  <a:txBody>
                    <a:bodyPr/>
                    <a:lstStyle/>
                    <a:p>
                      <a:endParaRPr lang="en-US" sz="200" dirty="0">
                        <a:latin typeface="SassoonCRInfantMedium" panose="02000603020000020003"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8077046"/>
                  </a:ext>
                </a:extLst>
              </a:tr>
              <a:tr h="670416">
                <a:tc>
                  <a:txBody>
                    <a:bodyPr/>
                    <a:lstStyle/>
                    <a:p>
                      <a:endParaRPr lang="en-US" sz="200" dirty="0">
                        <a:latin typeface="SassoonCRInfantMedium" panose="02000603020000020003" pitchFamily="2" charset="0"/>
                      </a:endParaRPr>
                    </a:p>
                  </a:txBody>
                  <a:tcPr>
                    <a:solidFill>
                      <a:srgbClr val="DB85D1"/>
                    </a:solidFill>
                  </a:tcPr>
                </a:tc>
                <a:tc gridSpan="2">
                  <a:txBody>
                    <a:bodyPr/>
                    <a:lstStyle/>
                    <a:p>
                      <a:endParaRPr lang="en-US" sz="200" dirty="0">
                        <a:latin typeface="SassoonCRInfantMedium" panose="02000603020000020003" pitchFamily="2" charset="0"/>
                      </a:endParaRPr>
                    </a:p>
                  </a:txBody>
                  <a:tcPr>
                    <a:solidFill>
                      <a:srgbClr val="DB85D1"/>
                    </a:solidFill>
                  </a:tcPr>
                </a:tc>
                <a:tc hMerge="1">
                  <a:txBody>
                    <a:bodyPr/>
                    <a:lstStyle/>
                    <a:p>
                      <a:endParaRPr lang="en-US" sz="200" dirty="0">
                        <a:latin typeface="SassoonCRInfantMedium" panose="02000603020000020003" pitchFamily="2" charset="0"/>
                      </a:endParaRPr>
                    </a:p>
                  </a:txBody>
                  <a:tcPr>
                    <a:solidFill>
                      <a:srgbClr val="FF5D5D"/>
                    </a:solidFill>
                  </a:tcPr>
                </a:tc>
                <a:tc>
                  <a:txBody>
                    <a:bodyPr/>
                    <a:lstStyle/>
                    <a:p>
                      <a:endParaRPr lang="en-US" sz="200" dirty="0">
                        <a:latin typeface="SassoonCRInfantMedium" panose="02000603020000020003" pitchFamily="2" charset="0"/>
                      </a:endParaRPr>
                    </a:p>
                  </a:txBody>
                  <a:tcPr>
                    <a:solidFill>
                      <a:srgbClr val="DB85D1"/>
                    </a:solidFill>
                  </a:tcPr>
                </a:tc>
                <a:tc>
                  <a:txBody>
                    <a:bodyPr/>
                    <a:lstStyle/>
                    <a:p>
                      <a:endParaRPr lang="en-US" sz="200" dirty="0">
                        <a:latin typeface="SassoonCRInfantMedium" panose="02000603020000020003" pitchFamily="2" charset="0"/>
                      </a:endParaRPr>
                    </a:p>
                  </a:txBody>
                  <a:tcPr>
                    <a:solidFill>
                      <a:schemeClr val="bg1"/>
                    </a:solidFill>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sz="200" dirty="0">
                        <a:latin typeface="SassoonCRInfantMedium" panose="02000603020000020003" pitchFamily="2" charset="0"/>
                      </a:endParaRPr>
                    </a:p>
                  </a:txBody>
                  <a:tcPr/>
                </a:tc>
                <a:tc>
                  <a:txBody>
                    <a:bodyPr/>
                    <a:lstStyle/>
                    <a:p>
                      <a:endParaRPr lang="en-US" sz="200" dirty="0">
                        <a:latin typeface="SassoonCRInfantMedium" panose="02000603020000020003" pitchFamily="2" charset="0"/>
                      </a:endParaRPr>
                    </a:p>
                  </a:txBody>
                  <a:tcPr>
                    <a:solidFill>
                      <a:schemeClr val="bg1"/>
                    </a:solidFill>
                  </a:tcPr>
                </a:tc>
                <a:tc>
                  <a:txBody>
                    <a:bodyPr/>
                    <a:lstStyle/>
                    <a:p>
                      <a:endParaRPr lang="en-US" sz="200" dirty="0">
                        <a:latin typeface="SassoonCRInfantMedium" panose="02000603020000020003" pitchFamily="2" charset="0"/>
                      </a:endParaRPr>
                    </a:p>
                  </a:txBody>
                  <a:tcPr>
                    <a:solidFill>
                      <a:schemeClr val="bg1"/>
                    </a:solidFill>
                  </a:tcPr>
                </a:tc>
                <a:tc gridSpan="2">
                  <a:txBody>
                    <a:bodyPr/>
                    <a:lstStyle/>
                    <a:p>
                      <a:endParaRPr lang="en-US" sz="200" dirty="0">
                        <a:latin typeface="SassoonCRInfantMedium" panose="02000603020000020003" pitchFamily="2" charset="0"/>
                      </a:endParaRPr>
                    </a:p>
                  </a:txBody>
                  <a:tcPr>
                    <a:solidFill>
                      <a:schemeClr val="bg1"/>
                    </a:solidFill>
                  </a:tcPr>
                </a:tc>
                <a:tc hMerge="1">
                  <a:txBody>
                    <a:bodyPr/>
                    <a:lstStyle/>
                    <a:p>
                      <a:endParaRPr lang="en-US" sz="200" dirty="0">
                        <a:latin typeface="SassoonCRInfantMedium" panose="02000603020000020003" pitchFamily="2" charset="0"/>
                      </a:endParaRPr>
                    </a:p>
                  </a:txBody>
                  <a:tcPr/>
                </a:tc>
                <a:tc>
                  <a:txBody>
                    <a:bodyPr/>
                    <a:lstStyle/>
                    <a:p>
                      <a:endParaRPr lang="en-US" sz="200" dirty="0">
                        <a:latin typeface="SassoonCRInfantMedium" panose="02000603020000020003" pitchFamily="2" charset="0"/>
                      </a:endParaRPr>
                    </a:p>
                  </a:txBody>
                  <a:tcPr>
                    <a:solidFill>
                      <a:schemeClr val="bg1"/>
                    </a:solidFill>
                  </a:tcPr>
                </a:tc>
                <a:extLst>
                  <a:ext uri="{0D108BD9-81ED-4DB2-BD59-A6C34878D82A}">
                    <a16:rowId xmlns:a16="http://schemas.microsoft.com/office/drawing/2014/main" val="518957691"/>
                  </a:ext>
                </a:extLst>
              </a:tr>
            </a:tbl>
          </a:graphicData>
        </a:graphic>
      </p:graphicFrame>
      <p:grpSp>
        <p:nvGrpSpPr>
          <p:cNvPr id="10" name="Group 9">
            <a:extLst>
              <a:ext uri="{FF2B5EF4-FFF2-40B4-BE49-F238E27FC236}">
                <a16:creationId xmlns:a16="http://schemas.microsoft.com/office/drawing/2014/main" id="{A69337AA-4EF2-4728-AB70-26C2D9BC2327}"/>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3559368D-7EB3-476A-876D-F5EF1E24AB4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ADA69859-0380-4148-A3C3-7D96BE9C9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74180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shapes show equivalent fifths?</a:t>
            </a:r>
          </a:p>
          <a:p>
            <a:pPr lvl="0"/>
            <a:endParaRPr lang="en-GB" sz="2800" dirty="0">
              <a:solidFill>
                <a:srgbClr val="E7E6E6">
                  <a:lumMod val="25000"/>
                </a:srgbClr>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A69337AA-4EF2-4728-AB70-26C2D9BC2327}"/>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3559368D-7EB3-476A-876D-F5EF1E24AB4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ADA69859-0380-4148-A3C3-7D96BE9C9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4" name="TextBox 13">
            <a:extLst>
              <a:ext uri="{FF2B5EF4-FFF2-40B4-BE49-F238E27FC236}">
                <a16:creationId xmlns:a16="http://schemas.microsoft.com/office/drawing/2014/main" id="{4CB6C867-8548-498E-9130-3DC5D5FFE6F4}"/>
              </a:ext>
            </a:extLst>
          </p:cNvPr>
          <p:cNvSpPr txBox="1"/>
          <p:nvPr/>
        </p:nvSpPr>
        <p:spPr>
          <a:xfrm>
            <a:off x="1880197" y="1733224"/>
            <a:ext cx="1766419" cy="523220"/>
          </a:xfrm>
          <a:prstGeom prst="rect">
            <a:avLst/>
          </a:prstGeom>
          <a:noFill/>
        </p:spPr>
        <p:txBody>
          <a:bodyPr wrap="square" rtlCol="0">
            <a:spAutoFit/>
          </a:bodyPr>
          <a:lstStyle/>
          <a:p>
            <a:pPr algn="ctr"/>
            <a:r>
              <a:rPr lang="en-GB" sz="2800" b="1" dirty="0">
                <a:latin typeface="Century Gothic" panose="020B0502020202020204" pitchFamily="34" charset="0"/>
              </a:rPr>
              <a:t>Shape A</a:t>
            </a:r>
            <a:endParaRPr lang="en-US" sz="2800" b="1" dirty="0">
              <a:latin typeface="Century Gothic" panose="020B0502020202020204" pitchFamily="34" charset="0"/>
            </a:endParaRPr>
          </a:p>
        </p:txBody>
      </p:sp>
      <p:sp>
        <p:nvSpPr>
          <p:cNvPr id="15" name="TextBox 14">
            <a:extLst>
              <a:ext uri="{FF2B5EF4-FFF2-40B4-BE49-F238E27FC236}">
                <a16:creationId xmlns:a16="http://schemas.microsoft.com/office/drawing/2014/main" id="{F80B8381-2010-4215-A5EF-6730AA0A2101}"/>
              </a:ext>
            </a:extLst>
          </p:cNvPr>
          <p:cNvSpPr txBox="1"/>
          <p:nvPr/>
        </p:nvSpPr>
        <p:spPr>
          <a:xfrm>
            <a:off x="5289230" y="1836218"/>
            <a:ext cx="1692581" cy="538568"/>
          </a:xfrm>
          <a:prstGeom prst="rect">
            <a:avLst/>
          </a:prstGeom>
          <a:noFill/>
        </p:spPr>
        <p:txBody>
          <a:bodyPr wrap="square" rtlCol="0">
            <a:spAutoFit/>
          </a:bodyPr>
          <a:lstStyle/>
          <a:p>
            <a:pPr algn="ctr"/>
            <a:r>
              <a:rPr lang="en-GB" sz="2800" b="1" dirty="0">
                <a:latin typeface="Century Gothic" panose="020B0502020202020204" pitchFamily="34" charset="0"/>
              </a:rPr>
              <a:t>Shape B</a:t>
            </a:r>
            <a:endParaRPr lang="en-US" sz="2800" b="1" dirty="0">
              <a:latin typeface="Century Gothic" panose="020B0502020202020204" pitchFamily="34" charset="0"/>
            </a:endParaRPr>
          </a:p>
        </p:txBody>
      </p:sp>
      <p:sp>
        <p:nvSpPr>
          <p:cNvPr id="16" name="TextBox 15">
            <a:extLst>
              <a:ext uri="{FF2B5EF4-FFF2-40B4-BE49-F238E27FC236}">
                <a16:creationId xmlns:a16="http://schemas.microsoft.com/office/drawing/2014/main" id="{1AAE9D8A-07DE-4AC4-8F5C-D624DCB65279}"/>
              </a:ext>
            </a:extLst>
          </p:cNvPr>
          <p:cNvSpPr txBox="1"/>
          <p:nvPr/>
        </p:nvSpPr>
        <p:spPr>
          <a:xfrm>
            <a:off x="3662066" y="4296098"/>
            <a:ext cx="1656326" cy="538568"/>
          </a:xfrm>
          <a:prstGeom prst="rect">
            <a:avLst/>
          </a:prstGeom>
          <a:noFill/>
        </p:spPr>
        <p:txBody>
          <a:bodyPr wrap="square" rtlCol="0">
            <a:spAutoFit/>
          </a:bodyPr>
          <a:lstStyle/>
          <a:p>
            <a:pPr algn="ctr"/>
            <a:r>
              <a:rPr lang="en-GB" sz="2800" b="1" dirty="0">
                <a:latin typeface="Century Gothic" panose="020B0502020202020204" pitchFamily="34" charset="0"/>
              </a:rPr>
              <a:t>Shape C</a:t>
            </a:r>
            <a:endParaRPr lang="en-US" sz="2800" b="1" dirty="0">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7606FD22-2B29-40CD-9B99-35D9FB12EBCD}"/>
              </a:ext>
            </a:extLst>
          </p:cNvPr>
          <p:cNvGraphicFramePr>
            <a:graphicFrameLocks noGrp="1"/>
          </p:cNvGraphicFramePr>
          <p:nvPr>
            <p:extLst>
              <p:ext uri="{D42A27DB-BD31-4B8C-83A1-F6EECF244321}">
                <p14:modId xmlns:p14="http://schemas.microsoft.com/office/powerpoint/2010/main" val="3833624845"/>
              </p:ext>
            </p:extLst>
          </p:nvPr>
        </p:nvGraphicFramePr>
        <p:xfrm>
          <a:off x="1636798" y="2407252"/>
          <a:ext cx="2136615" cy="1445326"/>
        </p:xfrm>
        <a:graphic>
          <a:graphicData uri="http://schemas.openxmlformats.org/drawingml/2006/table">
            <a:tbl>
              <a:tblPr firstRow="1" bandRow="1">
                <a:tableStyleId>{5940675A-B579-460E-94D1-54222C63F5DA}</a:tableStyleId>
              </a:tblPr>
              <a:tblGrid>
                <a:gridCol w="427323">
                  <a:extLst>
                    <a:ext uri="{9D8B030D-6E8A-4147-A177-3AD203B41FA5}">
                      <a16:colId xmlns:a16="http://schemas.microsoft.com/office/drawing/2014/main" val="3225454628"/>
                    </a:ext>
                  </a:extLst>
                </a:gridCol>
                <a:gridCol w="427323">
                  <a:extLst>
                    <a:ext uri="{9D8B030D-6E8A-4147-A177-3AD203B41FA5}">
                      <a16:colId xmlns:a16="http://schemas.microsoft.com/office/drawing/2014/main" val="3179135872"/>
                    </a:ext>
                  </a:extLst>
                </a:gridCol>
                <a:gridCol w="427323">
                  <a:extLst>
                    <a:ext uri="{9D8B030D-6E8A-4147-A177-3AD203B41FA5}">
                      <a16:colId xmlns:a16="http://schemas.microsoft.com/office/drawing/2014/main" val="1293059812"/>
                    </a:ext>
                  </a:extLst>
                </a:gridCol>
                <a:gridCol w="427323">
                  <a:extLst>
                    <a:ext uri="{9D8B030D-6E8A-4147-A177-3AD203B41FA5}">
                      <a16:colId xmlns:a16="http://schemas.microsoft.com/office/drawing/2014/main" val="655832835"/>
                    </a:ext>
                  </a:extLst>
                </a:gridCol>
                <a:gridCol w="427323">
                  <a:extLst>
                    <a:ext uri="{9D8B030D-6E8A-4147-A177-3AD203B41FA5}">
                      <a16:colId xmlns:a16="http://schemas.microsoft.com/office/drawing/2014/main" val="524929338"/>
                    </a:ext>
                  </a:extLst>
                </a:gridCol>
              </a:tblGrid>
              <a:tr h="722663">
                <a:tc>
                  <a:txBody>
                    <a:bodyPr/>
                    <a:lstStyle/>
                    <a:p>
                      <a:endParaRPr lang="en-GB" sz="3500" dirty="0"/>
                    </a:p>
                  </a:txBody>
                  <a:tcPr marL="32049" marR="32049" marT="89095" marB="89095">
                    <a:solidFill>
                      <a:srgbClr val="DB85D1"/>
                    </a:solidFill>
                  </a:tcPr>
                </a:tc>
                <a:tc>
                  <a:txBody>
                    <a:bodyPr/>
                    <a:lstStyle/>
                    <a:p>
                      <a:endParaRPr lang="en-GB" sz="3500" dirty="0"/>
                    </a:p>
                  </a:txBody>
                  <a:tcPr marL="32049" marR="32049" marT="89095" marB="89095">
                    <a:solidFill>
                      <a:schemeClr val="bg1"/>
                    </a:solidFill>
                  </a:tcPr>
                </a:tc>
                <a:tc>
                  <a:txBody>
                    <a:bodyPr/>
                    <a:lstStyle/>
                    <a:p>
                      <a:endParaRPr lang="en-GB" sz="3500" dirty="0"/>
                    </a:p>
                  </a:txBody>
                  <a:tcPr marL="32049" marR="32049" marT="89095" marB="89095">
                    <a:solidFill>
                      <a:schemeClr val="bg1"/>
                    </a:solidFill>
                  </a:tcPr>
                </a:tc>
                <a:tc>
                  <a:txBody>
                    <a:bodyPr/>
                    <a:lstStyle/>
                    <a:p>
                      <a:endParaRPr lang="en-GB" sz="3500" dirty="0"/>
                    </a:p>
                  </a:txBody>
                  <a:tcPr marL="32049" marR="32049" marT="89095" marB="89095">
                    <a:solidFill>
                      <a:schemeClr val="bg1"/>
                    </a:solidFill>
                  </a:tcPr>
                </a:tc>
                <a:tc>
                  <a:txBody>
                    <a:bodyPr/>
                    <a:lstStyle/>
                    <a:p>
                      <a:endParaRPr lang="en-GB" sz="3500" dirty="0"/>
                    </a:p>
                  </a:txBody>
                  <a:tcPr marL="32049" marR="32049" marT="89095" marB="89095">
                    <a:solidFill>
                      <a:schemeClr val="bg1"/>
                    </a:solidFill>
                  </a:tcPr>
                </a:tc>
                <a:extLst>
                  <a:ext uri="{0D108BD9-81ED-4DB2-BD59-A6C34878D82A}">
                    <a16:rowId xmlns:a16="http://schemas.microsoft.com/office/drawing/2014/main" val="1411850733"/>
                  </a:ext>
                </a:extLst>
              </a:tr>
              <a:tr h="722663">
                <a:tc>
                  <a:txBody>
                    <a:bodyPr/>
                    <a:lstStyle/>
                    <a:p>
                      <a:endParaRPr lang="en-GB" sz="3500" dirty="0"/>
                    </a:p>
                  </a:txBody>
                  <a:tcPr marL="32049" marR="32049" marT="89095" marB="89095">
                    <a:solidFill>
                      <a:srgbClr val="DB85D1"/>
                    </a:solidFill>
                  </a:tcPr>
                </a:tc>
                <a:tc>
                  <a:txBody>
                    <a:bodyPr/>
                    <a:lstStyle/>
                    <a:p>
                      <a:endParaRPr lang="en-GB" sz="3500"/>
                    </a:p>
                  </a:txBody>
                  <a:tcPr marL="32049" marR="32049" marT="89095" marB="89095">
                    <a:solidFill>
                      <a:schemeClr val="bg1"/>
                    </a:solidFill>
                  </a:tcPr>
                </a:tc>
                <a:tc>
                  <a:txBody>
                    <a:bodyPr/>
                    <a:lstStyle/>
                    <a:p>
                      <a:endParaRPr lang="en-GB" sz="3500"/>
                    </a:p>
                  </a:txBody>
                  <a:tcPr marL="32049" marR="32049" marT="89095" marB="89095">
                    <a:solidFill>
                      <a:schemeClr val="bg1"/>
                    </a:solidFill>
                  </a:tcPr>
                </a:tc>
                <a:tc>
                  <a:txBody>
                    <a:bodyPr/>
                    <a:lstStyle/>
                    <a:p>
                      <a:endParaRPr lang="en-GB" sz="3500"/>
                    </a:p>
                  </a:txBody>
                  <a:tcPr marL="32049" marR="32049" marT="89095" marB="89095">
                    <a:solidFill>
                      <a:schemeClr val="bg1"/>
                    </a:solidFill>
                  </a:tcPr>
                </a:tc>
                <a:tc>
                  <a:txBody>
                    <a:bodyPr/>
                    <a:lstStyle/>
                    <a:p>
                      <a:endParaRPr lang="en-GB" sz="3500" dirty="0"/>
                    </a:p>
                  </a:txBody>
                  <a:tcPr marL="32049" marR="32049" marT="89095" marB="89095">
                    <a:solidFill>
                      <a:schemeClr val="bg1"/>
                    </a:solidFill>
                  </a:tcPr>
                </a:tc>
                <a:extLst>
                  <a:ext uri="{0D108BD9-81ED-4DB2-BD59-A6C34878D82A}">
                    <a16:rowId xmlns:a16="http://schemas.microsoft.com/office/drawing/2014/main" val="1672171785"/>
                  </a:ext>
                </a:extLst>
              </a:tr>
            </a:tbl>
          </a:graphicData>
        </a:graphic>
      </p:graphicFrame>
      <p:graphicFrame>
        <p:nvGraphicFramePr>
          <p:cNvPr id="3" name="Table 2">
            <a:extLst>
              <a:ext uri="{FF2B5EF4-FFF2-40B4-BE49-F238E27FC236}">
                <a16:creationId xmlns:a16="http://schemas.microsoft.com/office/drawing/2014/main" id="{142D4173-7632-4B0D-967F-8C2A6A38B510}"/>
              </a:ext>
            </a:extLst>
          </p:cNvPr>
          <p:cNvGraphicFramePr>
            <a:graphicFrameLocks noGrp="1"/>
          </p:cNvGraphicFramePr>
          <p:nvPr>
            <p:extLst>
              <p:ext uri="{D42A27DB-BD31-4B8C-83A1-F6EECF244321}">
                <p14:modId xmlns:p14="http://schemas.microsoft.com/office/powerpoint/2010/main" val="3622109940"/>
              </p:ext>
            </p:extLst>
          </p:nvPr>
        </p:nvGraphicFramePr>
        <p:xfrm>
          <a:off x="3016738" y="4854388"/>
          <a:ext cx="2843840" cy="656966"/>
        </p:xfrm>
        <a:graphic>
          <a:graphicData uri="http://schemas.openxmlformats.org/drawingml/2006/table">
            <a:tbl>
              <a:tblPr firstRow="1" bandRow="1">
                <a:tableStyleId>{5940675A-B579-460E-94D1-54222C63F5DA}</a:tableStyleId>
              </a:tblPr>
              <a:tblGrid>
                <a:gridCol w="284384">
                  <a:extLst>
                    <a:ext uri="{9D8B030D-6E8A-4147-A177-3AD203B41FA5}">
                      <a16:colId xmlns:a16="http://schemas.microsoft.com/office/drawing/2014/main" val="533800466"/>
                    </a:ext>
                  </a:extLst>
                </a:gridCol>
                <a:gridCol w="284384">
                  <a:extLst>
                    <a:ext uri="{9D8B030D-6E8A-4147-A177-3AD203B41FA5}">
                      <a16:colId xmlns:a16="http://schemas.microsoft.com/office/drawing/2014/main" val="3603923242"/>
                    </a:ext>
                  </a:extLst>
                </a:gridCol>
                <a:gridCol w="284384">
                  <a:extLst>
                    <a:ext uri="{9D8B030D-6E8A-4147-A177-3AD203B41FA5}">
                      <a16:colId xmlns:a16="http://schemas.microsoft.com/office/drawing/2014/main" val="4052612594"/>
                    </a:ext>
                  </a:extLst>
                </a:gridCol>
                <a:gridCol w="284384">
                  <a:extLst>
                    <a:ext uri="{9D8B030D-6E8A-4147-A177-3AD203B41FA5}">
                      <a16:colId xmlns:a16="http://schemas.microsoft.com/office/drawing/2014/main" val="4025681788"/>
                    </a:ext>
                  </a:extLst>
                </a:gridCol>
                <a:gridCol w="284384">
                  <a:extLst>
                    <a:ext uri="{9D8B030D-6E8A-4147-A177-3AD203B41FA5}">
                      <a16:colId xmlns:a16="http://schemas.microsoft.com/office/drawing/2014/main" val="3949472588"/>
                    </a:ext>
                  </a:extLst>
                </a:gridCol>
                <a:gridCol w="284384">
                  <a:extLst>
                    <a:ext uri="{9D8B030D-6E8A-4147-A177-3AD203B41FA5}">
                      <a16:colId xmlns:a16="http://schemas.microsoft.com/office/drawing/2014/main" val="3022511182"/>
                    </a:ext>
                  </a:extLst>
                </a:gridCol>
                <a:gridCol w="284384">
                  <a:extLst>
                    <a:ext uri="{9D8B030D-6E8A-4147-A177-3AD203B41FA5}">
                      <a16:colId xmlns:a16="http://schemas.microsoft.com/office/drawing/2014/main" val="2456868695"/>
                    </a:ext>
                  </a:extLst>
                </a:gridCol>
                <a:gridCol w="284384">
                  <a:extLst>
                    <a:ext uri="{9D8B030D-6E8A-4147-A177-3AD203B41FA5}">
                      <a16:colId xmlns:a16="http://schemas.microsoft.com/office/drawing/2014/main" val="520494662"/>
                    </a:ext>
                  </a:extLst>
                </a:gridCol>
                <a:gridCol w="284384">
                  <a:extLst>
                    <a:ext uri="{9D8B030D-6E8A-4147-A177-3AD203B41FA5}">
                      <a16:colId xmlns:a16="http://schemas.microsoft.com/office/drawing/2014/main" val="920229928"/>
                    </a:ext>
                  </a:extLst>
                </a:gridCol>
                <a:gridCol w="284384">
                  <a:extLst>
                    <a:ext uri="{9D8B030D-6E8A-4147-A177-3AD203B41FA5}">
                      <a16:colId xmlns:a16="http://schemas.microsoft.com/office/drawing/2014/main" val="2164690045"/>
                    </a:ext>
                  </a:extLst>
                </a:gridCol>
              </a:tblGrid>
              <a:tr h="656966">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rgbClr val="DB85D1"/>
                    </a:solidFill>
                  </a:tcPr>
                </a:tc>
                <a:tc>
                  <a:txBody>
                    <a:bodyPr/>
                    <a:lstStyle/>
                    <a:p>
                      <a:endParaRPr lang="en-GB" sz="3200" dirty="0"/>
                    </a:p>
                  </a:txBody>
                  <a:tcPr marL="42657" marR="42657" marT="80995" marB="80995">
                    <a:solidFill>
                      <a:srgbClr val="DB85D1"/>
                    </a:solidFill>
                  </a:tcPr>
                </a:tc>
                <a:extLst>
                  <a:ext uri="{0D108BD9-81ED-4DB2-BD59-A6C34878D82A}">
                    <a16:rowId xmlns:a16="http://schemas.microsoft.com/office/drawing/2014/main" val="593588166"/>
                  </a:ext>
                </a:extLst>
              </a:tr>
            </a:tbl>
          </a:graphicData>
        </a:graphic>
      </p:graphicFrame>
      <p:graphicFrame>
        <p:nvGraphicFramePr>
          <p:cNvPr id="4" name="Table 3">
            <a:extLst>
              <a:ext uri="{FF2B5EF4-FFF2-40B4-BE49-F238E27FC236}">
                <a16:creationId xmlns:a16="http://schemas.microsoft.com/office/drawing/2014/main" id="{079BAE27-651A-4683-B358-62AB683B9049}"/>
              </a:ext>
            </a:extLst>
          </p:cNvPr>
          <p:cNvGraphicFramePr>
            <a:graphicFrameLocks noGrp="1"/>
          </p:cNvGraphicFramePr>
          <p:nvPr>
            <p:extLst>
              <p:ext uri="{D42A27DB-BD31-4B8C-83A1-F6EECF244321}">
                <p14:modId xmlns:p14="http://schemas.microsoft.com/office/powerpoint/2010/main" val="2676140258"/>
              </p:ext>
            </p:extLst>
          </p:nvPr>
        </p:nvGraphicFramePr>
        <p:xfrm>
          <a:off x="4803353" y="2707311"/>
          <a:ext cx="2585300" cy="874422"/>
        </p:xfrm>
        <a:graphic>
          <a:graphicData uri="http://schemas.openxmlformats.org/drawingml/2006/table">
            <a:tbl>
              <a:tblPr firstRow="1" bandRow="1">
                <a:tableStyleId>{5940675A-B579-460E-94D1-54222C63F5DA}</a:tableStyleId>
              </a:tblPr>
              <a:tblGrid>
                <a:gridCol w="646325">
                  <a:extLst>
                    <a:ext uri="{9D8B030D-6E8A-4147-A177-3AD203B41FA5}">
                      <a16:colId xmlns:a16="http://schemas.microsoft.com/office/drawing/2014/main" val="180227340"/>
                    </a:ext>
                  </a:extLst>
                </a:gridCol>
                <a:gridCol w="646325">
                  <a:extLst>
                    <a:ext uri="{9D8B030D-6E8A-4147-A177-3AD203B41FA5}">
                      <a16:colId xmlns:a16="http://schemas.microsoft.com/office/drawing/2014/main" val="801033470"/>
                    </a:ext>
                  </a:extLst>
                </a:gridCol>
                <a:gridCol w="646325">
                  <a:extLst>
                    <a:ext uri="{9D8B030D-6E8A-4147-A177-3AD203B41FA5}">
                      <a16:colId xmlns:a16="http://schemas.microsoft.com/office/drawing/2014/main" val="2853107062"/>
                    </a:ext>
                  </a:extLst>
                </a:gridCol>
                <a:gridCol w="646325">
                  <a:extLst>
                    <a:ext uri="{9D8B030D-6E8A-4147-A177-3AD203B41FA5}">
                      <a16:colId xmlns:a16="http://schemas.microsoft.com/office/drawing/2014/main" val="826740899"/>
                    </a:ext>
                  </a:extLst>
                </a:gridCol>
              </a:tblGrid>
              <a:tr h="874422">
                <a:tc>
                  <a:txBody>
                    <a:bodyPr/>
                    <a:lstStyle/>
                    <a:p>
                      <a:endParaRPr lang="en-GB" sz="4300" dirty="0"/>
                    </a:p>
                  </a:txBody>
                  <a:tcPr marL="38779" marR="38779" marT="107806" marB="107806">
                    <a:solidFill>
                      <a:schemeClr val="bg1"/>
                    </a:solidFill>
                  </a:tcPr>
                </a:tc>
                <a:tc>
                  <a:txBody>
                    <a:bodyPr/>
                    <a:lstStyle/>
                    <a:p>
                      <a:endParaRPr lang="en-GB" sz="4300" dirty="0"/>
                    </a:p>
                  </a:txBody>
                  <a:tcPr marL="38779" marR="38779" marT="107806" marB="107806">
                    <a:solidFill>
                      <a:srgbClr val="DB85D1"/>
                    </a:solidFill>
                  </a:tcPr>
                </a:tc>
                <a:tc>
                  <a:txBody>
                    <a:bodyPr/>
                    <a:lstStyle/>
                    <a:p>
                      <a:endParaRPr lang="en-GB" sz="4300" dirty="0"/>
                    </a:p>
                  </a:txBody>
                  <a:tcPr marL="38779" marR="38779" marT="107806" marB="107806">
                    <a:solidFill>
                      <a:schemeClr val="bg1"/>
                    </a:solidFill>
                  </a:tcPr>
                </a:tc>
                <a:tc>
                  <a:txBody>
                    <a:bodyPr/>
                    <a:lstStyle/>
                    <a:p>
                      <a:endParaRPr lang="en-GB" sz="4300" dirty="0"/>
                    </a:p>
                  </a:txBody>
                  <a:tcPr marL="38779" marR="38779" marT="107806" marB="107806">
                    <a:solidFill>
                      <a:srgbClr val="DB85D1"/>
                    </a:solidFill>
                  </a:tcPr>
                </a:tc>
                <a:extLst>
                  <a:ext uri="{0D108BD9-81ED-4DB2-BD59-A6C34878D82A}">
                    <a16:rowId xmlns:a16="http://schemas.microsoft.com/office/drawing/2014/main" val="3834329938"/>
                  </a:ext>
                </a:extLst>
              </a:tr>
            </a:tbl>
          </a:graphicData>
        </a:graphic>
      </p:graphicFrame>
    </p:spTree>
    <p:extLst>
      <p:ext uri="{BB962C8B-B14F-4D97-AF65-F5344CB8AC3E}">
        <p14:creationId xmlns:p14="http://schemas.microsoft.com/office/powerpoint/2010/main" val="255535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shapes show equivalent fifths?</a:t>
            </a:r>
          </a:p>
          <a:p>
            <a:pPr lvl="0"/>
            <a:endParaRPr lang="en-GB" sz="2800" dirty="0">
              <a:solidFill>
                <a:srgbClr val="E7E6E6">
                  <a:lumMod val="25000"/>
                </a:srgbClr>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A69337AA-4EF2-4728-AB70-26C2D9BC2327}"/>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3559368D-7EB3-476A-876D-F5EF1E24AB4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ADA69859-0380-4148-A3C3-7D96BE9C9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4" name="TextBox 13">
            <a:extLst>
              <a:ext uri="{FF2B5EF4-FFF2-40B4-BE49-F238E27FC236}">
                <a16:creationId xmlns:a16="http://schemas.microsoft.com/office/drawing/2014/main" id="{4CB6C867-8548-498E-9130-3DC5D5FFE6F4}"/>
              </a:ext>
            </a:extLst>
          </p:cNvPr>
          <p:cNvSpPr txBox="1"/>
          <p:nvPr/>
        </p:nvSpPr>
        <p:spPr>
          <a:xfrm>
            <a:off x="1880197" y="1733224"/>
            <a:ext cx="1766419" cy="523220"/>
          </a:xfrm>
          <a:prstGeom prst="rect">
            <a:avLst/>
          </a:prstGeom>
          <a:noFill/>
        </p:spPr>
        <p:txBody>
          <a:bodyPr wrap="square" rtlCol="0">
            <a:spAutoFit/>
          </a:bodyPr>
          <a:lstStyle/>
          <a:p>
            <a:pPr algn="ctr"/>
            <a:r>
              <a:rPr lang="en-GB" sz="2800" b="1" dirty="0">
                <a:solidFill>
                  <a:srgbClr val="FF0000"/>
                </a:solidFill>
                <a:latin typeface="Century Gothic" panose="020B0502020202020204" pitchFamily="34" charset="0"/>
              </a:rPr>
              <a:t>Shape A</a:t>
            </a:r>
            <a:endParaRPr lang="en-US" sz="2800" b="1" dirty="0">
              <a:solidFill>
                <a:srgbClr val="FF0000"/>
              </a:solidFill>
              <a:latin typeface="Century Gothic" panose="020B0502020202020204" pitchFamily="34" charset="0"/>
            </a:endParaRPr>
          </a:p>
        </p:txBody>
      </p:sp>
      <p:sp>
        <p:nvSpPr>
          <p:cNvPr id="15" name="TextBox 14">
            <a:extLst>
              <a:ext uri="{FF2B5EF4-FFF2-40B4-BE49-F238E27FC236}">
                <a16:creationId xmlns:a16="http://schemas.microsoft.com/office/drawing/2014/main" id="{F80B8381-2010-4215-A5EF-6730AA0A2101}"/>
              </a:ext>
            </a:extLst>
          </p:cNvPr>
          <p:cNvSpPr txBox="1"/>
          <p:nvPr/>
        </p:nvSpPr>
        <p:spPr>
          <a:xfrm>
            <a:off x="5289230" y="1836218"/>
            <a:ext cx="1692581" cy="538568"/>
          </a:xfrm>
          <a:prstGeom prst="rect">
            <a:avLst/>
          </a:prstGeom>
          <a:noFill/>
        </p:spPr>
        <p:txBody>
          <a:bodyPr wrap="square" rtlCol="0">
            <a:spAutoFit/>
          </a:bodyPr>
          <a:lstStyle/>
          <a:p>
            <a:pPr algn="ctr"/>
            <a:r>
              <a:rPr lang="en-GB" sz="2800" b="1" dirty="0">
                <a:solidFill>
                  <a:schemeClr val="bg1">
                    <a:lumMod val="50000"/>
                  </a:schemeClr>
                </a:solidFill>
                <a:latin typeface="Century Gothic" panose="020B0502020202020204" pitchFamily="34" charset="0"/>
              </a:rPr>
              <a:t>Shape B</a:t>
            </a:r>
            <a:endParaRPr lang="en-US" sz="2800" b="1" dirty="0">
              <a:solidFill>
                <a:schemeClr val="bg1">
                  <a:lumMod val="50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1AAE9D8A-07DE-4AC4-8F5C-D624DCB65279}"/>
              </a:ext>
            </a:extLst>
          </p:cNvPr>
          <p:cNvSpPr txBox="1"/>
          <p:nvPr/>
        </p:nvSpPr>
        <p:spPr>
          <a:xfrm>
            <a:off x="3662066" y="4296098"/>
            <a:ext cx="1656326" cy="538568"/>
          </a:xfrm>
          <a:prstGeom prst="rect">
            <a:avLst/>
          </a:prstGeom>
          <a:noFill/>
        </p:spPr>
        <p:txBody>
          <a:bodyPr wrap="square" rtlCol="0">
            <a:spAutoFit/>
          </a:bodyPr>
          <a:lstStyle/>
          <a:p>
            <a:pPr algn="ctr"/>
            <a:r>
              <a:rPr lang="en-GB" sz="2800" b="1" dirty="0">
                <a:solidFill>
                  <a:srgbClr val="FF0000"/>
                </a:solidFill>
                <a:latin typeface="Century Gothic" panose="020B0502020202020204" pitchFamily="34" charset="0"/>
              </a:rPr>
              <a:t>Shape C</a:t>
            </a:r>
            <a:endParaRPr lang="en-US" sz="2800" b="1" dirty="0">
              <a:solidFill>
                <a:srgbClr val="FF0000"/>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7606FD22-2B29-40CD-9B99-35D9FB12EBCD}"/>
              </a:ext>
            </a:extLst>
          </p:cNvPr>
          <p:cNvGraphicFramePr>
            <a:graphicFrameLocks noGrp="1"/>
          </p:cNvGraphicFramePr>
          <p:nvPr/>
        </p:nvGraphicFramePr>
        <p:xfrm>
          <a:off x="1636798" y="2407252"/>
          <a:ext cx="2136615" cy="1445326"/>
        </p:xfrm>
        <a:graphic>
          <a:graphicData uri="http://schemas.openxmlformats.org/drawingml/2006/table">
            <a:tbl>
              <a:tblPr firstRow="1" bandRow="1">
                <a:tableStyleId>{5940675A-B579-460E-94D1-54222C63F5DA}</a:tableStyleId>
              </a:tblPr>
              <a:tblGrid>
                <a:gridCol w="427323">
                  <a:extLst>
                    <a:ext uri="{9D8B030D-6E8A-4147-A177-3AD203B41FA5}">
                      <a16:colId xmlns:a16="http://schemas.microsoft.com/office/drawing/2014/main" val="3225454628"/>
                    </a:ext>
                  </a:extLst>
                </a:gridCol>
                <a:gridCol w="427323">
                  <a:extLst>
                    <a:ext uri="{9D8B030D-6E8A-4147-A177-3AD203B41FA5}">
                      <a16:colId xmlns:a16="http://schemas.microsoft.com/office/drawing/2014/main" val="3179135872"/>
                    </a:ext>
                  </a:extLst>
                </a:gridCol>
                <a:gridCol w="427323">
                  <a:extLst>
                    <a:ext uri="{9D8B030D-6E8A-4147-A177-3AD203B41FA5}">
                      <a16:colId xmlns:a16="http://schemas.microsoft.com/office/drawing/2014/main" val="1293059812"/>
                    </a:ext>
                  </a:extLst>
                </a:gridCol>
                <a:gridCol w="427323">
                  <a:extLst>
                    <a:ext uri="{9D8B030D-6E8A-4147-A177-3AD203B41FA5}">
                      <a16:colId xmlns:a16="http://schemas.microsoft.com/office/drawing/2014/main" val="655832835"/>
                    </a:ext>
                  </a:extLst>
                </a:gridCol>
                <a:gridCol w="427323">
                  <a:extLst>
                    <a:ext uri="{9D8B030D-6E8A-4147-A177-3AD203B41FA5}">
                      <a16:colId xmlns:a16="http://schemas.microsoft.com/office/drawing/2014/main" val="524929338"/>
                    </a:ext>
                  </a:extLst>
                </a:gridCol>
              </a:tblGrid>
              <a:tr h="722663">
                <a:tc>
                  <a:txBody>
                    <a:bodyPr/>
                    <a:lstStyle/>
                    <a:p>
                      <a:endParaRPr lang="en-GB" sz="3500" dirty="0"/>
                    </a:p>
                  </a:txBody>
                  <a:tcPr marL="32049" marR="32049" marT="89095" marB="89095">
                    <a:solidFill>
                      <a:srgbClr val="DB85D1"/>
                    </a:solidFill>
                  </a:tcPr>
                </a:tc>
                <a:tc>
                  <a:txBody>
                    <a:bodyPr/>
                    <a:lstStyle/>
                    <a:p>
                      <a:endParaRPr lang="en-GB" sz="3500" dirty="0"/>
                    </a:p>
                  </a:txBody>
                  <a:tcPr marL="32049" marR="32049" marT="89095" marB="89095">
                    <a:solidFill>
                      <a:schemeClr val="bg1"/>
                    </a:solidFill>
                  </a:tcPr>
                </a:tc>
                <a:tc>
                  <a:txBody>
                    <a:bodyPr/>
                    <a:lstStyle/>
                    <a:p>
                      <a:endParaRPr lang="en-GB" sz="3500" dirty="0"/>
                    </a:p>
                  </a:txBody>
                  <a:tcPr marL="32049" marR="32049" marT="89095" marB="89095">
                    <a:solidFill>
                      <a:schemeClr val="bg1"/>
                    </a:solidFill>
                  </a:tcPr>
                </a:tc>
                <a:tc>
                  <a:txBody>
                    <a:bodyPr/>
                    <a:lstStyle/>
                    <a:p>
                      <a:endParaRPr lang="en-GB" sz="3500" dirty="0"/>
                    </a:p>
                  </a:txBody>
                  <a:tcPr marL="32049" marR="32049" marT="89095" marB="89095">
                    <a:solidFill>
                      <a:schemeClr val="bg1"/>
                    </a:solidFill>
                  </a:tcPr>
                </a:tc>
                <a:tc>
                  <a:txBody>
                    <a:bodyPr/>
                    <a:lstStyle/>
                    <a:p>
                      <a:endParaRPr lang="en-GB" sz="3500" dirty="0"/>
                    </a:p>
                  </a:txBody>
                  <a:tcPr marL="32049" marR="32049" marT="89095" marB="89095">
                    <a:solidFill>
                      <a:schemeClr val="bg1"/>
                    </a:solidFill>
                  </a:tcPr>
                </a:tc>
                <a:extLst>
                  <a:ext uri="{0D108BD9-81ED-4DB2-BD59-A6C34878D82A}">
                    <a16:rowId xmlns:a16="http://schemas.microsoft.com/office/drawing/2014/main" val="1411850733"/>
                  </a:ext>
                </a:extLst>
              </a:tr>
              <a:tr h="722663">
                <a:tc>
                  <a:txBody>
                    <a:bodyPr/>
                    <a:lstStyle/>
                    <a:p>
                      <a:endParaRPr lang="en-GB" sz="3500" dirty="0"/>
                    </a:p>
                  </a:txBody>
                  <a:tcPr marL="32049" marR="32049" marT="89095" marB="89095">
                    <a:solidFill>
                      <a:srgbClr val="DB85D1"/>
                    </a:solidFill>
                  </a:tcPr>
                </a:tc>
                <a:tc>
                  <a:txBody>
                    <a:bodyPr/>
                    <a:lstStyle/>
                    <a:p>
                      <a:endParaRPr lang="en-GB" sz="3500"/>
                    </a:p>
                  </a:txBody>
                  <a:tcPr marL="32049" marR="32049" marT="89095" marB="89095">
                    <a:solidFill>
                      <a:schemeClr val="bg1"/>
                    </a:solidFill>
                  </a:tcPr>
                </a:tc>
                <a:tc>
                  <a:txBody>
                    <a:bodyPr/>
                    <a:lstStyle/>
                    <a:p>
                      <a:endParaRPr lang="en-GB" sz="3500"/>
                    </a:p>
                  </a:txBody>
                  <a:tcPr marL="32049" marR="32049" marT="89095" marB="89095">
                    <a:solidFill>
                      <a:schemeClr val="bg1"/>
                    </a:solidFill>
                  </a:tcPr>
                </a:tc>
                <a:tc>
                  <a:txBody>
                    <a:bodyPr/>
                    <a:lstStyle/>
                    <a:p>
                      <a:endParaRPr lang="en-GB" sz="3500"/>
                    </a:p>
                  </a:txBody>
                  <a:tcPr marL="32049" marR="32049" marT="89095" marB="89095">
                    <a:solidFill>
                      <a:schemeClr val="bg1"/>
                    </a:solidFill>
                  </a:tcPr>
                </a:tc>
                <a:tc>
                  <a:txBody>
                    <a:bodyPr/>
                    <a:lstStyle/>
                    <a:p>
                      <a:endParaRPr lang="en-GB" sz="3500" dirty="0"/>
                    </a:p>
                  </a:txBody>
                  <a:tcPr marL="32049" marR="32049" marT="89095" marB="89095">
                    <a:solidFill>
                      <a:schemeClr val="bg1"/>
                    </a:solidFill>
                  </a:tcPr>
                </a:tc>
                <a:extLst>
                  <a:ext uri="{0D108BD9-81ED-4DB2-BD59-A6C34878D82A}">
                    <a16:rowId xmlns:a16="http://schemas.microsoft.com/office/drawing/2014/main" val="1672171785"/>
                  </a:ext>
                </a:extLst>
              </a:tr>
            </a:tbl>
          </a:graphicData>
        </a:graphic>
      </p:graphicFrame>
      <p:graphicFrame>
        <p:nvGraphicFramePr>
          <p:cNvPr id="3" name="Table 2">
            <a:extLst>
              <a:ext uri="{FF2B5EF4-FFF2-40B4-BE49-F238E27FC236}">
                <a16:creationId xmlns:a16="http://schemas.microsoft.com/office/drawing/2014/main" id="{142D4173-7632-4B0D-967F-8C2A6A38B510}"/>
              </a:ext>
            </a:extLst>
          </p:cNvPr>
          <p:cNvGraphicFramePr>
            <a:graphicFrameLocks noGrp="1"/>
          </p:cNvGraphicFramePr>
          <p:nvPr/>
        </p:nvGraphicFramePr>
        <p:xfrm>
          <a:off x="3016738" y="4854388"/>
          <a:ext cx="2843840" cy="656966"/>
        </p:xfrm>
        <a:graphic>
          <a:graphicData uri="http://schemas.openxmlformats.org/drawingml/2006/table">
            <a:tbl>
              <a:tblPr firstRow="1" bandRow="1">
                <a:tableStyleId>{5940675A-B579-460E-94D1-54222C63F5DA}</a:tableStyleId>
              </a:tblPr>
              <a:tblGrid>
                <a:gridCol w="284384">
                  <a:extLst>
                    <a:ext uri="{9D8B030D-6E8A-4147-A177-3AD203B41FA5}">
                      <a16:colId xmlns:a16="http://schemas.microsoft.com/office/drawing/2014/main" val="533800466"/>
                    </a:ext>
                  </a:extLst>
                </a:gridCol>
                <a:gridCol w="284384">
                  <a:extLst>
                    <a:ext uri="{9D8B030D-6E8A-4147-A177-3AD203B41FA5}">
                      <a16:colId xmlns:a16="http://schemas.microsoft.com/office/drawing/2014/main" val="3603923242"/>
                    </a:ext>
                  </a:extLst>
                </a:gridCol>
                <a:gridCol w="284384">
                  <a:extLst>
                    <a:ext uri="{9D8B030D-6E8A-4147-A177-3AD203B41FA5}">
                      <a16:colId xmlns:a16="http://schemas.microsoft.com/office/drawing/2014/main" val="4052612594"/>
                    </a:ext>
                  </a:extLst>
                </a:gridCol>
                <a:gridCol w="284384">
                  <a:extLst>
                    <a:ext uri="{9D8B030D-6E8A-4147-A177-3AD203B41FA5}">
                      <a16:colId xmlns:a16="http://schemas.microsoft.com/office/drawing/2014/main" val="4025681788"/>
                    </a:ext>
                  </a:extLst>
                </a:gridCol>
                <a:gridCol w="284384">
                  <a:extLst>
                    <a:ext uri="{9D8B030D-6E8A-4147-A177-3AD203B41FA5}">
                      <a16:colId xmlns:a16="http://schemas.microsoft.com/office/drawing/2014/main" val="3949472588"/>
                    </a:ext>
                  </a:extLst>
                </a:gridCol>
                <a:gridCol w="284384">
                  <a:extLst>
                    <a:ext uri="{9D8B030D-6E8A-4147-A177-3AD203B41FA5}">
                      <a16:colId xmlns:a16="http://schemas.microsoft.com/office/drawing/2014/main" val="3022511182"/>
                    </a:ext>
                  </a:extLst>
                </a:gridCol>
                <a:gridCol w="284384">
                  <a:extLst>
                    <a:ext uri="{9D8B030D-6E8A-4147-A177-3AD203B41FA5}">
                      <a16:colId xmlns:a16="http://schemas.microsoft.com/office/drawing/2014/main" val="2456868695"/>
                    </a:ext>
                  </a:extLst>
                </a:gridCol>
                <a:gridCol w="284384">
                  <a:extLst>
                    <a:ext uri="{9D8B030D-6E8A-4147-A177-3AD203B41FA5}">
                      <a16:colId xmlns:a16="http://schemas.microsoft.com/office/drawing/2014/main" val="520494662"/>
                    </a:ext>
                  </a:extLst>
                </a:gridCol>
                <a:gridCol w="284384">
                  <a:extLst>
                    <a:ext uri="{9D8B030D-6E8A-4147-A177-3AD203B41FA5}">
                      <a16:colId xmlns:a16="http://schemas.microsoft.com/office/drawing/2014/main" val="920229928"/>
                    </a:ext>
                  </a:extLst>
                </a:gridCol>
                <a:gridCol w="284384">
                  <a:extLst>
                    <a:ext uri="{9D8B030D-6E8A-4147-A177-3AD203B41FA5}">
                      <a16:colId xmlns:a16="http://schemas.microsoft.com/office/drawing/2014/main" val="2164690045"/>
                    </a:ext>
                  </a:extLst>
                </a:gridCol>
              </a:tblGrid>
              <a:tr h="656966">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chemeClr val="bg1"/>
                    </a:solidFill>
                  </a:tcPr>
                </a:tc>
                <a:tc>
                  <a:txBody>
                    <a:bodyPr/>
                    <a:lstStyle/>
                    <a:p>
                      <a:endParaRPr lang="en-GB" sz="3200" dirty="0"/>
                    </a:p>
                  </a:txBody>
                  <a:tcPr marL="42657" marR="42657" marT="80995" marB="80995">
                    <a:solidFill>
                      <a:srgbClr val="DB85D1"/>
                    </a:solidFill>
                  </a:tcPr>
                </a:tc>
                <a:tc>
                  <a:txBody>
                    <a:bodyPr/>
                    <a:lstStyle/>
                    <a:p>
                      <a:endParaRPr lang="en-GB" sz="3200" dirty="0"/>
                    </a:p>
                  </a:txBody>
                  <a:tcPr marL="42657" marR="42657" marT="80995" marB="80995">
                    <a:solidFill>
                      <a:srgbClr val="DB85D1"/>
                    </a:solidFill>
                  </a:tcPr>
                </a:tc>
                <a:extLst>
                  <a:ext uri="{0D108BD9-81ED-4DB2-BD59-A6C34878D82A}">
                    <a16:rowId xmlns:a16="http://schemas.microsoft.com/office/drawing/2014/main" val="593588166"/>
                  </a:ext>
                </a:extLst>
              </a:tr>
            </a:tbl>
          </a:graphicData>
        </a:graphic>
      </p:graphicFrame>
      <p:graphicFrame>
        <p:nvGraphicFramePr>
          <p:cNvPr id="4" name="Table 3">
            <a:extLst>
              <a:ext uri="{FF2B5EF4-FFF2-40B4-BE49-F238E27FC236}">
                <a16:creationId xmlns:a16="http://schemas.microsoft.com/office/drawing/2014/main" id="{079BAE27-651A-4683-B358-62AB683B9049}"/>
              </a:ext>
            </a:extLst>
          </p:cNvPr>
          <p:cNvGraphicFramePr>
            <a:graphicFrameLocks noGrp="1"/>
          </p:cNvGraphicFramePr>
          <p:nvPr/>
        </p:nvGraphicFramePr>
        <p:xfrm>
          <a:off x="4803353" y="2707311"/>
          <a:ext cx="2585300" cy="874422"/>
        </p:xfrm>
        <a:graphic>
          <a:graphicData uri="http://schemas.openxmlformats.org/drawingml/2006/table">
            <a:tbl>
              <a:tblPr firstRow="1" bandRow="1">
                <a:tableStyleId>{5940675A-B579-460E-94D1-54222C63F5DA}</a:tableStyleId>
              </a:tblPr>
              <a:tblGrid>
                <a:gridCol w="646325">
                  <a:extLst>
                    <a:ext uri="{9D8B030D-6E8A-4147-A177-3AD203B41FA5}">
                      <a16:colId xmlns:a16="http://schemas.microsoft.com/office/drawing/2014/main" val="180227340"/>
                    </a:ext>
                  </a:extLst>
                </a:gridCol>
                <a:gridCol w="646325">
                  <a:extLst>
                    <a:ext uri="{9D8B030D-6E8A-4147-A177-3AD203B41FA5}">
                      <a16:colId xmlns:a16="http://schemas.microsoft.com/office/drawing/2014/main" val="801033470"/>
                    </a:ext>
                  </a:extLst>
                </a:gridCol>
                <a:gridCol w="646325">
                  <a:extLst>
                    <a:ext uri="{9D8B030D-6E8A-4147-A177-3AD203B41FA5}">
                      <a16:colId xmlns:a16="http://schemas.microsoft.com/office/drawing/2014/main" val="2853107062"/>
                    </a:ext>
                  </a:extLst>
                </a:gridCol>
                <a:gridCol w="646325">
                  <a:extLst>
                    <a:ext uri="{9D8B030D-6E8A-4147-A177-3AD203B41FA5}">
                      <a16:colId xmlns:a16="http://schemas.microsoft.com/office/drawing/2014/main" val="826740899"/>
                    </a:ext>
                  </a:extLst>
                </a:gridCol>
              </a:tblGrid>
              <a:tr h="874422">
                <a:tc>
                  <a:txBody>
                    <a:bodyPr/>
                    <a:lstStyle/>
                    <a:p>
                      <a:endParaRPr lang="en-GB" sz="4300" dirty="0"/>
                    </a:p>
                  </a:txBody>
                  <a:tcPr marL="38779" marR="38779" marT="107806" marB="107806">
                    <a:solidFill>
                      <a:schemeClr val="bg1"/>
                    </a:solidFill>
                  </a:tcPr>
                </a:tc>
                <a:tc>
                  <a:txBody>
                    <a:bodyPr/>
                    <a:lstStyle/>
                    <a:p>
                      <a:endParaRPr lang="en-GB" sz="4300" dirty="0"/>
                    </a:p>
                  </a:txBody>
                  <a:tcPr marL="38779" marR="38779" marT="107806" marB="107806">
                    <a:solidFill>
                      <a:srgbClr val="DB85D1"/>
                    </a:solidFill>
                  </a:tcPr>
                </a:tc>
                <a:tc>
                  <a:txBody>
                    <a:bodyPr/>
                    <a:lstStyle/>
                    <a:p>
                      <a:endParaRPr lang="en-GB" sz="4300" dirty="0"/>
                    </a:p>
                  </a:txBody>
                  <a:tcPr marL="38779" marR="38779" marT="107806" marB="107806">
                    <a:solidFill>
                      <a:schemeClr val="bg1"/>
                    </a:solidFill>
                  </a:tcPr>
                </a:tc>
                <a:tc>
                  <a:txBody>
                    <a:bodyPr/>
                    <a:lstStyle/>
                    <a:p>
                      <a:endParaRPr lang="en-GB" sz="4300" dirty="0"/>
                    </a:p>
                  </a:txBody>
                  <a:tcPr marL="38779" marR="38779" marT="107806" marB="107806">
                    <a:solidFill>
                      <a:srgbClr val="DB85D1"/>
                    </a:solidFill>
                  </a:tcPr>
                </a:tc>
                <a:extLst>
                  <a:ext uri="{0D108BD9-81ED-4DB2-BD59-A6C34878D82A}">
                    <a16:rowId xmlns:a16="http://schemas.microsoft.com/office/drawing/2014/main" val="3834329938"/>
                  </a:ext>
                </a:extLst>
              </a:tr>
            </a:tbl>
          </a:graphicData>
        </a:graphic>
      </p:graphicFrame>
    </p:spTree>
    <p:extLst>
      <p:ext uri="{BB962C8B-B14F-4D97-AF65-F5344CB8AC3E}">
        <p14:creationId xmlns:p14="http://schemas.microsoft.com/office/powerpoint/2010/main" val="11179608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03B7E3-502F-4B81-8416-F3314F294934}"/>
</file>

<file path=customXml/itemProps2.xml><?xml version="1.0" encoding="utf-8"?>
<ds:datastoreItem xmlns:ds="http://schemas.openxmlformats.org/officeDocument/2006/customXml" ds:itemID="{0EF8F11D-A449-4684-B8E0-461263A2E192}">
  <ds:schemaRef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0f0ae0ff-29c4-4766-b250-c1a9bee8d430"/>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1223</TotalTime>
  <Words>685</Words>
  <Application>Microsoft Office PowerPoint</Application>
  <PresentationFormat>On-screen Show (4:3)</PresentationFormat>
  <Paragraphs>358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76</cp:revision>
  <dcterms:created xsi:type="dcterms:W3CDTF">2018-03-17T10:08:43Z</dcterms:created>
  <dcterms:modified xsi:type="dcterms:W3CDTF">2019-03-22T09:27:25Z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