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01" r:id="rId6"/>
    <p:sldId id="376" r:id="rId7"/>
    <p:sldId id="361" r:id="rId8"/>
    <p:sldId id="360" r:id="rId9"/>
    <p:sldId id="363" r:id="rId10"/>
    <p:sldId id="314" r:id="rId11"/>
    <p:sldId id="377" r:id="rId12"/>
    <p:sldId id="367" r:id="rId13"/>
    <p:sldId id="378" r:id="rId14"/>
    <p:sldId id="369" r:id="rId15"/>
    <p:sldId id="379" r:id="rId16"/>
    <p:sldId id="355" r:id="rId17"/>
    <p:sldId id="371" r:id="rId18"/>
    <p:sldId id="372" r:id="rId19"/>
    <p:sldId id="380" r:id="rId20"/>
    <p:sldId id="381" r:id="rId21"/>
    <p:sldId id="374" r:id="rId22"/>
    <p:sldId id="38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0E1FF"/>
    <a:srgbClr val="F2F7FC"/>
    <a:srgbClr val="E7F0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4C3117-E791-46AC-ABAC-937967D9D30A}" v="60" dt="2019-03-29T09:58:17.7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varScale="1">
        <p:scale>
          <a:sx n="93" d="100"/>
          <a:sy n="93" d="100"/>
        </p:scale>
        <p:origin x="726"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Walker" userId="ea9b7a16-6533-4bfc-968f-2b771b65ab59" providerId="ADAL" clId="{374C3117-E791-46AC-ABAC-937967D9D30A}"/>
    <pc:docChg chg="undo redo custSel addSld delSld modSld sldOrd">
      <pc:chgData name="Claire Walker" userId="ea9b7a16-6533-4bfc-968f-2b771b65ab59" providerId="ADAL" clId="{374C3117-E791-46AC-ABAC-937967D9D30A}" dt="2019-03-29T09:58:17.706" v="820"/>
      <pc:docMkLst>
        <pc:docMk/>
      </pc:docMkLst>
      <pc:sldChg chg="modSp">
        <pc:chgData name="Claire Walker" userId="ea9b7a16-6533-4bfc-968f-2b771b65ab59" providerId="ADAL" clId="{374C3117-E791-46AC-ABAC-937967D9D30A}" dt="2019-03-28T15:44:35.296" v="7" actId="404"/>
        <pc:sldMkLst>
          <pc:docMk/>
          <pc:sldMk cId="2637481266" sldId="256"/>
        </pc:sldMkLst>
        <pc:spChg chg="mod">
          <ac:chgData name="Claire Walker" userId="ea9b7a16-6533-4bfc-968f-2b771b65ab59" providerId="ADAL" clId="{374C3117-E791-46AC-ABAC-937967D9D30A}" dt="2019-03-28T15:44:35.296" v="7" actId="404"/>
          <ac:spMkLst>
            <pc:docMk/>
            <pc:sldMk cId="2637481266" sldId="256"/>
            <ac:spMk id="19" creationId="{5252A847-DE45-4FA3-A1F8-EEBEB845FF8E}"/>
          </ac:spMkLst>
        </pc:spChg>
      </pc:sldChg>
      <pc:sldChg chg="modSp">
        <pc:chgData name="Claire Walker" userId="ea9b7a16-6533-4bfc-968f-2b771b65ab59" providerId="ADAL" clId="{374C3117-E791-46AC-ABAC-937967D9D30A}" dt="2019-03-28T15:45:09.016" v="12" actId="404"/>
        <pc:sldMkLst>
          <pc:docMk/>
          <pc:sldMk cId="3855900595" sldId="301"/>
        </pc:sldMkLst>
        <pc:spChg chg="mod">
          <ac:chgData name="Claire Walker" userId="ea9b7a16-6533-4bfc-968f-2b771b65ab59" providerId="ADAL" clId="{374C3117-E791-46AC-ABAC-937967D9D30A}" dt="2019-03-28T15:45:09.016" v="12" actId="404"/>
          <ac:spMkLst>
            <pc:docMk/>
            <pc:sldMk cId="3855900595" sldId="301"/>
            <ac:spMk id="19" creationId="{5252A847-DE45-4FA3-A1F8-EEBEB845FF8E}"/>
          </ac:spMkLst>
        </pc:spChg>
      </pc:sldChg>
      <pc:sldChg chg="modSp">
        <pc:chgData name="Claire Walker" userId="ea9b7a16-6533-4bfc-968f-2b771b65ab59" providerId="ADAL" clId="{374C3117-E791-46AC-ABAC-937967D9D30A}" dt="2019-03-28T16:24:09.350" v="349" actId="404"/>
        <pc:sldMkLst>
          <pc:docMk/>
          <pc:sldMk cId="636014570" sldId="314"/>
        </pc:sldMkLst>
        <pc:spChg chg="mod">
          <ac:chgData name="Claire Walker" userId="ea9b7a16-6533-4bfc-968f-2b771b65ab59" providerId="ADAL" clId="{374C3117-E791-46AC-ABAC-937967D9D30A}" dt="2019-03-28T16:13:18.119" v="194" actId="255"/>
          <ac:spMkLst>
            <pc:docMk/>
            <pc:sldMk cId="636014570" sldId="314"/>
            <ac:spMk id="19" creationId="{5252A847-DE45-4FA3-A1F8-EEBEB845FF8E}"/>
          </ac:spMkLst>
        </pc:spChg>
        <pc:graphicFrameChg chg="mod modGraphic">
          <ac:chgData name="Claire Walker" userId="ea9b7a16-6533-4bfc-968f-2b771b65ab59" providerId="ADAL" clId="{374C3117-E791-46AC-ABAC-937967D9D30A}" dt="2019-03-28T16:24:09.350" v="349" actId="404"/>
          <ac:graphicFrameMkLst>
            <pc:docMk/>
            <pc:sldMk cId="636014570" sldId="314"/>
            <ac:graphicFrameMk id="7" creationId="{F8518A21-F747-4F3C-B3C0-207E45AFE1C4}"/>
          </ac:graphicFrameMkLst>
        </pc:graphicFrameChg>
      </pc:sldChg>
      <pc:sldChg chg="addSp modSp">
        <pc:chgData name="Claire Walker" userId="ea9b7a16-6533-4bfc-968f-2b771b65ab59" providerId="ADAL" clId="{374C3117-E791-46AC-ABAC-937967D9D30A}" dt="2019-03-28T16:33:37.263" v="611"/>
        <pc:sldMkLst>
          <pc:docMk/>
          <pc:sldMk cId="1071900124" sldId="355"/>
        </pc:sldMkLst>
        <pc:spChg chg="mod">
          <ac:chgData name="Claire Walker" userId="ea9b7a16-6533-4bfc-968f-2b771b65ab59" providerId="ADAL" clId="{374C3117-E791-46AC-ABAC-937967D9D30A}" dt="2019-03-28T16:32:44.758" v="598" actId="20577"/>
          <ac:spMkLst>
            <pc:docMk/>
            <pc:sldMk cId="1071900124" sldId="355"/>
            <ac:spMk id="19" creationId="{5252A847-DE45-4FA3-A1F8-EEBEB845FF8E}"/>
          </ac:spMkLst>
        </pc:spChg>
        <pc:graphicFrameChg chg="add mod modGraphic">
          <ac:chgData name="Claire Walker" userId="ea9b7a16-6533-4bfc-968f-2b771b65ab59" providerId="ADAL" clId="{374C3117-E791-46AC-ABAC-937967D9D30A}" dt="2019-03-28T16:33:37.263" v="611"/>
          <ac:graphicFrameMkLst>
            <pc:docMk/>
            <pc:sldMk cId="1071900124" sldId="355"/>
            <ac:graphicFrameMk id="2" creationId="{1201AF1B-618D-4575-81B4-18C158C8C711}"/>
          </ac:graphicFrameMkLst>
        </pc:graphicFrameChg>
      </pc:sldChg>
      <pc:sldChg chg="modSp">
        <pc:chgData name="Claire Walker" userId="ea9b7a16-6533-4bfc-968f-2b771b65ab59" providerId="ADAL" clId="{374C3117-E791-46AC-ABAC-937967D9D30A}" dt="2019-03-28T16:24:02.809" v="347" actId="404"/>
        <pc:sldMkLst>
          <pc:docMk/>
          <pc:sldMk cId="36917022" sldId="360"/>
        </pc:sldMkLst>
        <pc:spChg chg="mod">
          <ac:chgData name="Claire Walker" userId="ea9b7a16-6533-4bfc-968f-2b771b65ab59" providerId="ADAL" clId="{374C3117-E791-46AC-ABAC-937967D9D30A}" dt="2019-03-28T16:10:14.032" v="130" actId="404"/>
          <ac:spMkLst>
            <pc:docMk/>
            <pc:sldMk cId="36917022" sldId="360"/>
            <ac:spMk id="19" creationId="{5252A847-DE45-4FA3-A1F8-EEBEB845FF8E}"/>
          </ac:spMkLst>
        </pc:spChg>
        <pc:graphicFrameChg chg="mod modGraphic">
          <ac:chgData name="Claire Walker" userId="ea9b7a16-6533-4bfc-968f-2b771b65ab59" providerId="ADAL" clId="{374C3117-E791-46AC-ABAC-937967D9D30A}" dt="2019-03-28T16:24:02.809" v="347" actId="404"/>
          <ac:graphicFrameMkLst>
            <pc:docMk/>
            <pc:sldMk cId="36917022" sldId="360"/>
            <ac:graphicFrameMk id="7" creationId="{51025CFF-E775-43F3-8DA7-CECE05C6F77E}"/>
          </ac:graphicFrameMkLst>
        </pc:graphicFrameChg>
      </pc:sldChg>
      <pc:sldChg chg="addSp modSp">
        <pc:chgData name="Claire Walker" userId="ea9b7a16-6533-4bfc-968f-2b771b65ab59" providerId="ADAL" clId="{374C3117-E791-46AC-ABAC-937967D9D30A}" dt="2019-03-29T09:57:28.888" v="819" actId="14100"/>
        <pc:sldMkLst>
          <pc:docMk/>
          <pc:sldMk cId="1406538372" sldId="361"/>
        </pc:sldMkLst>
        <pc:spChg chg="mod">
          <ac:chgData name="Claire Walker" userId="ea9b7a16-6533-4bfc-968f-2b771b65ab59" providerId="ADAL" clId="{374C3117-E791-46AC-ABAC-937967D9D30A}" dt="2019-03-28T15:46:58.447" v="19" actId="403"/>
          <ac:spMkLst>
            <pc:docMk/>
            <pc:sldMk cId="1406538372" sldId="361"/>
            <ac:spMk id="19" creationId="{5252A847-DE45-4FA3-A1F8-EEBEB845FF8E}"/>
          </ac:spMkLst>
        </pc:spChg>
        <pc:spChg chg="add mod">
          <ac:chgData name="Claire Walker" userId="ea9b7a16-6533-4bfc-968f-2b771b65ab59" providerId="ADAL" clId="{374C3117-E791-46AC-ABAC-937967D9D30A}" dt="2019-03-28T15:52:22.921" v="108" actId="122"/>
          <ac:spMkLst>
            <pc:docMk/>
            <pc:sldMk cId="1406538372" sldId="361"/>
            <ac:spMk id="27" creationId="{BD4ED546-23BE-40B8-9E6B-1F18218C7FC8}"/>
          </ac:spMkLst>
        </pc:spChg>
        <pc:spChg chg="add mod">
          <ac:chgData name="Claire Walker" userId="ea9b7a16-6533-4bfc-968f-2b771b65ab59" providerId="ADAL" clId="{374C3117-E791-46AC-ABAC-937967D9D30A}" dt="2019-03-28T15:52:22.921" v="108" actId="122"/>
          <ac:spMkLst>
            <pc:docMk/>
            <pc:sldMk cId="1406538372" sldId="361"/>
            <ac:spMk id="28" creationId="{F65D5DD9-1B66-4D06-8F98-7AEA36258459}"/>
          </ac:spMkLst>
        </pc:spChg>
        <pc:spChg chg="add mod">
          <ac:chgData name="Claire Walker" userId="ea9b7a16-6533-4bfc-968f-2b771b65ab59" providerId="ADAL" clId="{374C3117-E791-46AC-ABAC-937967D9D30A}" dt="2019-03-28T15:52:25.551" v="109" actId="122"/>
          <ac:spMkLst>
            <pc:docMk/>
            <pc:sldMk cId="1406538372" sldId="361"/>
            <ac:spMk id="29" creationId="{104CEAEE-303D-4545-8C92-B1FAE0E030F8}"/>
          </ac:spMkLst>
        </pc:spChg>
        <pc:spChg chg="add mod">
          <ac:chgData name="Claire Walker" userId="ea9b7a16-6533-4bfc-968f-2b771b65ab59" providerId="ADAL" clId="{374C3117-E791-46AC-ABAC-937967D9D30A}" dt="2019-03-28T15:52:25.551" v="109" actId="122"/>
          <ac:spMkLst>
            <pc:docMk/>
            <pc:sldMk cId="1406538372" sldId="361"/>
            <ac:spMk id="30" creationId="{5914E3AE-07C4-4F29-8816-744288C57571}"/>
          </ac:spMkLst>
        </pc:spChg>
        <pc:spChg chg="add mod">
          <ac:chgData name="Claire Walker" userId="ea9b7a16-6533-4bfc-968f-2b771b65ab59" providerId="ADAL" clId="{374C3117-E791-46AC-ABAC-937967D9D30A}" dt="2019-03-28T15:52:25.551" v="109" actId="122"/>
          <ac:spMkLst>
            <pc:docMk/>
            <pc:sldMk cId="1406538372" sldId="361"/>
            <ac:spMk id="31" creationId="{D795753C-9BA3-428A-B0BD-47D35BE7B94A}"/>
          </ac:spMkLst>
        </pc:spChg>
        <pc:spChg chg="add mod">
          <ac:chgData name="Claire Walker" userId="ea9b7a16-6533-4bfc-968f-2b771b65ab59" providerId="ADAL" clId="{374C3117-E791-46AC-ABAC-937967D9D30A}" dt="2019-03-28T15:52:28.378" v="110" actId="122"/>
          <ac:spMkLst>
            <pc:docMk/>
            <pc:sldMk cId="1406538372" sldId="361"/>
            <ac:spMk id="32" creationId="{C86E6BBD-709D-49CE-8ED7-FBF32EB9027D}"/>
          </ac:spMkLst>
        </pc:spChg>
        <pc:spChg chg="add mod">
          <ac:chgData name="Claire Walker" userId="ea9b7a16-6533-4bfc-968f-2b771b65ab59" providerId="ADAL" clId="{374C3117-E791-46AC-ABAC-937967D9D30A}" dt="2019-03-28T15:52:28.378" v="110" actId="122"/>
          <ac:spMkLst>
            <pc:docMk/>
            <pc:sldMk cId="1406538372" sldId="361"/>
            <ac:spMk id="33" creationId="{FA52891C-5B76-4416-A259-56B632EBFFAA}"/>
          </ac:spMkLst>
        </pc:spChg>
        <pc:spChg chg="add mod">
          <ac:chgData name="Claire Walker" userId="ea9b7a16-6533-4bfc-968f-2b771b65ab59" providerId="ADAL" clId="{374C3117-E791-46AC-ABAC-937967D9D30A}" dt="2019-03-28T15:52:28.378" v="110" actId="122"/>
          <ac:spMkLst>
            <pc:docMk/>
            <pc:sldMk cId="1406538372" sldId="361"/>
            <ac:spMk id="34" creationId="{9BD2AE04-74D2-4706-A92D-897EF527E891}"/>
          </ac:spMkLst>
        </pc:spChg>
        <pc:spChg chg="add mod">
          <ac:chgData name="Claire Walker" userId="ea9b7a16-6533-4bfc-968f-2b771b65ab59" providerId="ADAL" clId="{374C3117-E791-46AC-ABAC-937967D9D30A}" dt="2019-03-28T15:52:19.951" v="107" actId="122"/>
          <ac:spMkLst>
            <pc:docMk/>
            <pc:sldMk cId="1406538372" sldId="361"/>
            <ac:spMk id="35" creationId="{5CECF77B-BFA2-4377-BB18-024C7C5AB267}"/>
          </ac:spMkLst>
        </pc:spChg>
        <pc:spChg chg="add mod">
          <ac:chgData name="Claire Walker" userId="ea9b7a16-6533-4bfc-968f-2b771b65ab59" providerId="ADAL" clId="{374C3117-E791-46AC-ABAC-937967D9D30A}" dt="2019-03-28T15:52:19.951" v="107" actId="122"/>
          <ac:spMkLst>
            <pc:docMk/>
            <pc:sldMk cId="1406538372" sldId="361"/>
            <ac:spMk id="36" creationId="{7150766B-8279-492D-83BB-42427CF92C89}"/>
          </ac:spMkLst>
        </pc:spChg>
        <pc:spChg chg="add mod">
          <ac:chgData name="Claire Walker" userId="ea9b7a16-6533-4bfc-968f-2b771b65ab59" providerId="ADAL" clId="{374C3117-E791-46AC-ABAC-937967D9D30A}" dt="2019-03-28T15:52:19.951" v="107" actId="122"/>
          <ac:spMkLst>
            <pc:docMk/>
            <pc:sldMk cId="1406538372" sldId="361"/>
            <ac:spMk id="37" creationId="{688D09C0-0678-45BB-A305-FA900D7A8F1D}"/>
          </ac:spMkLst>
        </pc:spChg>
        <pc:spChg chg="add mod">
          <ac:chgData name="Claire Walker" userId="ea9b7a16-6533-4bfc-968f-2b771b65ab59" providerId="ADAL" clId="{374C3117-E791-46AC-ABAC-937967D9D30A}" dt="2019-03-28T15:52:22.921" v="108" actId="122"/>
          <ac:spMkLst>
            <pc:docMk/>
            <pc:sldMk cId="1406538372" sldId="361"/>
            <ac:spMk id="38" creationId="{9E11CFC5-1DA4-454E-9D15-9D9A127F5184}"/>
          </ac:spMkLst>
        </pc:spChg>
        <pc:spChg chg="mod">
          <ac:chgData name="Claire Walker" userId="ea9b7a16-6533-4bfc-968f-2b771b65ab59" providerId="ADAL" clId="{374C3117-E791-46AC-ABAC-937967D9D30A}" dt="2019-03-28T15:47:23.454" v="24" actId="255"/>
          <ac:spMkLst>
            <pc:docMk/>
            <pc:sldMk cId="1406538372" sldId="361"/>
            <ac:spMk id="148" creationId="{375B3765-BAD9-4C04-8DF9-7D78C9D1301E}"/>
          </ac:spMkLst>
        </pc:spChg>
        <pc:spChg chg="mod">
          <ac:chgData name="Claire Walker" userId="ea9b7a16-6533-4bfc-968f-2b771b65ab59" providerId="ADAL" clId="{374C3117-E791-46AC-ABAC-937967D9D30A}" dt="2019-03-28T15:47:23.454" v="24" actId="255"/>
          <ac:spMkLst>
            <pc:docMk/>
            <pc:sldMk cId="1406538372" sldId="361"/>
            <ac:spMk id="149" creationId="{344BEF86-43A6-4813-99BA-BF97A8513336}"/>
          </ac:spMkLst>
        </pc:spChg>
        <pc:spChg chg="mod">
          <ac:chgData name="Claire Walker" userId="ea9b7a16-6533-4bfc-968f-2b771b65ab59" providerId="ADAL" clId="{374C3117-E791-46AC-ABAC-937967D9D30A}" dt="2019-03-28T15:47:23.454" v="24" actId="255"/>
          <ac:spMkLst>
            <pc:docMk/>
            <pc:sldMk cId="1406538372" sldId="361"/>
            <ac:spMk id="150" creationId="{0A2098B2-503D-4244-AD42-6CAB5CA618EB}"/>
          </ac:spMkLst>
        </pc:spChg>
        <pc:spChg chg="mod">
          <ac:chgData name="Claire Walker" userId="ea9b7a16-6533-4bfc-968f-2b771b65ab59" providerId="ADAL" clId="{374C3117-E791-46AC-ABAC-937967D9D30A}" dt="2019-03-28T15:47:23.454" v="24" actId="255"/>
          <ac:spMkLst>
            <pc:docMk/>
            <pc:sldMk cId="1406538372" sldId="361"/>
            <ac:spMk id="151" creationId="{A9CFA5E4-5E5F-4FEE-8A69-AFCF2C60E2C4}"/>
          </ac:spMkLst>
        </pc:spChg>
        <pc:spChg chg="mod">
          <ac:chgData name="Claire Walker" userId="ea9b7a16-6533-4bfc-968f-2b771b65ab59" providerId="ADAL" clId="{374C3117-E791-46AC-ABAC-937967D9D30A}" dt="2019-03-28T15:47:23.454" v="24" actId="255"/>
          <ac:spMkLst>
            <pc:docMk/>
            <pc:sldMk cId="1406538372" sldId="361"/>
            <ac:spMk id="152" creationId="{B0C458E8-9590-4E9E-9B84-CD8E1D4F5ED7}"/>
          </ac:spMkLst>
        </pc:spChg>
        <pc:spChg chg="mod">
          <ac:chgData name="Claire Walker" userId="ea9b7a16-6533-4bfc-968f-2b771b65ab59" providerId="ADAL" clId="{374C3117-E791-46AC-ABAC-937967D9D30A}" dt="2019-03-28T15:47:23.454" v="24" actId="255"/>
          <ac:spMkLst>
            <pc:docMk/>
            <pc:sldMk cId="1406538372" sldId="361"/>
            <ac:spMk id="153" creationId="{14B69B4A-F385-406E-A33C-94081C9880B8}"/>
          </ac:spMkLst>
        </pc:spChg>
        <pc:spChg chg="mod">
          <ac:chgData name="Claire Walker" userId="ea9b7a16-6533-4bfc-968f-2b771b65ab59" providerId="ADAL" clId="{374C3117-E791-46AC-ABAC-937967D9D30A}" dt="2019-03-28T15:47:23.454" v="24" actId="255"/>
          <ac:spMkLst>
            <pc:docMk/>
            <pc:sldMk cId="1406538372" sldId="361"/>
            <ac:spMk id="154" creationId="{1A2C1BCB-D04A-42CB-92FF-557BE3C244C7}"/>
          </ac:spMkLst>
        </pc:spChg>
        <pc:spChg chg="mod">
          <ac:chgData name="Claire Walker" userId="ea9b7a16-6533-4bfc-968f-2b771b65ab59" providerId="ADAL" clId="{374C3117-E791-46AC-ABAC-937967D9D30A}" dt="2019-03-28T15:47:23.454" v="24" actId="255"/>
          <ac:spMkLst>
            <pc:docMk/>
            <pc:sldMk cId="1406538372" sldId="361"/>
            <ac:spMk id="155" creationId="{0B50A1F0-A9CB-4505-A672-FC1A30970070}"/>
          </ac:spMkLst>
        </pc:spChg>
        <pc:spChg chg="mod">
          <ac:chgData name="Claire Walker" userId="ea9b7a16-6533-4bfc-968f-2b771b65ab59" providerId="ADAL" clId="{374C3117-E791-46AC-ABAC-937967D9D30A}" dt="2019-03-28T15:47:23.454" v="24" actId="255"/>
          <ac:spMkLst>
            <pc:docMk/>
            <pc:sldMk cId="1406538372" sldId="361"/>
            <ac:spMk id="156" creationId="{0E476616-8780-49B6-88A3-874C6686F1F1}"/>
          </ac:spMkLst>
        </pc:spChg>
        <pc:spChg chg="mod">
          <ac:chgData name="Claire Walker" userId="ea9b7a16-6533-4bfc-968f-2b771b65ab59" providerId="ADAL" clId="{374C3117-E791-46AC-ABAC-937967D9D30A}" dt="2019-03-28T15:47:23.454" v="24" actId="255"/>
          <ac:spMkLst>
            <pc:docMk/>
            <pc:sldMk cId="1406538372" sldId="361"/>
            <ac:spMk id="157" creationId="{7239CA49-6575-47F1-A343-09BC0EE6777F}"/>
          </ac:spMkLst>
        </pc:spChg>
        <pc:spChg chg="mod">
          <ac:chgData name="Claire Walker" userId="ea9b7a16-6533-4bfc-968f-2b771b65ab59" providerId="ADAL" clId="{374C3117-E791-46AC-ABAC-937967D9D30A}" dt="2019-03-28T15:47:23.454" v="24" actId="255"/>
          <ac:spMkLst>
            <pc:docMk/>
            <pc:sldMk cId="1406538372" sldId="361"/>
            <ac:spMk id="158" creationId="{2F777C9D-1F2B-4D6E-99ED-7EBB7CB2683F}"/>
          </ac:spMkLst>
        </pc:spChg>
        <pc:spChg chg="mod">
          <ac:chgData name="Claire Walker" userId="ea9b7a16-6533-4bfc-968f-2b771b65ab59" providerId="ADAL" clId="{374C3117-E791-46AC-ABAC-937967D9D30A}" dt="2019-03-28T15:47:23.454" v="24" actId="255"/>
          <ac:spMkLst>
            <pc:docMk/>
            <pc:sldMk cId="1406538372" sldId="361"/>
            <ac:spMk id="159" creationId="{3A27835E-9038-484F-87F0-EE1637FC68FB}"/>
          </ac:spMkLst>
        </pc:spChg>
        <pc:spChg chg="mod">
          <ac:chgData name="Claire Walker" userId="ea9b7a16-6533-4bfc-968f-2b771b65ab59" providerId="ADAL" clId="{374C3117-E791-46AC-ABAC-937967D9D30A}" dt="2019-03-28T15:47:23.454" v="24" actId="255"/>
          <ac:spMkLst>
            <pc:docMk/>
            <pc:sldMk cId="1406538372" sldId="361"/>
            <ac:spMk id="177" creationId="{02F13389-E627-46F3-9FEA-F128BE171D54}"/>
          </ac:spMkLst>
        </pc:spChg>
        <pc:spChg chg="mod">
          <ac:chgData name="Claire Walker" userId="ea9b7a16-6533-4bfc-968f-2b771b65ab59" providerId="ADAL" clId="{374C3117-E791-46AC-ABAC-937967D9D30A}" dt="2019-03-28T15:47:23.454" v="24" actId="255"/>
          <ac:spMkLst>
            <pc:docMk/>
            <pc:sldMk cId="1406538372" sldId="361"/>
            <ac:spMk id="178" creationId="{181E26BB-DB74-458B-8480-28D33F28E93A}"/>
          </ac:spMkLst>
        </pc:spChg>
        <pc:spChg chg="mod">
          <ac:chgData name="Claire Walker" userId="ea9b7a16-6533-4bfc-968f-2b771b65ab59" providerId="ADAL" clId="{374C3117-E791-46AC-ABAC-937967D9D30A}" dt="2019-03-28T15:47:23.454" v="24" actId="255"/>
          <ac:spMkLst>
            <pc:docMk/>
            <pc:sldMk cId="1406538372" sldId="361"/>
            <ac:spMk id="179" creationId="{7D567136-1107-4FAC-AD9B-85160F8E14D1}"/>
          </ac:spMkLst>
        </pc:spChg>
        <pc:spChg chg="mod">
          <ac:chgData name="Claire Walker" userId="ea9b7a16-6533-4bfc-968f-2b771b65ab59" providerId="ADAL" clId="{374C3117-E791-46AC-ABAC-937967D9D30A}" dt="2019-03-28T15:47:23.454" v="24" actId="255"/>
          <ac:spMkLst>
            <pc:docMk/>
            <pc:sldMk cId="1406538372" sldId="361"/>
            <ac:spMk id="180" creationId="{0A1B4F7F-E8D6-45F4-802D-D83018E0ADF4}"/>
          </ac:spMkLst>
        </pc:spChg>
        <pc:grpChg chg="mod">
          <ac:chgData name="Claire Walker" userId="ea9b7a16-6533-4bfc-968f-2b771b65ab59" providerId="ADAL" clId="{374C3117-E791-46AC-ABAC-937967D9D30A}" dt="2019-03-29T09:57:28.888" v="819" actId="14100"/>
          <ac:grpSpMkLst>
            <pc:docMk/>
            <pc:sldMk cId="1406538372" sldId="361"/>
            <ac:grpSpMk id="24" creationId="{02375EA0-2B80-47CF-8451-33FCD6C6BE31}"/>
          </ac:grpSpMkLst>
        </pc:grpChg>
      </pc:sldChg>
      <pc:sldChg chg="addSp delSp add del">
        <pc:chgData name="Claire Walker" userId="ea9b7a16-6533-4bfc-968f-2b771b65ab59" providerId="ADAL" clId="{374C3117-E791-46AC-ABAC-937967D9D30A}" dt="2019-03-28T15:52:33.854" v="111" actId="2696"/>
        <pc:sldMkLst>
          <pc:docMk/>
          <pc:sldMk cId="1844344779" sldId="362"/>
        </pc:sldMkLst>
        <pc:spChg chg="add del">
          <ac:chgData name="Claire Walker" userId="ea9b7a16-6533-4bfc-968f-2b771b65ab59" providerId="ADAL" clId="{374C3117-E791-46AC-ABAC-937967D9D30A}" dt="2019-03-28T15:50:43.995" v="39"/>
          <ac:spMkLst>
            <pc:docMk/>
            <pc:sldMk cId="1844344779" sldId="362"/>
            <ac:spMk id="148" creationId="{375B3765-BAD9-4C04-8DF9-7D78C9D1301E}"/>
          </ac:spMkLst>
        </pc:spChg>
        <pc:spChg chg="add del">
          <ac:chgData name="Claire Walker" userId="ea9b7a16-6533-4bfc-968f-2b771b65ab59" providerId="ADAL" clId="{374C3117-E791-46AC-ABAC-937967D9D30A}" dt="2019-03-28T15:50:43.995" v="39"/>
          <ac:spMkLst>
            <pc:docMk/>
            <pc:sldMk cId="1844344779" sldId="362"/>
            <ac:spMk id="149" creationId="{344BEF86-43A6-4813-99BA-BF97A8513336}"/>
          </ac:spMkLst>
        </pc:spChg>
        <pc:spChg chg="add del">
          <ac:chgData name="Claire Walker" userId="ea9b7a16-6533-4bfc-968f-2b771b65ab59" providerId="ADAL" clId="{374C3117-E791-46AC-ABAC-937967D9D30A}" dt="2019-03-28T15:50:43.995" v="39"/>
          <ac:spMkLst>
            <pc:docMk/>
            <pc:sldMk cId="1844344779" sldId="362"/>
            <ac:spMk id="150" creationId="{0A2098B2-503D-4244-AD42-6CAB5CA618EB}"/>
          </ac:spMkLst>
        </pc:spChg>
        <pc:spChg chg="add del">
          <ac:chgData name="Claire Walker" userId="ea9b7a16-6533-4bfc-968f-2b771b65ab59" providerId="ADAL" clId="{374C3117-E791-46AC-ABAC-937967D9D30A}" dt="2019-03-28T15:50:43.995" v="39"/>
          <ac:spMkLst>
            <pc:docMk/>
            <pc:sldMk cId="1844344779" sldId="362"/>
            <ac:spMk id="151" creationId="{A9CFA5E4-5E5F-4FEE-8A69-AFCF2C60E2C4}"/>
          </ac:spMkLst>
        </pc:spChg>
        <pc:spChg chg="add del">
          <ac:chgData name="Claire Walker" userId="ea9b7a16-6533-4bfc-968f-2b771b65ab59" providerId="ADAL" clId="{374C3117-E791-46AC-ABAC-937967D9D30A}" dt="2019-03-28T15:50:43.995" v="39"/>
          <ac:spMkLst>
            <pc:docMk/>
            <pc:sldMk cId="1844344779" sldId="362"/>
            <ac:spMk id="152" creationId="{B0C458E8-9590-4E9E-9B84-CD8E1D4F5ED7}"/>
          </ac:spMkLst>
        </pc:spChg>
        <pc:spChg chg="add del">
          <ac:chgData name="Claire Walker" userId="ea9b7a16-6533-4bfc-968f-2b771b65ab59" providerId="ADAL" clId="{374C3117-E791-46AC-ABAC-937967D9D30A}" dt="2019-03-28T15:50:43.995" v="39"/>
          <ac:spMkLst>
            <pc:docMk/>
            <pc:sldMk cId="1844344779" sldId="362"/>
            <ac:spMk id="153" creationId="{14B69B4A-F385-406E-A33C-94081C9880B8}"/>
          </ac:spMkLst>
        </pc:spChg>
        <pc:spChg chg="add del">
          <ac:chgData name="Claire Walker" userId="ea9b7a16-6533-4bfc-968f-2b771b65ab59" providerId="ADAL" clId="{374C3117-E791-46AC-ABAC-937967D9D30A}" dt="2019-03-28T15:50:43.995" v="39"/>
          <ac:spMkLst>
            <pc:docMk/>
            <pc:sldMk cId="1844344779" sldId="362"/>
            <ac:spMk id="154" creationId="{1A2C1BCB-D04A-42CB-92FF-557BE3C244C7}"/>
          </ac:spMkLst>
        </pc:spChg>
        <pc:spChg chg="add del">
          <ac:chgData name="Claire Walker" userId="ea9b7a16-6533-4bfc-968f-2b771b65ab59" providerId="ADAL" clId="{374C3117-E791-46AC-ABAC-937967D9D30A}" dt="2019-03-28T15:50:43.995" v="39"/>
          <ac:spMkLst>
            <pc:docMk/>
            <pc:sldMk cId="1844344779" sldId="362"/>
            <ac:spMk id="155" creationId="{0B50A1F0-A9CB-4505-A672-FC1A30970070}"/>
          </ac:spMkLst>
        </pc:spChg>
        <pc:spChg chg="add del">
          <ac:chgData name="Claire Walker" userId="ea9b7a16-6533-4bfc-968f-2b771b65ab59" providerId="ADAL" clId="{374C3117-E791-46AC-ABAC-937967D9D30A}" dt="2019-03-28T15:50:43.995" v="39"/>
          <ac:spMkLst>
            <pc:docMk/>
            <pc:sldMk cId="1844344779" sldId="362"/>
            <ac:spMk id="156" creationId="{0E476616-8780-49B6-88A3-874C6686F1F1}"/>
          </ac:spMkLst>
        </pc:spChg>
        <pc:spChg chg="add del">
          <ac:chgData name="Claire Walker" userId="ea9b7a16-6533-4bfc-968f-2b771b65ab59" providerId="ADAL" clId="{374C3117-E791-46AC-ABAC-937967D9D30A}" dt="2019-03-28T15:50:43.995" v="39"/>
          <ac:spMkLst>
            <pc:docMk/>
            <pc:sldMk cId="1844344779" sldId="362"/>
            <ac:spMk id="157" creationId="{7239CA49-6575-47F1-A343-09BC0EE6777F}"/>
          </ac:spMkLst>
        </pc:spChg>
        <pc:spChg chg="add del">
          <ac:chgData name="Claire Walker" userId="ea9b7a16-6533-4bfc-968f-2b771b65ab59" providerId="ADAL" clId="{374C3117-E791-46AC-ABAC-937967D9D30A}" dt="2019-03-28T15:50:43.995" v="39"/>
          <ac:spMkLst>
            <pc:docMk/>
            <pc:sldMk cId="1844344779" sldId="362"/>
            <ac:spMk id="158" creationId="{2F777C9D-1F2B-4D6E-99ED-7EBB7CB2683F}"/>
          </ac:spMkLst>
        </pc:spChg>
        <pc:spChg chg="add del">
          <ac:chgData name="Claire Walker" userId="ea9b7a16-6533-4bfc-968f-2b771b65ab59" providerId="ADAL" clId="{374C3117-E791-46AC-ABAC-937967D9D30A}" dt="2019-03-28T15:50:43.995" v="39"/>
          <ac:spMkLst>
            <pc:docMk/>
            <pc:sldMk cId="1844344779" sldId="362"/>
            <ac:spMk id="159" creationId="{3A27835E-9038-484F-87F0-EE1637FC68FB}"/>
          </ac:spMkLst>
        </pc:spChg>
      </pc:sldChg>
      <pc:sldChg chg="addSp delSp modSp">
        <pc:chgData name="Claire Walker" userId="ea9b7a16-6533-4bfc-968f-2b771b65ab59" providerId="ADAL" clId="{374C3117-E791-46AC-ABAC-937967D9D30A}" dt="2019-03-28T16:24:05.796" v="348" actId="404"/>
        <pc:sldMkLst>
          <pc:docMk/>
          <pc:sldMk cId="2443568687" sldId="363"/>
        </pc:sldMkLst>
        <pc:spChg chg="mod">
          <ac:chgData name="Claire Walker" userId="ea9b7a16-6533-4bfc-968f-2b771b65ab59" providerId="ADAL" clId="{374C3117-E791-46AC-ABAC-937967D9D30A}" dt="2019-03-28T16:11:00.640" v="163" actId="1036"/>
          <ac:spMkLst>
            <pc:docMk/>
            <pc:sldMk cId="2443568687" sldId="363"/>
            <ac:spMk id="11" creationId="{4EF4BD5E-7CFA-4CE6-B220-8813D3FD08B2}"/>
          </ac:spMkLst>
        </pc:spChg>
        <pc:spChg chg="mod">
          <ac:chgData name="Claire Walker" userId="ea9b7a16-6533-4bfc-968f-2b771b65ab59" providerId="ADAL" clId="{374C3117-E791-46AC-ABAC-937967D9D30A}" dt="2019-03-28T16:11:00.640" v="163" actId="1036"/>
          <ac:spMkLst>
            <pc:docMk/>
            <pc:sldMk cId="2443568687" sldId="363"/>
            <ac:spMk id="12" creationId="{70D67A57-C485-4526-A802-8D5D0935C1E2}"/>
          </ac:spMkLst>
        </pc:spChg>
        <pc:spChg chg="mod">
          <ac:chgData name="Claire Walker" userId="ea9b7a16-6533-4bfc-968f-2b771b65ab59" providerId="ADAL" clId="{374C3117-E791-46AC-ABAC-937967D9D30A}" dt="2019-03-28T16:11:15.869" v="189" actId="404"/>
          <ac:spMkLst>
            <pc:docMk/>
            <pc:sldMk cId="2443568687" sldId="363"/>
            <ac:spMk id="19" creationId="{5252A847-DE45-4FA3-A1F8-EEBEB845FF8E}"/>
          </ac:spMkLst>
        </pc:spChg>
        <pc:graphicFrameChg chg="del">
          <ac:chgData name="Claire Walker" userId="ea9b7a16-6533-4bfc-968f-2b771b65ab59" providerId="ADAL" clId="{374C3117-E791-46AC-ABAC-937967D9D30A}" dt="2019-03-28T16:10:50.344" v="139" actId="478"/>
          <ac:graphicFrameMkLst>
            <pc:docMk/>
            <pc:sldMk cId="2443568687" sldId="363"/>
            <ac:graphicFrameMk id="7" creationId="{51025CFF-E775-43F3-8DA7-CECE05C6F77E}"/>
          </ac:graphicFrameMkLst>
        </pc:graphicFrameChg>
        <pc:graphicFrameChg chg="add modGraphic">
          <ac:chgData name="Claire Walker" userId="ea9b7a16-6533-4bfc-968f-2b771b65ab59" providerId="ADAL" clId="{374C3117-E791-46AC-ABAC-937967D9D30A}" dt="2019-03-28T16:24:05.796" v="348" actId="404"/>
          <ac:graphicFrameMkLst>
            <pc:docMk/>
            <pc:sldMk cId="2443568687" sldId="363"/>
            <ac:graphicFrameMk id="10" creationId="{871DDAB6-FB25-4367-91A4-008D70F3311E}"/>
          </ac:graphicFrameMkLst>
        </pc:graphicFrameChg>
      </pc:sldChg>
      <pc:sldChg chg="del">
        <pc:chgData name="Claire Walker" userId="ea9b7a16-6533-4bfc-968f-2b771b65ab59" providerId="ADAL" clId="{374C3117-E791-46AC-ABAC-937967D9D30A}" dt="2019-03-28T16:16:15.569" v="225" actId="2696"/>
        <pc:sldMkLst>
          <pc:docMk/>
          <pc:sldMk cId="756477450" sldId="364"/>
        </pc:sldMkLst>
      </pc:sldChg>
      <pc:sldChg chg="del">
        <pc:chgData name="Claire Walker" userId="ea9b7a16-6533-4bfc-968f-2b771b65ab59" providerId="ADAL" clId="{374C3117-E791-46AC-ABAC-937967D9D30A}" dt="2019-03-28T16:17:56.052" v="242" actId="2696"/>
        <pc:sldMkLst>
          <pc:docMk/>
          <pc:sldMk cId="1587178999" sldId="365"/>
        </pc:sldMkLst>
      </pc:sldChg>
      <pc:sldChg chg="modSp del">
        <pc:chgData name="Claire Walker" userId="ea9b7a16-6533-4bfc-968f-2b771b65ab59" providerId="ADAL" clId="{374C3117-E791-46AC-ABAC-937967D9D30A}" dt="2019-03-28T16:21:36.095" v="284" actId="2696"/>
        <pc:sldMkLst>
          <pc:docMk/>
          <pc:sldMk cId="654004260" sldId="366"/>
        </pc:sldMkLst>
        <pc:spChg chg="mod">
          <ac:chgData name="Claire Walker" userId="ea9b7a16-6533-4bfc-968f-2b771b65ab59" providerId="ADAL" clId="{374C3117-E791-46AC-ABAC-937967D9D30A}" dt="2019-03-28T16:21:05.237" v="283" actId="115"/>
          <ac:spMkLst>
            <pc:docMk/>
            <pc:sldMk cId="654004260" sldId="366"/>
            <ac:spMk id="19" creationId="{5252A847-DE45-4FA3-A1F8-EEBEB845FF8E}"/>
          </ac:spMkLst>
        </pc:spChg>
      </pc:sldChg>
      <pc:sldChg chg="addSp delSp modSp">
        <pc:chgData name="Claire Walker" userId="ea9b7a16-6533-4bfc-968f-2b771b65ab59" providerId="ADAL" clId="{374C3117-E791-46AC-ABAC-937967D9D30A}" dt="2019-03-28T16:25:06.896" v="389" actId="20577"/>
        <pc:sldMkLst>
          <pc:docMk/>
          <pc:sldMk cId="1600950813" sldId="367"/>
        </pc:sldMkLst>
        <pc:spChg chg="mod">
          <ac:chgData name="Claire Walker" userId="ea9b7a16-6533-4bfc-968f-2b771b65ab59" providerId="ADAL" clId="{374C3117-E791-46AC-ABAC-937967D9D30A}" dt="2019-03-28T16:17:11" v="233" actId="404"/>
          <ac:spMkLst>
            <pc:docMk/>
            <pc:sldMk cId="1600950813" sldId="367"/>
            <ac:spMk id="19" creationId="{5252A847-DE45-4FA3-A1F8-EEBEB845FF8E}"/>
          </ac:spMkLst>
        </pc:spChg>
        <pc:graphicFrameChg chg="del mod modGraphic">
          <ac:chgData name="Claire Walker" userId="ea9b7a16-6533-4bfc-968f-2b771b65ab59" providerId="ADAL" clId="{374C3117-E791-46AC-ABAC-937967D9D30A}" dt="2019-03-28T16:18:39.272" v="253" actId="478"/>
          <ac:graphicFrameMkLst>
            <pc:docMk/>
            <pc:sldMk cId="1600950813" sldId="367"/>
            <ac:graphicFrameMk id="9" creationId="{A751C22F-DC78-44B5-BF7A-E673A996300C}"/>
          </ac:graphicFrameMkLst>
        </pc:graphicFrameChg>
        <pc:graphicFrameChg chg="add modGraphic">
          <ac:chgData name="Claire Walker" userId="ea9b7a16-6533-4bfc-968f-2b771b65ab59" providerId="ADAL" clId="{374C3117-E791-46AC-ABAC-937967D9D30A}" dt="2019-03-28T16:25:06.896" v="389" actId="20577"/>
          <ac:graphicFrameMkLst>
            <pc:docMk/>
            <pc:sldMk cId="1600950813" sldId="367"/>
            <ac:graphicFrameMk id="10" creationId="{543CF731-07D2-4C2B-ABA9-0F98D3C5E2A9}"/>
          </ac:graphicFrameMkLst>
        </pc:graphicFrameChg>
      </pc:sldChg>
      <pc:sldChg chg="add del">
        <pc:chgData name="Claire Walker" userId="ea9b7a16-6533-4bfc-968f-2b771b65ab59" providerId="ADAL" clId="{374C3117-E791-46AC-ABAC-937967D9D30A}" dt="2019-03-28T16:20:50.975" v="274" actId="2696"/>
        <pc:sldMkLst>
          <pc:docMk/>
          <pc:sldMk cId="371121494" sldId="368"/>
        </pc:sldMkLst>
      </pc:sldChg>
      <pc:sldChg chg="addSp delSp modSp">
        <pc:chgData name="Claire Walker" userId="ea9b7a16-6533-4bfc-968f-2b771b65ab59" providerId="ADAL" clId="{374C3117-E791-46AC-ABAC-937967D9D30A}" dt="2019-03-28T16:29:03.255" v="455" actId="478"/>
        <pc:sldMkLst>
          <pc:docMk/>
          <pc:sldMk cId="3184913088" sldId="369"/>
        </pc:sldMkLst>
        <pc:spChg chg="mod">
          <ac:chgData name="Claire Walker" userId="ea9b7a16-6533-4bfc-968f-2b771b65ab59" providerId="ADAL" clId="{374C3117-E791-46AC-ABAC-937967D9D30A}" dt="2019-03-28T16:22:21.217" v="294" actId="404"/>
          <ac:spMkLst>
            <pc:docMk/>
            <pc:sldMk cId="3184913088" sldId="369"/>
            <ac:spMk id="19" creationId="{5252A847-DE45-4FA3-A1F8-EEBEB845FF8E}"/>
          </ac:spMkLst>
        </pc:spChg>
        <pc:graphicFrameChg chg="del mod modGraphic">
          <ac:chgData name="Claire Walker" userId="ea9b7a16-6533-4bfc-968f-2b771b65ab59" providerId="ADAL" clId="{374C3117-E791-46AC-ABAC-937967D9D30A}" dt="2019-03-28T16:28:48.581" v="452" actId="478"/>
          <ac:graphicFrameMkLst>
            <pc:docMk/>
            <pc:sldMk cId="3184913088" sldId="369"/>
            <ac:graphicFrameMk id="7" creationId="{71DC72CB-E72E-4494-A2BC-99A36D69D9E5}"/>
          </ac:graphicFrameMkLst>
        </pc:graphicFrameChg>
        <pc:graphicFrameChg chg="add mod modGraphic">
          <ac:chgData name="Claire Walker" userId="ea9b7a16-6533-4bfc-968f-2b771b65ab59" providerId="ADAL" clId="{374C3117-E791-46AC-ABAC-937967D9D30A}" dt="2019-03-28T16:28:44.182" v="451" actId="122"/>
          <ac:graphicFrameMkLst>
            <pc:docMk/>
            <pc:sldMk cId="3184913088" sldId="369"/>
            <ac:graphicFrameMk id="9" creationId="{876874F7-5287-42D6-AAE1-BABCA5135860}"/>
          </ac:graphicFrameMkLst>
        </pc:graphicFrameChg>
        <pc:cxnChg chg="add del mod">
          <ac:chgData name="Claire Walker" userId="ea9b7a16-6533-4bfc-968f-2b771b65ab59" providerId="ADAL" clId="{374C3117-E791-46AC-ABAC-937967D9D30A}" dt="2019-03-28T16:29:03.255" v="455" actId="478"/>
          <ac:cxnSpMkLst>
            <pc:docMk/>
            <pc:sldMk cId="3184913088" sldId="369"/>
            <ac:cxnSpMk id="10" creationId="{308E296B-C089-4D0F-9DDA-FE448DE37BE5}"/>
          </ac:cxnSpMkLst>
        </pc:cxnChg>
        <pc:cxnChg chg="add del mod">
          <ac:chgData name="Claire Walker" userId="ea9b7a16-6533-4bfc-968f-2b771b65ab59" providerId="ADAL" clId="{374C3117-E791-46AC-ABAC-937967D9D30A}" dt="2019-03-28T16:29:03.255" v="455" actId="478"/>
          <ac:cxnSpMkLst>
            <pc:docMk/>
            <pc:sldMk cId="3184913088" sldId="369"/>
            <ac:cxnSpMk id="11" creationId="{634EC1D6-BDE8-4B91-B8EC-DA2BD7A4AAA5}"/>
          </ac:cxnSpMkLst>
        </pc:cxnChg>
        <pc:cxnChg chg="add del mod">
          <ac:chgData name="Claire Walker" userId="ea9b7a16-6533-4bfc-968f-2b771b65ab59" providerId="ADAL" clId="{374C3117-E791-46AC-ABAC-937967D9D30A}" dt="2019-03-28T16:29:03.255" v="455" actId="478"/>
          <ac:cxnSpMkLst>
            <pc:docMk/>
            <pc:sldMk cId="3184913088" sldId="369"/>
            <ac:cxnSpMk id="13" creationId="{C90F2A7E-8003-4E4D-9781-077EB7E2FB80}"/>
          </ac:cxnSpMkLst>
        </pc:cxnChg>
      </pc:sldChg>
      <pc:sldChg chg="del">
        <pc:chgData name="Claire Walker" userId="ea9b7a16-6533-4bfc-968f-2b771b65ab59" providerId="ADAL" clId="{374C3117-E791-46AC-ABAC-937967D9D30A}" dt="2019-03-28T16:28:55.184" v="453" actId="2696"/>
        <pc:sldMkLst>
          <pc:docMk/>
          <pc:sldMk cId="533599975" sldId="370"/>
        </pc:sldMkLst>
      </pc:sldChg>
      <pc:sldChg chg="modSp">
        <pc:chgData name="Claire Walker" userId="ea9b7a16-6533-4bfc-968f-2b771b65ab59" providerId="ADAL" clId="{374C3117-E791-46AC-ABAC-937967D9D30A}" dt="2019-03-29T08:45:54.016" v="650" actId="20577"/>
        <pc:sldMkLst>
          <pc:docMk/>
          <pc:sldMk cId="3419018229" sldId="371"/>
        </pc:sldMkLst>
        <pc:spChg chg="mod">
          <ac:chgData name="Claire Walker" userId="ea9b7a16-6533-4bfc-968f-2b771b65ab59" providerId="ADAL" clId="{374C3117-E791-46AC-ABAC-937967D9D30A}" dt="2019-03-29T08:45:54.016" v="650" actId="20577"/>
          <ac:spMkLst>
            <pc:docMk/>
            <pc:sldMk cId="3419018229" sldId="371"/>
            <ac:spMk id="19" creationId="{5252A847-DE45-4FA3-A1F8-EEBEB845FF8E}"/>
          </ac:spMkLst>
        </pc:spChg>
      </pc:sldChg>
      <pc:sldChg chg="modSp">
        <pc:chgData name="Claire Walker" userId="ea9b7a16-6533-4bfc-968f-2b771b65ab59" providerId="ADAL" clId="{374C3117-E791-46AC-ABAC-937967D9D30A}" dt="2019-03-29T08:55:23.698" v="744" actId="20577"/>
        <pc:sldMkLst>
          <pc:docMk/>
          <pc:sldMk cId="1207843768" sldId="372"/>
        </pc:sldMkLst>
        <pc:spChg chg="mod">
          <ac:chgData name="Claire Walker" userId="ea9b7a16-6533-4bfc-968f-2b771b65ab59" providerId="ADAL" clId="{374C3117-E791-46AC-ABAC-937967D9D30A}" dt="2019-03-29T08:54:44.891" v="671" actId="408"/>
          <ac:spMkLst>
            <pc:docMk/>
            <pc:sldMk cId="1207843768" sldId="372"/>
            <ac:spMk id="7" creationId="{4D05B7AC-1EF3-4D64-BC0B-B6F8C28E12ED}"/>
          </ac:spMkLst>
        </pc:spChg>
        <pc:spChg chg="mod">
          <ac:chgData name="Claire Walker" userId="ea9b7a16-6533-4bfc-968f-2b771b65ab59" providerId="ADAL" clId="{374C3117-E791-46AC-ABAC-937967D9D30A}" dt="2019-03-29T08:54:44.891" v="671" actId="408"/>
          <ac:spMkLst>
            <pc:docMk/>
            <pc:sldMk cId="1207843768" sldId="372"/>
            <ac:spMk id="9" creationId="{A6ACBCFA-E200-4A36-86CC-C7345537792C}"/>
          </ac:spMkLst>
        </pc:spChg>
        <pc:spChg chg="mod">
          <ac:chgData name="Claire Walker" userId="ea9b7a16-6533-4bfc-968f-2b771b65ab59" providerId="ADAL" clId="{374C3117-E791-46AC-ABAC-937967D9D30A}" dt="2019-03-29T08:54:44.891" v="671" actId="408"/>
          <ac:spMkLst>
            <pc:docMk/>
            <pc:sldMk cId="1207843768" sldId="372"/>
            <ac:spMk id="10" creationId="{34395A76-912A-4BD0-99CC-AB0EB9420A15}"/>
          </ac:spMkLst>
        </pc:spChg>
        <pc:spChg chg="mod">
          <ac:chgData name="Claire Walker" userId="ea9b7a16-6533-4bfc-968f-2b771b65ab59" providerId="ADAL" clId="{374C3117-E791-46AC-ABAC-937967D9D30A}" dt="2019-03-29T08:55:23.698" v="744" actId="20577"/>
          <ac:spMkLst>
            <pc:docMk/>
            <pc:sldMk cId="1207843768" sldId="372"/>
            <ac:spMk id="19" creationId="{5252A847-DE45-4FA3-A1F8-EEBEB845FF8E}"/>
          </ac:spMkLst>
        </pc:spChg>
      </pc:sldChg>
      <pc:sldChg chg="del">
        <pc:chgData name="Claire Walker" userId="ea9b7a16-6533-4bfc-968f-2b771b65ab59" providerId="ADAL" clId="{374C3117-E791-46AC-ABAC-937967D9D30A}" dt="2019-03-29T08:55:53.251" v="755" actId="2696"/>
        <pc:sldMkLst>
          <pc:docMk/>
          <pc:sldMk cId="2923851380" sldId="373"/>
        </pc:sldMkLst>
      </pc:sldChg>
      <pc:sldChg chg="modSp">
        <pc:chgData name="Claire Walker" userId="ea9b7a16-6533-4bfc-968f-2b771b65ab59" providerId="ADAL" clId="{374C3117-E791-46AC-ABAC-937967D9D30A}" dt="2019-03-29T08:59:41.381" v="797" actId="20577"/>
        <pc:sldMkLst>
          <pc:docMk/>
          <pc:sldMk cId="3128014815" sldId="374"/>
        </pc:sldMkLst>
        <pc:spChg chg="mod">
          <ac:chgData name="Claire Walker" userId="ea9b7a16-6533-4bfc-968f-2b771b65ab59" providerId="ADAL" clId="{374C3117-E791-46AC-ABAC-937967D9D30A}" dt="2019-03-29T08:59:41.381" v="797" actId="20577"/>
          <ac:spMkLst>
            <pc:docMk/>
            <pc:sldMk cId="3128014815" sldId="374"/>
            <ac:spMk id="19" creationId="{5252A847-DE45-4FA3-A1F8-EEBEB845FF8E}"/>
          </ac:spMkLst>
        </pc:spChg>
        <pc:graphicFrameChg chg="mod modGraphic">
          <ac:chgData name="Claire Walker" userId="ea9b7a16-6533-4bfc-968f-2b771b65ab59" providerId="ADAL" clId="{374C3117-E791-46AC-ABAC-937967D9D30A}" dt="2019-03-29T08:58:51.013" v="765" actId="207"/>
          <ac:graphicFrameMkLst>
            <pc:docMk/>
            <pc:sldMk cId="3128014815" sldId="374"/>
            <ac:graphicFrameMk id="7" creationId="{C6531F3E-7F74-4CB5-A48A-50A3550B46ED}"/>
          </ac:graphicFrameMkLst>
        </pc:graphicFrameChg>
      </pc:sldChg>
      <pc:sldChg chg="del">
        <pc:chgData name="Claire Walker" userId="ea9b7a16-6533-4bfc-968f-2b771b65ab59" providerId="ADAL" clId="{374C3117-E791-46AC-ABAC-937967D9D30A}" dt="2019-03-29T08:59:23.701" v="783" actId="2696"/>
        <pc:sldMkLst>
          <pc:docMk/>
          <pc:sldMk cId="1325025746" sldId="375"/>
        </pc:sldMkLst>
      </pc:sldChg>
      <pc:sldChg chg="delSp add ord">
        <pc:chgData name="Claire Walker" userId="ea9b7a16-6533-4bfc-968f-2b771b65ab59" providerId="ADAL" clId="{374C3117-E791-46AC-ABAC-937967D9D30A}" dt="2019-03-29T09:58:17.706" v="820"/>
        <pc:sldMkLst>
          <pc:docMk/>
          <pc:sldMk cId="1622239617" sldId="376"/>
        </pc:sldMkLst>
        <pc:spChg chg="del">
          <ac:chgData name="Claire Walker" userId="ea9b7a16-6533-4bfc-968f-2b771b65ab59" providerId="ADAL" clId="{374C3117-E791-46AC-ABAC-937967D9D30A}" dt="2019-03-28T15:52:46.690" v="113" actId="478"/>
          <ac:spMkLst>
            <pc:docMk/>
            <pc:sldMk cId="1622239617" sldId="376"/>
            <ac:spMk id="27" creationId="{BD4ED546-23BE-40B8-9E6B-1F18218C7FC8}"/>
          </ac:spMkLst>
        </pc:spChg>
        <pc:spChg chg="del">
          <ac:chgData name="Claire Walker" userId="ea9b7a16-6533-4bfc-968f-2b771b65ab59" providerId="ADAL" clId="{374C3117-E791-46AC-ABAC-937967D9D30A}" dt="2019-03-28T15:52:46.690" v="113" actId="478"/>
          <ac:spMkLst>
            <pc:docMk/>
            <pc:sldMk cId="1622239617" sldId="376"/>
            <ac:spMk id="28" creationId="{F65D5DD9-1B66-4D06-8F98-7AEA36258459}"/>
          </ac:spMkLst>
        </pc:spChg>
        <pc:spChg chg="del">
          <ac:chgData name="Claire Walker" userId="ea9b7a16-6533-4bfc-968f-2b771b65ab59" providerId="ADAL" clId="{374C3117-E791-46AC-ABAC-937967D9D30A}" dt="2019-03-28T15:52:46.690" v="113" actId="478"/>
          <ac:spMkLst>
            <pc:docMk/>
            <pc:sldMk cId="1622239617" sldId="376"/>
            <ac:spMk id="29" creationId="{104CEAEE-303D-4545-8C92-B1FAE0E030F8}"/>
          </ac:spMkLst>
        </pc:spChg>
        <pc:spChg chg="del">
          <ac:chgData name="Claire Walker" userId="ea9b7a16-6533-4bfc-968f-2b771b65ab59" providerId="ADAL" clId="{374C3117-E791-46AC-ABAC-937967D9D30A}" dt="2019-03-28T15:52:46.690" v="113" actId="478"/>
          <ac:spMkLst>
            <pc:docMk/>
            <pc:sldMk cId="1622239617" sldId="376"/>
            <ac:spMk id="30" creationId="{5914E3AE-07C4-4F29-8816-744288C57571}"/>
          </ac:spMkLst>
        </pc:spChg>
        <pc:spChg chg="del">
          <ac:chgData name="Claire Walker" userId="ea9b7a16-6533-4bfc-968f-2b771b65ab59" providerId="ADAL" clId="{374C3117-E791-46AC-ABAC-937967D9D30A}" dt="2019-03-28T15:52:46.690" v="113" actId="478"/>
          <ac:spMkLst>
            <pc:docMk/>
            <pc:sldMk cId="1622239617" sldId="376"/>
            <ac:spMk id="31" creationId="{D795753C-9BA3-428A-B0BD-47D35BE7B94A}"/>
          </ac:spMkLst>
        </pc:spChg>
        <pc:spChg chg="del">
          <ac:chgData name="Claire Walker" userId="ea9b7a16-6533-4bfc-968f-2b771b65ab59" providerId="ADAL" clId="{374C3117-E791-46AC-ABAC-937967D9D30A}" dt="2019-03-28T15:52:46.690" v="113" actId="478"/>
          <ac:spMkLst>
            <pc:docMk/>
            <pc:sldMk cId="1622239617" sldId="376"/>
            <ac:spMk id="32" creationId="{C86E6BBD-709D-49CE-8ED7-FBF32EB9027D}"/>
          </ac:spMkLst>
        </pc:spChg>
        <pc:spChg chg="del">
          <ac:chgData name="Claire Walker" userId="ea9b7a16-6533-4bfc-968f-2b771b65ab59" providerId="ADAL" clId="{374C3117-E791-46AC-ABAC-937967D9D30A}" dt="2019-03-28T15:52:46.690" v="113" actId="478"/>
          <ac:spMkLst>
            <pc:docMk/>
            <pc:sldMk cId="1622239617" sldId="376"/>
            <ac:spMk id="33" creationId="{FA52891C-5B76-4416-A259-56B632EBFFAA}"/>
          </ac:spMkLst>
        </pc:spChg>
        <pc:spChg chg="del">
          <ac:chgData name="Claire Walker" userId="ea9b7a16-6533-4bfc-968f-2b771b65ab59" providerId="ADAL" clId="{374C3117-E791-46AC-ABAC-937967D9D30A}" dt="2019-03-28T15:52:46.690" v="113" actId="478"/>
          <ac:spMkLst>
            <pc:docMk/>
            <pc:sldMk cId="1622239617" sldId="376"/>
            <ac:spMk id="34" creationId="{9BD2AE04-74D2-4706-A92D-897EF527E891}"/>
          </ac:spMkLst>
        </pc:spChg>
        <pc:spChg chg="del">
          <ac:chgData name="Claire Walker" userId="ea9b7a16-6533-4bfc-968f-2b771b65ab59" providerId="ADAL" clId="{374C3117-E791-46AC-ABAC-937967D9D30A}" dt="2019-03-28T15:52:46.690" v="113" actId="478"/>
          <ac:spMkLst>
            <pc:docMk/>
            <pc:sldMk cId="1622239617" sldId="376"/>
            <ac:spMk id="35" creationId="{5CECF77B-BFA2-4377-BB18-024C7C5AB267}"/>
          </ac:spMkLst>
        </pc:spChg>
        <pc:spChg chg="del">
          <ac:chgData name="Claire Walker" userId="ea9b7a16-6533-4bfc-968f-2b771b65ab59" providerId="ADAL" clId="{374C3117-E791-46AC-ABAC-937967D9D30A}" dt="2019-03-28T15:52:46.690" v="113" actId="478"/>
          <ac:spMkLst>
            <pc:docMk/>
            <pc:sldMk cId="1622239617" sldId="376"/>
            <ac:spMk id="36" creationId="{7150766B-8279-492D-83BB-42427CF92C89}"/>
          </ac:spMkLst>
        </pc:spChg>
        <pc:spChg chg="del">
          <ac:chgData name="Claire Walker" userId="ea9b7a16-6533-4bfc-968f-2b771b65ab59" providerId="ADAL" clId="{374C3117-E791-46AC-ABAC-937967D9D30A}" dt="2019-03-28T15:52:46.690" v="113" actId="478"/>
          <ac:spMkLst>
            <pc:docMk/>
            <pc:sldMk cId="1622239617" sldId="376"/>
            <ac:spMk id="37" creationId="{688D09C0-0678-45BB-A305-FA900D7A8F1D}"/>
          </ac:spMkLst>
        </pc:spChg>
        <pc:spChg chg="del">
          <ac:chgData name="Claire Walker" userId="ea9b7a16-6533-4bfc-968f-2b771b65ab59" providerId="ADAL" clId="{374C3117-E791-46AC-ABAC-937967D9D30A}" dt="2019-03-28T15:52:46.690" v="113" actId="478"/>
          <ac:spMkLst>
            <pc:docMk/>
            <pc:sldMk cId="1622239617" sldId="376"/>
            <ac:spMk id="38" creationId="{9E11CFC5-1DA4-454E-9D15-9D9A127F5184}"/>
          </ac:spMkLst>
        </pc:spChg>
      </pc:sldChg>
      <pc:sldChg chg="add del">
        <pc:chgData name="Claire Walker" userId="ea9b7a16-6533-4bfc-968f-2b771b65ab59" providerId="ADAL" clId="{374C3117-E791-46AC-ABAC-937967D9D30A}" dt="2019-03-28T15:50:41.735" v="38"/>
        <pc:sldMkLst>
          <pc:docMk/>
          <pc:sldMk cId="2842595351" sldId="376"/>
        </pc:sldMkLst>
      </pc:sldChg>
      <pc:sldChg chg="add del">
        <pc:chgData name="Claire Walker" userId="ea9b7a16-6533-4bfc-968f-2b771b65ab59" providerId="ADAL" clId="{374C3117-E791-46AC-ABAC-937967D9D30A}" dt="2019-03-28T15:50:38.879" v="36"/>
        <pc:sldMkLst>
          <pc:docMk/>
          <pc:sldMk cId="1739141733" sldId="377"/>
        </pc:sldMkLst>
      </pc:sldChg>
      <pc:sldChg chg="modSp add">
        <pc:chgData name="Claire Walker" userId="ea9b7a16-6533-4bfc-968f-2b771b65ab59" providerId="ADAL" clId="{374C3117-E791-46AC-ABAC-937967D9D30A}" dt="2019-03-28T16:24:12.999" v="350" actId="404"/>
        <pc:sldMkLst>
          <pc:docMk/>
          <pc:sldMk cId="2965373006" sldId="377"/>
        </pc:sldMkLst>
        <pc:graphicFrameChg chg="modGraphic">
          <ac:chgData name="Claire Walker" userId="ea9b7a16-6533-4bfc-968f-2b771b65ab59" providerId="ADAL" clId="{374C3117-E791-46AC-ABAC-937967D9D30A}" dt="2019-03-28T16:24:12.999" v="350" actId="404"/>
          <ac:graphicFrameMkLst>
            <pc:docMk/>
            <pc:sldMk cId="2965373006" sldId="377"/>
            <ac:graphicFrameMk id="7" creationId="{F8518A21-F747-4F3C-B3C0-207E45AFE1C4}"/>
          </ac:graphicFrameMkLst>
        </pc:graphicFrameChg>
      </pc:sldChg>
      <pc:sldChg chg="modSp add">
        <pc:chgData name="Claire Walker" userId="ea9b7a16-6533-4bfc-968f-2b771b65ab59" providerId="ADAL" clId="{374C3117-E791-46AC-ABAC-937967D9D30A}" dt="2019-03-28T16:25:17.471" v="397" actId="115"/>
        <pc:sldMkLst>
          <pc:docMk/>
          <pc:sldMk cId="1594577252" sldId="378"/>
        </pc:sldMkLst>
        <pc:graphicFrameChg chg="mod modGraphic">
          <ac:chgData name="Claire Walker" userId="ea9b7a16-6533-4bfc-968f-2b771b65ab59" providerId="ADAL" clId="{374C3117-E791-46AC-ABAC-937967D9D30A}" dt="2019-03-28T16:25:17.471" v="397" actId="115"/>
          <ac:graphicFrameMkLst>
            <pc:docMk/>
            <pc:sldMk cId="1594577252" sldId="378"/>
            <ac:graphicFrameMk id="9" creationId="{A751C22F-DC78-44B5-BF7A-E673A996300C}"/>
          </ac:graphicFrameMkLst>
        </pc:graphicFrameChg>
      </pc:sldChg>
      <pc:sldChg chg="add">
        <pc:chgData name="Claire Walker" userId="ea9b7a16-6533-4bfc-968f-2b771b65ab59" providerId="ADAL" clId="{374C3117-E791-46AC-ABAC-937967D9D30A}" dt="2019-03-28T16:28:57.579" v="454"/>
        <pc:sldMkLst>
          <pc:docMk/>
          <pc:sldMk cId="257814802" sldId="379"/>
        </pc:sldMkLst>
      </pc:sldChg>
      <pc:sldChg chg="add">
        <pc:chgData name="Claire Walker" userId="ea9b7a16-6533-4bfc-968f-2b771b65ab59" providerId="ADAL" clId="{374C3117-E791-46AC-ABAC-937967D9D30A}" dt="2019-03-29T08:55:20.386" v="743"/>
        <pc:sldMkLst>
          <pc:docMk/>
          <pc:sldMk cId="1944059219" sldId="380"/>
        </pc:sldMkLst>
      </pc:sldChg>
      <pc:sldChg chg="modSp add">
        <pc:chgData name="Claire Walker" userId="ea9b7a16-6533-4bfc-968f-2b771b65ab59" providerId="ADAL" clId="{374C3117-E791-46AC-ABAC-937967D9D30A}" dt="2019-03-29T08:55:44.193" v="754" actId="2711"/>
        <pc:sldMkLst>
          <pc:docMk/>
          <pc:sldMk cId="2165174207" sldId="381"/>
        </pc:sldMkLst>
        <pc:spChg chg="mod">
          <ac:chgData name="Claire Walker" userId="ea9b7a16-6533-4bfc-968f-2b771b65ab59" providerId="ADAL" clId="{374C3117-E791-46AC-ABAC-937967D9D30A}" dt="2019-03-29T08:55:44.193" v="754" actId="2711"/>
          <ac:spMkLst>
            <pc:docMk/>
            <pc:sldMk cId="2165174207" sldId="381"/>
            <ac:spMk id="19" creationId="{5252A847-DE45-4FA3-A1F8-EEBEB845FF8E}"/>
          </ac:spMkLst>
        </pc:spChg>
      </pc:sldChg>
      <pc:sldChg chg="modSp add">
        <pc:chgData name="Claire Walker" userId="ea9b7a16-6533-4bfc-968f-2b771b65ab59" providerId="ADAL" clId="{374C3117-E791-46AC-ABAC-937967D9D30A}" dt="2019-03-29T08:59:48.725" v="811" actId="20577"/>
        <pc:sldMkLst>
          <pc:docMk/>
          <pc:sldMk cId="758526750" sldId="382"/>
        </pc:sldMkLst>
        <pc:spChg chg="mod">
          <ac:chgData name="Claire Walker" userId="ea9b7a16-6533-4bfc-968f-2b771b65ab59" providerId="ADAL" clId="{374C3117-E791-46AC-ABAC-937967D9D30A}" dt="2019-03-29T08:59:48.725" v="811" actId="20577"/>
          <ac:spMkLst>
            <pc:docMk/>
            <pc:sldMk cId="758526750" sldId="382"/>
            <ac:spMk id="19" creationId="{5252A847-DE45-4FA3-A1F8-EEBEB845FF8E}"/>
          </ac:spMkLst>
        </pc:spChg>
        <pc:graphicFrameChg chg="modGraphic">
          <ac:chgData name="Claire Walker" userId="ea9b7a16-6533-4bfc-968f-2b771b65ab59" providerId="ADAL" clId="{374C3117-E791-46AC-ABAC-937967D9D30A}" dt="2019-03-29T08:59:21.149" v="782" actId="20577"/>
          <ac:graphicFrameMkLst>
            <pc:docMk/>
            <pc:sldMk cId="758526750" sldId="382"/>
            <ac:graphicFrameMk id="7" creationId="{C6531F3E-7F74-4CB5-A48A-50A3550B46ED}"/>
          </ac:graphicFrameMkLst>
        </pc:graphicFrameChg>
      </pc:sldChg>
    </pc:docChg>
  </pc:docChgLst>
  <pc:docChgLst>
    <pc:chgData name="Liz Axup" userId="f0cf2359-c867-42e7-8ac2-6b3e19dcb7ab" providerId="ADAL" clId="{7FFB8586-E78D-4094-84CD-6B591202508F}"/>
  </pc:docChgLst>
  <pc:docChgLst>
    <pc:chgData name="Liz Axup" userId="f0cf2359-c867-42e7-8ac2-6b3e19dcb7ab" providerId="ADAL" clId="{2539F389-B3B6-4D26-9C8A-F7C9CE6F46CA}"/>
  </pc:docChgLst>
  <pc:docChgLst>
    <pc:chgData name="Sian Stebbings" userId="e14ea2a2-07d0-4302-97b9-16dc822a37cc" providerId="ADAL" clId="{9B822971-778A-4ED6-9DAA-935F516E0B74}"/>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19/05/2020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months-years-year-3-time-free-resource-pack" TargetMode="External"/><Relationship Id="rId5" Type="http://schemas.openxmlformats.org/officeDocument/2006/relationships/hyperlink" Target="https://classroomsecrets.co.uk/category/maths/year-3/summer-block-2-time/" TargetMode="External"/><Relationship Id="rId4" Type="http://schemas.openxmlformats.org/officeDocument/2006/relationships/hyperlink" Target="https://classroomsecrets.co.uk/content-domain-filter/?fwp_contentdomain=3m4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Time – Months and Years</a:t>
            </a:r>
            <a:br>
              <a:rPr lang="en-GB" b="1" dirty="0">
                <a:solidFill>
                  <a:schemeClr val="bg2">
                    <a:lumMod val="50000"/>
                  </a:schemeClr>
                </a:solidFill>
                <a:latin typeface="Century Gothic" panose="020B0502020202020204" pitchFamily="34" charset="0"/>
              </a:rPr>
            </a:br>
            <a:endParaRPr lang="en-GB"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4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400" b="1" dirty="0">
              <a:solidFill>
                <a:prstClr val="black"/>
              </a:solidFill>
              <a:latin typeface="Century Gothic" panose="020B0502020202020204" pitchFamily="34" charset="0"/>
            </a:endParaRPr>
          </a:p>
          <a:p>
            <a:pPr lvl="0" defTabSz="457200">
              <a:defRPr/>
            </a:pPr>
            <a:endParaRPr lang="en-GB" sz="14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400" b="1" dirty="0">
              <a:solidFill>
                <a:prstClr val="black"/>
              </a:solidFill>
              <a:latin typeface="Century Gothic" panose="020B0502020202020204" pitchFamily="34" charset="0"/>
            </a:endParaRPr>
          </a:p>
          <a:p>
            <a:pPr>
              <a:defRPr/>
            </a:pPr>
            <a:r>
              <a:rPr lang="en-GB" altLang="en-US" sz="1200" b="1" dirty="0">
                <a:solidFill>
                  <a:srgbClr val="000000"/>
                </a:solidFill>
                <a:latin typeface="Century Gothic" panose="020B0502020202020204" pitchFamily="34" charset="0"/>
                <a:ea typeface="SimSun" panose="02010600030101010101" pitchFamily="2" charset="-122"/>
              </a:rPr>
              <a:t>Mathematics Year 3: (3M4e) </a:t>
            </a:r>
            <a:r>
              <a:rPr lang="en-GB" altLang="en-US" sz="1200" b="1" dirty="0">
                <a:solidFill>
                  <a:srgbClr val="000000"/>
                </a:solidFill>
                <a:latin typeface="Century Gothic" panose="020B0502020202020204" pitchFamily="34" charset="0"/>
                <a:ea typeface="SimSun" panose="02010600030101010101" pitchFamily="2" charset="-122"/>
                <a:hlinkClick r:id="rId4"/>
              </a:rPr>
              <a:t>Know the number of seconds in a minute and the number of days in each month, year and leap year </a:t>
            </a:r>
            <a:br>
              <a:rPr lang="en-GB" sz="1400" b="1" u="sng" dirty="0">
                <a:solidFill>
                  <a:prstClr val="black"/>
                </a:solidFill>
                <a:latin typeface="Century Gothic" panose="020B0502020202020204" pitchFamily="34" charset="0"/>
              </a:rPr>
            </a:br>
            <a:endParaRPr lang="en-GB" sz="14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400" b="1" u="sng" dirty="0">
              <a:solidFill>
                <a:prstClr val="black"/>
              </a:solidFill>
              <a:latin typeface="Century Gothic" panose="020B0502020202020204" pitchFamily="34" charset="0"/>
            </a:endParaRPr>
          </a:p>
          <a:p>
            <a:pPr>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3 Time</a:t>
            </a:r>
            <a:r>
              <a:rPr lang="en-GB" sz="1600" b="1" dirty="0">
                <a:solidFill>
                  <a:prstClr val="black"/>
                </a:solidFill>
                <a:latin typeface="Century Gothic" panose="020B0502020202020204" pitchFamily="34" charset="0"/>
              </a:rPr>
              <a:t> resources.</a:t>
            </a:r>
          </a:p>
          <a:p>
            <a:pPr lvl="0" defTabSz="457200">
              <a:lnSpc>
                <a:spcPct val="100000"/>
              </a:lnSpc>
              <a:spcAft>
                <a:spcPts val="0"/>
              </a:spcAft>
              <a:buClrTx/>
              <a:buSzTx/>
              <a:tabLst/>
              <a:defRPr/>
            </a:pPr>
            <a:endParaRPr lang="en-GB" sz="16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altLang="en-US" sz="1600" b="1" dirty="0">
                <a:solidFill>
                  <a:srgbClr val="000000"/>
                </a:solidFill>
                <a:latin typeface="Century Gothic" panose="020B0502020202020204" pitchFamily="34" charset="0"/>
                <a:ea typeface="SimSun" panose="02010600030101010101" pitchFamily="2" charset="-122"/>
                <a:hlinkClick r:id="rId6"/>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table.</a:t>
            </a:r>
          </a:p>
          <a:p>
            <a:pPr algn="ctr"/>
            <a:endParaRPr lang="en-GB" sz="2000" b="1" u="sng" dirty="0">
              <a:solidFill>
                <a:schemeClr val="bg2">
                  <a:lumMod val="50000"/>
                </a:schemeClr>
              </a:solidFill>
              <a:latin typeface="Century Gothic" panose="020B0502020202020204" pitchFamily="34" charset="0"/>
            </a:endParaRPr>
          </a:p>
          <a:p>
            <a:pPr lvl="0"/>
            <a:endParaRPr lang="en-GB" sz="2800" b="1" dirty="0">
              <a:solidFill>
                <a:srgbClr val="E7E6E6">
                  <a:lumMod val="25000"/>
                </a:srgbClr>
              </a:solidFill>
              <a:latin typeface="Century Gothic" panose="020B0502020202020204" pitchFamily="34" charset="0"/>
            </a:endParaRPr>
          </a:p>
        </p:txBody>
      </p:sp>
      <p:graphicFrame>
        <p:nvGraphicFramePr>
          <p:cNvPr id="9" name="Table 8">
            <a:extLst>
              <a:ext uri="{FF2B5EF4-FFF2-40B4-BE49-F238E27FC236}">
                <a16:creationId xmlns:a16="http://schemas.microsoft.com/office/drawing/2014/main" id="{A751C22F-DC78-44B5-BF7A-E673A996300C}"/>
              </a:ext>
            </a:extLst>
          </p:cNvPr>
          <p:cNvGraphicFramePr>
            <a:graphicFrameLocks noGrp="1"/>
          </p:cNvGraphicFramePr>
          <p:nvPr>
            <p:extLst>
              <p:ext uri="{D42A27DB-BD31-4B8C-83A1-F6EECF244321}">
                <p14:modId xmlns:p14="http://schemas.microsoft.com/office/powerpoint/2010/main" val="1624253784"/>
              </p:ext>
            </p:extLst>
          </p:nvPr>
        </p:nvGraphicFramePr>
        <p:xfrm>
          <a:off x="781878" y="1799303"/>
          <a:ext cx="7222435" cy="2911230"/>
        </p:xfrm>
        <a:graphic>
          <a:graphicData uri="http://schemas.openxmlformats.org/drawingml/2006/table">
            <a:tbl>
              <a:tblPr firstRow="1" bandRow="1">
                <a:tableStyleId>{5940675A-B579-460E-94D1-54222C63F5DA}</a:tableStyleId>
              </a:tblPr>
              <a:tblGrid>
                <a:gridCol w="5349950">
                  <a:extLst>
                    <a:ext uri="{9D8B030D-6E8A-4147-A177-3AD203B41FA5}">
                      <a16:colId xmlns:a16="http://schemas.microsoft.com/office/drawing/2014/main" val="20000"/>
                    </a:ext>
                  </a:extLst>
                </a:gridCol>
                <a:gridCol w="1872485">
                  <a:extLst>
                    <a:ext uri="{9D8B030D-6E8A-4147-A177-3AD203B41FA5}">
                      <a16:colId xmlns:a16="http://schemas.microsoft.com/office/drawing/2014/main" val="20001"/>
                    </a:ext>
                  </a:extLst>
                </a:gridCol>
              </a:tblGrid>
              <a:tr h="970410">
                <a:tc>
                  <a:txBody>
                    <a:bodyPr/>
                    <a:lstStyle/>
                    <a:p>
                      <a:r>
                        <a:rPr lang="en-GB" sz="2400" b="1" dirty="0">
                          <a:latin typeface="Century Gothic" panose="020B0502020202020204" pitchFamily="34" charset="0"/>
                        </a:rPr>
                        <a:t>Number</a:t>
                      </a:r>
                      <a:r>
                        <a:rPr lang="en-GB" sz="2400" b="1" baseline="0" dirty="0">
                          <a:latin typeface="Century Gothic" panose="020B0502020202020204" pitchFamily="34" charset="0"/>
                        </a:rPr>
                        <a:t> of days in the fifth month of the year</a:t>
                      </a:r>
                      <a:endParaRPr lang="en-GB" sz="2400" b="1" dirty="0">
                        <a:latin typeface="Century Gothic" panose="020B0502020202020204" pitchFamily="34" charset="0"/>
                      </a:endParaRPr>
                    </a:p>
                  </a:txBody>
                  <a:tcPr marL="168191" marR="168191" marT="84075" marB="84075" anchor="ctr">
                    <a:solidFill>
                      <a:schemeClr val="bg1"/>
                    </a:solidFill>
                  </a:tcPr>
                </a:tc>
                <a:tc>
                  <a:txBody>
                    <a:bodyPr/>
                    <a:lstStyle/>
                    <a:p>
                      <a:pPr algn="ctr"/>
                      <a:r>
                        <a:rPr lang="en-GB" sz="2400" b="1" dirty="0">
                          <a:solidFill>
                            <a:srgbClr val="FF0000"/>
                          </a:solidFill>
                          <a:latin typeface="Century Gothic" panose="020B0502020202020204" pitchFamily="34" charset="0"/>
                        </a:rPr>
                        <a:t>31</a:t>
                      </a:r>
                    </a:p>
                  </a:txBody>
                  <a:tcPr marL="168191" marR="168191" marT="84075" marB="84075" anchor="ctr">
                    <a:solidFill>
                      <a:schemeClr val="bg1"/>
                    </a:solidFill>
                  </a:tcPr>
                </a:tc>
                <a:extLst>
                  <a:ext uri="{0D108BD9-81ED-4DB2-BD59-A6C34878D82A}">
                    <a16:rowId xmlns:a16="http://schemas.microsoft.com/office/drawing/2014/main" val="10000"/>
                  </a:ext>
                </a:extLst>
              </a:tr>
              <a:tr h="970410">
                <a:tc>
                  <a:txBody>
                    <a:bodyPr/>
                    <a:lstStyle/>
                    <a:p>
                      <a:r>
                        <a:rPr lang="en-GB" sz="2400" b="1" dirty="0">
                          <a:latin typeface="Century Gothic" panose="020B0502020202020204" pitchFamily="34" charset="0"/>
                        </a:rPr>
                        <a:t>Number</a:t>
                      </a:r>
                      <a:r>
                        <a:rPr lang="en-GB" sz="2400" b="1" baseline="0" dirty="0">
                          <a:latin typeface="Century Gothic" panose="020B0502020202020204" pitchFamily="34" charset="0"/>
                        </a:rPr>
                        <a:t> of days in 2019</a:t>
                      </a:r>
                      <a:endParaRPr lang="en-GB" sz="2400" b="1" dirty="0">
                        <a:latin typeface="Century Gothic" panose="020B0502020202020204" pitchFamily="34" charset="0"/>
                      </a:endParaRPr>
                    </a:p>
                  </a:txBody>
                  <a:tcPr marL="168191" marR="168191" marT="84075" marB="84075" anchor="ctr">
                    <a:solidFill>
                      <a:schemeClr val="bg1"/>
                    </a:solidFill>
                  </a:tcPr>
                </a:tc>
                <a:tc>
                  <a:txBody>
                    <a:bodyPr/>
                    <a:lstStyle/>
                    <a:p>
                      <a:pPr algn="ctr"/>
                      <a:r>
                        <a:rPr lang="en-GB" sz="2400" b="1" dirty="0">
                          <a:solidFill>
                            <a:srgbClr val="FF0000"/>
                          </a:solidFill>
                          <a:latin typeface="Century Gothic" panose="020B0502020202020204" pitchFamily="34" charset="0"/>
                        </a:rPr>
                        <a:t>365</a:t>
                      </a:r>
                    </a:p>
                  </a:txBody>
                  <a:tcPr marL="168191" marR="168191" marT="84075" marB="84075" anchor="ctr">
                    <a:solidFill>
                      <a:schemeClr val="bg1"/>
                    </a:solidFill>
                  </a:tcPr>
                </a:tc>
                <a:extLst>
                  <a:ext uri="{0D108BD9-81ED-4DB2-BD59-A6C34878D82A}">
                    <a16:rowId xmlns:a16="http://schemas.microsoft.com/office/drawing/2014/main" val="10001"/>
                  </a:ext>
                </a:extLst>
              </a:tr>
              <a:tr h="970410">
                <a:tc>
                  <a:txBody>
                    <a:bodyPr/>
                    <a:lstStyle/>
                    <a:p>
                      <a:r>
                        <a:rPr lang="en-GB" sz="2400" b="1" dirty="0">
                          <a:latin typeface="Century Gothic" panose="020B0502020202020204" pitchFamily="34" charset="0"/>
                        </a:rPr>
                        <a:t>Number of days in</a:t>
                      </a:r>
                      <a:r>
                        <a:rPr lang="en-GB" sz="2400" b="1" baseline="0" dirty="0">
                          <a:latin typeface="Century Gothic" panose="020B0502020202020204" pitchFamily="34" charset="0"/>
                        </a:rPr>
                        <a:t> February in a </a:t>
                      </a:r>
                      <a:r>
                        <a:rPr lang="en-GB" sz="2400" b="1" u="sng" baseline="0" dirty="0">
                          <a:solidFill>
                            <a:srgbClr val="FF0000"/>
                          </a:solidFill>
                          <a:latin typeface="Century Gothic" panose="020B0502020202020204" pitchFamily="34" charset="0"/>
                        </a:rPr>
                        <a:t>leap</a:t>
                      </a:r>
                      <a:r>
                        <a:rPr lang="en-GB" sz="2400" b="1" baseline="0" dirty="0">
                          <a:latin typeface="Century Gothic" panose="020B0502020202020204" pitchFamily="34" charset="0"/>
                        </a:rPr>
                        <a:t> year</a:t>
                      </a:r>
                      <a:endParaRPr lang="en-GB" sz="2400" b="1" dirty="0">
                        <a:latin typeface="Century Gothic" panose="020B0502020202020204" pitchFamily="34" charset="0"/>
                      </a:endParaRPr>
                    </a:p>
                  </a:txBody>
                  <a:tcPr marL="168191" marR="168191" marT="84075" marB="84075" anchor="ctr">
                    <a:solidFill>
                      <a:schemeClr val="bg1"/>
                    </a:solidFill>
                  </a:tcPr>
                </a:tc>
                <a:tc>
                  <a:txBody>
                    <a:bodyPr/>
                    <a:lstStyle/>
                    <a:p>
                      <a:pPr algn="ctr"/>
                      <a:r>
                        <a:rPr lang="en-GB" sz="2400" b="1" dirty="0">
                          <a:latin typeface="Century Gothic" panose="020B0502020202020204" pitchFamily="34" charset="0"/>
                        </a:rPr>
                        <a:t>29</a:t>
                      </a:r>
                    </a:p>
                  </a:txBody>
                  <a:tcPr marL="168191" marR="168191" marT="84075" marB="84075" anchor="c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94577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Draw lines to match the statements to the missing parts.</a:t>
            </a:r>
          </a:p>
          <a:p>
            <a:pPr lvl="0"/>
            <a:endParaRPr lang="en-GB" sz="2800" b="1" dirty="0">
              <a:solidFill>
                <a:srgbClr val="E7E6E6">
                  <a:lumMod val="25000"/>
                </a:srgbClr>
              </a:solidFill>
              <a:latin typeface="Century Gothic" panose="020B0502020202020204" pitchFamily="34" charset="0"/>
            </a:endParaRPr>
          </a:p>
        </p:txBody>
      </p:sp>
      <p:graphicFrame>
        <p:nvGraphicFramePr>
          <p:cNvPr id="9" name="Table 8">
            <a:extLst>
              <a:ext uri="{FF2B5EF4-FFF2-40B4-BE49-F238E27FC236}">
                <a16:creationId xmlns:a16="http://schemas.microsoft.com/office/drawing/2014/main" id="{876874F7-5287-42D6-AAE1-BABCA5135860}"/>
              </a:ext>
            </a:extLst>
          </p:cNvPr>
          <p:cNvGraphicFramePr>
            <a:graphicFrameLocks noGrp="1"/>
          </p:cNvGraphicFramePr>
          <p:nvPr>
            <p:extLst>
              <p:ext uri="{D42A27DB-BD31-4B8C-83A1-F6EECF244321}">
                <p14:modId xmlns:p14="http://schemas.microsoft.com/office/powerpoint/2010/main" val="581135209"/>
              </p:ext>
            </p:extLst>
          </p:nvPr>
        </p:nvGraphicFramePr>
        <p:xfrm>
          <a:off x="665151" y="1676938"/>
          <a:ext cx="7605392" cy="4267902"/>
        </p:xfrm>
        <a:graphic>
          <a:graphicData uri="http://schemas.openxmlformats.org/drawingml/2006/table">
            <a:tbl>
              <a:tblPr firstRow="1" bandRow="1">
                <a:tableStyleId>{5940675A-B579-460E-94D1-54222C63F5DA}</a:tableStyleId>
              </a:tblPr>
              <a:tblGrid>
                <a:gridCol w="5189739">
                  <a:extLst>
                    <a:ext uri="{9D8B030D-6E8A-4147-A177-3AD203B41FA5}">
                      <a16:colId xmlns:a16="http://schemas.microsoft.com/office/drawing/2014/main" val="20000"/>
                    </a:ext>
                  </a:extLst>
                </a:gridCol>
                <a:gridCol w="1463738">
                  <a:extLst>
                    <a:ext uri="{9D8B030D-6E8A-4147-A177-3AD203B41FA5}">
                      <a16:colId xmlns:a16="http://schemas.microsoft.com/office/drawing/2014/main" val="20001"/>
                    </a:ext>
                  </a:extLst>
                </a:gridCol>
                <a:gridCol w="951915">
                  <a:extLst>
                    <a:ext uri="{9D8B030D-6E8A-4147-A177-3AD203B41FA5}">
                      <a16:colId xmlns:a16="http://schemas.microsoft.com/office/drawing/2014/main" val="2275220844"/>
                    </a:ext>
                  </a:extLst>
                </a:gridCol>
              </a:tblGrid>
              <a:tr h="900000">
                <a:tc>
                  <a:txBody>
                    <a:bodyPr/>
                    <a:lstStyle/>
                    <a:p>
                      <a:r>
                        <a:rPr lang="en-GB" sz="2400" b="1" dirty="0">
                          <a:latin typeface="Century Gothic" panose="020B0502020202020204" pitchFamily="34" charset="0"/>
                        </a:rPr>
                        <a:t>There</a:t>
                      </a:r>
                      <a:r>
                        <a:rPr lang="en-GB" sz="2400" b="1" baseline="0" dirty="0">
                          <a:latin typeface="Century Gothic" panose="020B0502020202020204" pitchFamily="34" charset="0"/>
                        </a:rPr>
                        <a:t> are  </a:t>
                      </a:r>
                      <a:r>
                        <a:rPr lang="en-GB" sz="2400" b="1" spc="-300" dirty="0">
                          <a:latin typeface="Century Gothic" panose="020B0502020202020204" pitchFamily="34" charset="0"/>
                        </a:rPr>
                        <a:t>________</a:t>
                      </a:r>
                      <a:r>
                        <a:rPr lang="en-GB" sz="2400" b="1" baseline="0" dirty="0">
                          <a:latin typeface="Century Gothic" panose="020B0502020202020204" pitchFamily="34" charset="0"/>
                        </a:rPr>
                        <a:t>  days in the 10</a:t>
                      </a:r>
                      <a:r>
                        <a:rPr lang="en-GB" sz="2400" b="1" baseline="30000" dirty="0">
                          <a:latin typeface="Century Gothic" panose="020B0502020202020204" pitchFamily="34" charset="0"/>
                        </a:rPr>
                        <a:t>th</a:t>
                      </a:r>
                      <a:r>
                        <a:rPr lang="en-GB" sz="2400" b="1" baseline="0" dirty="0">
                          <a:latin typeface="Century Gothic" panose="020B0502020202020204" pitchFamily="34" charset="0"/>
                        </a:rPr>
                        <a:t> month of the year</a:t>
                      </a:r>
                      <a:endParaRPr lang="en-GB" sz="2400" b="1" dirty="0">
                        <a:latin typeface="Century Gothic" panose="020B0502020202020204" pitchFamily="34" charset="0"/>
                      </a:endParaRP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endParaRPr lang="en-GB" sz="2400" b="1" dirty="0">
                        <a:latin typeface="Century Gothic" panose="020B0502020202020204" pitchFamily="34" charset="0"/>
                      </a:endParaRPr>
                    </a:p>
                  </a:txBody>
                  <a:tcPr marT="45701" marB="4570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400" b="1" dirty="0">
                          <a:latin typeface="Century Gothic" panose="020B0502020202020204" pitchFamily="34" charset="0"/>
                        </a:rPr>
                        <a:t>8</a:t>
                      </a: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84000">
                <a:tc>
                  <a:txBody>
                    <a:bodyPr/>
                    <a:lstStyle/>
                    <a:p>
                      <a:endParaRPr lang="en-GB" sz="24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mpd="sng">
                      <a:noFill/>
                    </a:lnL>
                    <a:lnT w="12700" cmpd="sng">
                      <a:noFill/>
                    </a:lnT>
                  </a:tcPr>
                </a:tc>
                <a:tc>
                  <a:txBody>
                    <a:bodyPr/>
                    <a:lstStyle/>
                    <a:p>
                      <a:pPr algn="ctr"/>
                      <a:endParaRPr lang="en-GB" sz="24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9948428"/>
                  </a:ext>
                </a:extLst>
              </a:tr>
              <a:tr h="10288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August is the </a:t>
                      </a:r>
                      <a:r>
                        <a:rPr lang="en-GB" sz="2400" b="1" spc="-300" dirty="0">
                          <a:latin typeface="Century Gothic" panose="020B0502020202020204" pitchFamily="34" charset="0"/>
                        </a:rPr>
                        <a:t>________ </a:t>
                      </a:r>
                      <a:r>
                        <a:rPr lang="en-GB" sz="2400" b="1" spc="0" dirty="0" err="1">
                          <a:latin typeface="Century Gothic" panose="020B0502020202020204" pitchFamily="34" charset="0"/>
                        </a:rPr>
                        <a:t>th</a:t>
                      </a:r>
                      <a:r>
                        <a:rPr lang="en-GB" sz="2400" b="1" spc="-300" dirty="0">
                          <a:latin typeface="Century Gothic" panose="020B0502020202020204" pitchFamily="34" charset="0"/>
                        </a:rPr>
                        <a:t> </a:t>
                      </a:r>
                      <a:r>
                        <a:rPr lang="en-GB" sz="2400" b="1" spc="0" dirty="0">
                          <a:latin typeface="Century Gothic" panose="020B0502020202020204" pitchFamily="34" charset="0"/>
                        </a:rPr>
                        <a:t>month of the year</a:t>
                      </a: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mpd="sng">
                      <a:noFill/>
                    </a:lnT>
                  </a:tcPr>
                </a:tc>
                <a:tc>
                  <a:txBody>
                    <a:bodyPr/>
                    <a:lstStyle/>
                    <a:p>
                      <a:pPr algn="ctr"/>
                      <a:r>
                        <a:rPr lang="en-GB" sz="2400" b="1" dirty="0">
                          <a:latin typeface="Century Gothic" panose="020B0502020202020204" pitchFamily="34" charset="0"/>
                        </a:rPr>
                        <a:t>31</a:t>
                      </a:r>
                      <a:endParaRPr lang="en-GB" dirty="0"/>
                    </a:p>
                  </a:txBody>
                  <a:tcPr marT="45701" marB="4570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6404236"/>
                  </a:ext>
                </a:extLst>
              </a:tr>
              <a:tr h="7551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24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lnL w="12700" cmpd="sng">
                      <a:noFill/>
                    </a:lnL>
                    <a:lnT w="12700" cmpd="sng">
                      <a:noFill/>
                    </a:lnT>
                  </a:tcPr>
                </a:tc>
                <a:tc>
                  <a:txBody>
                    <a:bodyPr/>
                    <a:lstStyle/>
                    <a:p>
                      <a:pPr algn="ctr"/>
                      <a:endParaRPr lang="en-GB" sz="24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4125728"/>
                  </a:ext>
                </a:extLst>
              </a:tr>
              <a:tr h="900000">
                <a:tc>
                  <a:txBody>
                    <a:bodyPr/>
                    <a:lstStyle/>
                    <a:p>
                      <a:r>
                        <a:rPr lang="en-GB" sz="2400" b="1" dirty="0">
                          <a:latin typeface="Century Gothic" panose="020B0502020202020204" pitchFamily="34" charset="0"/>
                        </a:rPr>
                        <a:t>The month after March has  </a:t>
                      </a:r>
                      <a:r>
                        <a:rPr lang="en-GB" sz="2400" b="1" spc="-300" dirty="0">
                          <a:latin typeface="Century Gothic" panose="020B0502020202020204" pitchFamily="34" charset="0"/>
                        </a:rPr>
                        <a:t>________</a:t>
                      </a:r>
                      <a:r>
                        <a:rPr lang="en-GB" sz="2400" b="1" dirty="0">
                          <a:latin typeface="Century Gothic" panose="020B0502020202020204" pitchFamily="34" charset="0"/>
                        </a:rPr>
                        <a:t>  days</a:t>
                      </a: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mpd="sng">
                      <a:noFill/>
                    </a:lnT>
                  </a:tcPr>
                </a:tc>
                <a:tc>
                  <a:txBody>
                    <a:bodyPr/>
                    <a:lstStyle/>
                    <a:p>
                      <a:pPr algn="ctr"/>
                      <a:r>
                        <a:rPr lang="en-GB" sz="2400" b="1" dirty="0">
                          <a:latin typeface="Century Gothic" panose="020B0502020202020204" pitchFamily="34" charset="0"/>
                        </a:rPr>
                        <a:t> 30</a:t>
                      </a:r>
                    </a:p>
                  </a:txBody>
                  <a:tcPr marT="45701" marB="4570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258016"/>
                  </a:ext>
                </a:extLst>
              </a:tr>
            </a:tbl>
          </a:graphicData>
        </a:graphic>
      </p:graphicFrame>
    </p:spTree>
    <p:extLst>
      <p:ext uri="{BB962C8B-B14F-4D97-AF65-F5344CB8AC3E}">
        <p14:creationId xmlns:p14="http://schemas.microsoft.com/office/powerpoint/2010/main" val="3184913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Draw lines to match the statements to the missing parts.</a:t>
            </a:r>
          </a:p>
          <a:p>
            <a:pPr lvl="0"/>
            <a:endParaRPr lang="en-GB" sz="2800" b="1" dirty="0">
              <a:solidFill>
                <a:srgbClr val="E7E6E6">
                  <a:lumMod val="25000"/>
                </a:srgbClr>
              </a:solidFill>
              <a:latin typeface="Century Gothic" panose="020B0502020202020204" pitchFamily="34" charset="0"/>
            </a:endParaRPr>
          </a:p>
        </p:txBody>
      </p:sp>
      <p:graphicFrame>
        <p:nvGraphicFramePr>
          <p:cNvPr id="9" name="Table 8">
            <a:extLst>
              <a:ext uri="{FF2B5EF4-FFF2-40B4-BE49-F238E27FC236}">
                <a16:creationId xmlns:a16="http://schemas.microsoft.com/office/drawing/2014/main" id="{876874F7-5287-42D6-AAE1-BABCA5135860}"/>
              </a:ext>
            </a:extLst>
          </p:cNvPr>
          <p:cNvGraphicFramePr>
            <a:graphicFrameLocks noGrp="1"/>
          </p:cNvGraphicFramePr>
          <p:nvPr>
            <p:extLst>
              <p:ext uri="{D42A27DB-BD31-4B8C-83A1-F6EECF244321}">
                <p14:modId xmlns:p14="http://schemas.microsoft.com/office/powerpoint/2010/main" val="2529732943"/>
              </p:ext>
            </p:extLst>
          </p:nvPr>
        </p:nvGraphicFramePr>
        <p:xfrm>
          <a:off x="665151" y="1676938"/>
          <a:ext cx="7605392" cy="4267902"/>
        </p:xfrm>
        <a:graphic>
          <a:graphicData uri="http://schemas.openxmlformats.org/drawingml/2006/table">
            <a:tbl>
              <a:tblPr firstRow="1" bandRow="1">
                <a:tableStyleId>{5940675A-B579-460E-94D1-54222C63F5DA}</a:tableStyleId>
              </a:tblPr>
              <a:tblGrid>
                <a:gridCol w="5189739">
                  <a:extLst>
                    <a:ext uri="{9D8B030D-6E8A-4147-A177-3AD203B41FA5}">
                      <a16:colId xmlns:a16="http://schemas.microsoft.com/office/drawing/2014/main" val="20000"/>
                    </a:ext>
                  </a:extLst>
                </a:gridCol>
                <a:gridCol w="1463738">
                  <a:extLst>
                    <a:ext uri="{9D8B030D-6E8A-4147-A177-3AD203B41FA5}">
                      <a16:colId xmlns:a16="http://schemas.microsoft.com/office/drawing/2014/main" val="20001"/>
                    </a:ext>
                  </a:extLst>
                </a:gridCol>
                <a:gridCol w="951915">
                  <a:extLst>
                    <a:ext uri="{9D8B030D-6E8A-4147-A177-3AD203B41FA5}">
                      <a16:colId xmlns:a16="http://schemas.microsoft.com/office/drawing/2014/main" val="2275220844"/>
                    </a:ext>
                  </a:extLst>
                </a:gridCol>
              </a:tblGrid>
              <a:tr h="900000">
                <a:tc>
                  <a:txBody>
                    <a:bodyPr/>
                    <a:lstStyle/>
                    <a:p>
                      <a:r>
                        <a:rPr lang="en-GB" sz="2400" b="1" dirty="0">
                          <a:latin typeface="Century Gothic" panose="020B0502020202020204" pitchFamily="34" charset="0"/>
                        </a:rPr>
                        <a:t>There</a:t>
                      </a:r>
                      <a:r>
                        <a:rPr lang="en-GB" sz="2400" b="1" baseline="0" dirty="0">
                          <a:latin typeface="Century Gothic" panose="020B0502020202020204" pitchFamily="34" charset="0"/>
                        </a:rPr>
                        <a:t> are  </a:t>
                      </a:r>
                      <a:r>
                        <a:rPr lang="en-GB" sz="2400" b="1" spc="-300" dirty="0">
                          <a:latin typeface="Century Gothic" panose="020B0502020202020204" pitchFamily="34" charset="0"/>
                        </a:rPr>
                        <a:t>________</a:t>
                      </a:r>
                      <a:r>
                        <a:rPr lang="en-GB" sz="2400" b="1" baseline="0" dirty="0">
                          <a:latin typeface="Century Gothic" panose="020B0502020202020204" pitchFamily="34" charset="0"/>
                        </a:rPr>
                        <a:t>  days in the 10</a:t>
                      </a:r>
                      <a:r>
                        <a:rPr lang="en-GB" sz="2400" b="1" baseline="30000" dirty="0">
                          <a:latin typeface="Century Gothic" panose="020B0502020202020204" pitchFamily="34" charset="0"/>
                        </a:rPr>
                        <a:t>th</a:t>
                      </a:r>
                      <a:r>
                        <a:rPr lang="en-GB" sz="2400" b="1" baseline="0" dirty="0">
                          <a:latin typeface="Century Gothic" panose="020B0502020202020204" pitchFamily="34" charset="0"/>
                        </a:rPr>
                        <a:t> month of the year</a:t>
                      </a:r>
                      <a:endParaRPr lang="en-GB" sz="2400" b="1" dirty="0">
                        <a:latin typeface="Century Gothic" panose="020B0502020202020204" pitchFamily="34" charset="0"/>
                      </a:endParaRP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endParaRPr lang="en-GB" sz="2400" b="1" dirty="0">
                        <a:latin typeface="Century Gothic" panose="020B0502020202020204" pitchFamily="34" charset="0"/>
                      </a:endParaRPr>
                    </a:p>
                  </a:txBody>
                  <a:tcPr marT="45701" marB="4570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400" b="1" dirty="0">
                          <a:latin typeface="Century Gothic" panose="020B0502020202020204" pitchFamily="34" charset="0"/>
                        </a:rPr>
                        <a:t>8</a:t>
                      </a:r>
                    </a:p>
                  </a:txBody>
                  <a:tcPr marT="45701" marB="457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84000">
                <a:tc>
                  <a:txBody>
                    <a:bodyPr/>
                    <a:lstStyle/>
                    <a:p>
                      <a:endParaRPr lang="en-GB" sz="24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lnL w="12700" cmpd="sng">
                      <a:noFill/>
                    </a:lnL>
                    <a:lnT w="12700" cmpd="sng">
                      <a:noFill/>
                    </a:lnT>
                  </a:tcPr>
                </a:tc>
                <a:tc>
                  <a:txBody>
                    <a:bodyPr/>
                    <a:lstStyle/>
                    <a:p>
                      <a:pPr algn="ctr"/>
                      <a:endParaRPr lang="en-GB" sz="24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9948428"/>
                  </a:ext>
                </a:extLst>
              </a:tr>
              <a:tr h="10288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August is the </a:t>
                      </a:r>
                      <a:r>
                        <a:rPr lang="en-GB" sz="2400" b="1" spc="-300" dirty="0">
                          <a:latin typeface="Century Gothic" panose="020B0502020202020204" pitchFamily="34" charset="0"/>
                        </a:rPr>
                        <a:t>________ </a:t>
                      </a:r>
                      <a:r>
                        <a:rPr lang="en-GB" sz="2400" b="1" spc="0" dirty="0" err="1">
                          <a:latin typeface="Century Gothic" panose="020B0502020202020204" pitchFamily="34" charset="0"/>
                        </a:rPr>
                        <a:t>th</a:t>
                      </a:r>
                      <a:r>
                        <a:rPr lang="en-GB" sz="2400" b="1" spc="-300" dirty="0">
                          <a:latin typeface="Century Gothic" panose="020B0502020202020204" pitchFamily="34" charset="0"/>
                        </a:rPr>
                        <a:t> </a:t>
                      </a:r>
                      <a:r>
                        <a:rPr lang="en-GB" sz="2400" b="1" spc="0" dirty="0">
                          <a:latin typeface="Century Gothic" panose="020B0502020202020204" pitchFamily="34" charset="0"/>
                        </a:rPr>
                        <a:t>month of the year</a:t>
                      </a: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mpd="sng">
                      <a:noFill/>
                    </a:lnT>
                  </a:tcPr>
                </a:tc>
                <a:tc>
                  <a:txBody>
                    <a:bodyPr/>
                    <a:lstStyle/>
                    <a:p>
                      <a:pPr algn="ctr"/>
                      <a:r>
                        <a:rPr lang="en-GB" sz="2400" b="1" dirty="0">
                          <a:latin typeface="Century Gothic" panose="020B0502020202020204" pitchFamily="34" charset="0"/>
                        </a:rPr>
                        <a:t>31</a:t>
                      </a:r>
                      <a:endParaRPr lang="en-GB" dirty="0"/>
                    </a:p>
                  </a:txBody>
                  <a:tcPr marT="45701" marB="4570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6404236"/>
                  </a:ext>
                </a:extLst>
              </a:tr>
              <a:tr h="7551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24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a:p>
                  </a:txBody>
                  <a:tcPr>
                    <a:lnL w="12700" cmpd="sng">
                      <a:noFill/>
                    </a:lnL>
                    <a:lnT w="12700" cmpd="sng">
                      <a:noFill/>
                    </a:lnT>
                  </a:tcPr>
                </a:tc>
                <a:tc>
                  <a:txBody>
                    <a:bodyPr/>
                    <a:lstStyle/>
                    <a:p>
                      <a:pPr algn="ctr"/>
                      <a:endParaRPr lang="en-GB" sz="24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4125728"/>
                  </a:ext>
                </a:extLst>
              </a:tr>
              <a:tr h="900000">
                <a:tc>
                  <a:txBody>
                    <a:bodyPr/>
                    <a:lstStyle/>
                    <a:p>
                      <a:r>
                        <a:rPr lang="en-GB" sz="2400" b="1" dirty="0">
                          <a:latin typeface="Century Gothic" panose="020B0502020202020204" pitchFamily="34" charset="0"/>
                        </a:rPr>
                        <a:t>The month after March has  </a:t>
                      </a:r>
                      <a:r>
                        <a:rPr lang="en-GB" sz="2400" b="1" spc="-300" dirty="0">
                          <a:latin typeface="Century Gothic" panose="020B0502020202020204" pitchFamily="34" charset="0"/>
                        </a:rPr>
                        <a:t>________</a:t>
                      </a:r>
                      <a:r>
                        <a:rPr lang="en-GB" sz="2400" b="1" dirty="0">
                          <a:latin typeface="Century Gothic" panose="020B0502020202020204" pitchFamily="34" charset="0"/>
                        </a:rPr>
                        <a:t>  days</a:t>
                      </a:r>
                    </a:p>
                  </a:txBody>
                  <a:tcPr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mpd="sng">
                      <a:noFill/>
                    </a:lnT>
                  </a:tcPr>
                </a:tc>
                <a:tc>
                  <a:txBody>
                    <a:bodyPr/>
                    <a:lstStyle/>
                    <a:p>
                      <a:pPr algn="ctr"/>
                      <a:r>
                        <a:rPr lang="en-GB" sz="2400" b="1" dirty="0">
                          <a:latin typeface="Century Gothic" panose="020B0502020202020204" pitchFamily="34" charset="0"/>
                        </a:rPr>
                        <a:t> 30</a:t>
                      </a:r>
                    </a:p>
                  </a:txBody>
                  <a:tcPr marT="45701" marB="4570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258016"/>
                  </a:ext>
                </a:extLst>
              </a:tr>
            </a:tbl>
          </a:graphicData>
        </a:graphic>
      </p:graphicFrame>
      <p:cxnSp>
        <p:nvCxnSpPr>
          <p:cNvPr id="10" name="Straight Connector 9">
            <a:extLst>
              <a:ext uri="{FF2B5EF4-FFF2-40B4-BE49-F238E27FC236}">
                <a16:creationId xmlns:a16="http://schemas.microsoft.com/office/drawing/2014/main" id="{308E296B-C089-4D0F-9DDA-FE448DE37BE5}"/>
              </a:ext>
            </a:extLst>
          </p:cNvPr>
          <p:cNvCxnSpPr>
            <a:cxnSpLocks/>
          </p:cNvCxnSpPr>
          <p:nvPr/>
        </p:nvCxnSpPr>
        <p:spPr>
          <a:xfrm>
            <a:off x="5857546" y="5483000"/>
            <a:ext cx="171689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34EC1D6-BDE8-4B91-B8EC-DA2BD7A4AAA5}"/>
              </a:ext>
            </a:extLst>
          </p:cNvPr>
          <p:cNvCxnSpPr>
            <a:cxnSpLocks/>
          </p:cNvCxnSpPr>
          <p:nvPr/>
        </p:nvCxnSpPr>
        <p:spPr>
          <a:xfrm flipV="1">
            <a:off x="5857546" y="2192853"/>
            <a:ext cx="1667516" cy="16180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0F2A7E-8003-4E4D-9781-077EB7E2FB80}"/>
              </a:ext>
            </a:extLst>
          </p:cNvPr>
          <p:cNvCxnSpPr>
            <a:cxnSpLocks/>
          </p:cNvCxnSpPr>
          <p:nvPr/>
        </p:nvCxnSpPr>
        <p:spPr>
          <a:xfrm>
            <a:off x="5857546" y="2068168"/>
            <a:ext cx="1692203" cy="170741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1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Are the following statements always true, sometimes true or never true?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       March has fewer days than September</a:t>
            </a:r>
          </a:p>
          <a:p>
            <a:pPr defTabSz="514350">
              <a:defRPr/>
            </a:pPr>
            <a:endParaRPr lang="en-GB" sz="2400" b="1" dirty="0">
              <a:solidFill>
                <a:schemeClr val="tx1"/>
              </a:solidFill>
              <a:latin typeface="Century Gothic" panose="020B0502020202020204" pitchFamily="34" charset="0"/>
            </a:endParaRPr>
          </a:p>
          <a:p>
            <a:pPr defTabSz="514350">
              <a:defRPr/>
            </a:pPr>
            <a:r>
              <a:rPr lang="en-GB" sz="2400" b="1" dirty="0">
                <a:solidFill>
                  <a:schemeClr val="tx1"/>
                </a:solidFill>
                <a:latin typeface="Century Gothic" panose="020B0502020202020204" pitchFamily="34" charset="0"/>
              </a:rPr>
              <a:t>       A year has 366 days</a:t>
            </a:r>
          </a:p>
          <a:p>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       January is the first month of the year</a:t>
            </a:r>
          </a:p>
          <a:p>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       2020 will be a leap year</a:t>
            </a:r>
          </a:p>
          <a:p>
            <a:pPr marL="285750" indent="-285750">
              <a:buFont typeface="Arial" panose="020B0604020202020204" pitchFamily="34" charset="0"/>
              <a:buChar char="•"/>
            </a:pPr>
            <a:endParaRPr lang="en-GB" sz="2400" b="1" dirty="0">
              <a:solidFill>
                <a:schemeClr val="tx1"/>
              </a:solidFill>
              <a:latin typeface="Century Gothic" panose="020B0502020202020204" pitchFamily="34" charset="0"/>
            </a:endParaRPr>
          </a:p>
          <a:p>
            <a:pPr marL="285750" indent="-285750">
              <a:buFont typeface="Arial" panose="020B0604020202020204" pitchFamily="34" charset="0"/>
              <a:buChar char="•"/>
            </a:pPr>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reasoning.</a:t>
            </a:r>
          </a:p>
          <a:p>
            <a:pPr algn="ctr"/>
            <a:endParaRPr lang="en-GB" sz="2000" b="1" u="sng" dirty="0">
              <a:solidFill>
                <a:schemeClr val="bg2">
                  <a:lumMod val="50000"/>
                </a:schemeClr>
              </a:solidFill>
              <a:latin typeface="Century Gothic" panose="020B0502020202020204" pitchFamily="34" charset="0"/>
            </a:endParaRPr>
          </a:p>
          <a:p>
            <a:pPr algn="ctr"/>
            <a:endParaRPr lang="en-GB" sz="2800" b="1" dirty="0">
              <a:solidFill>
                <a:srgbClr val="FF0000"/>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1201AF1B-618D-4575-81B4-18C158C8C711}"/>
              </a:ext>
            </a:extLst>
          </p:cNvPr>
          <p:cNvGraphicFramePr>
            <a:graphicFrameLocks noGrp="1"/>
          </p:cNvGraphicFramePr>
          <p:nvPr>
            <p:extLst>
              <p:ext uri="{D42A27DB-BD31-4B8C-83A1-F6EECF244321}">
                <p14:modId xmlns:p14="http://schemas.microsoft.com/office/powerpoint/2010/main" val="2904736328"/>
              </p:ext>
            </p:extLst>
          </p:nvPr>
        </p:nvGraphicFramePr>
        <p:xfrm>
          <a:off x="385746" y="2019751"/>
          <a:ext cx="558809" cy="2998788"/>
        </p:xfrm>
        <a:graphic>
          <a:graphicData uri="http://schemas.openxmlformats.org/drawingml/2006/table">
            <a:tbl>
              <a:tblPr firstRow="1" bandRow="1">
                <a:tableStyleId>{5C22544A-7EE6-4342-B048-85BDC9FD1C3A}</a:tableStyleId>
              </a:tblPr>
              <a:tblGrid>
                <a:gridCol w="558809">
                  <a:extLst>
                    <a:ext uri="{9D8B030D-6E8A-4147-A177-3AD203B41FA5}">
                      <a16:colId xmlns:a16="http://schemas.microsoft.com/office/drawing/2014/main" val="2236293438"/>
                    </a:ext>
                  </a:extLst>
                </a:gridCol>
              </a:tblGrid>
              <a:tr h="785094">
                <a:tc>
                  <a:txBody>
                    <a:bodyPr/>
                    <a:lstStyle/>
                    <a:p>
                      <a:r>
                        <a:rPr lang="en-GB" sz="2400" b="1" dirty="0">
                          <a:solidFill>
                            <a:schemeClr val="tx1"/>
                          </a:solidFill>
                          <a:latin typeface="Century Gothic" panose="020B0502020202020204" pitchFamily="34" charset="0"/>
                        </a:rPr>
                        <a:t>A.</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41311213"/>
                  </a:ext>
                </a:extLst>
              </a:tr>
              <a:tr h="708917">
                <a:tc>
                  <a:txBody>
                    <a:bodyPr/>
                    <a:lstStyle/>
                    <a:p>
                      <a:r>
                        <a:rPr lang="en-GB" sz="2400" b="1" dirty="0">
                          <a:solidFill>
                            <a:schemeClr val="tx1"/>
                          </a:solidFill>
                          <a:latin typeface="Century Gothic" panose="020B0502020202020204" pitchFamily="34" charset="0"/>
                        </a:rPr>
                        <a:t>B.</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72786541"/>
                  </a:ext>
                </a:extLst>
              </a:tr>
              <a:tr h="719191">
                <a:tc>
                  <a:txBody>
                    <a:bodyPr/>
                    <a:lstStyle/>
                    <a:p>
                      <a:r>
                        <a:rPr lang="en-GB" sz="2400" b="1" dirty="0">
                          <a:solidFill>
                            <a:schemeClr val="tx1"/>
                          </a:solidFill>
                          <a:latin typeface="Century Gothic" panose="020B0502020202020204" pitchFamily="34" charset="0"/>
                        </a:rPr>
                        <a:t>C.</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9064418"/>
                  </a:ext>
                </a:extLst>
              </a:tr>
              <a:tr h="785586">
                <a:tc>
                  <a:txBody>
                    <a:bodyPr/>
                    <a:lstStyle/>
                    <a:p>
                      <a:r>
                        <a:rPr lang="en-GB" sz="2400" b="1" dirty="0">
                          <a:solidFill>
                            <a:schemeClr val="tx1"/>
                          </a:solidFill>
                          <a:latin typeface="Century Gothic" panose="020B0502020202020204" pitchFamily="34" charset="0"/>
                        </a:rPr>
                        <a:t>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1583058"/>
                  </a:ext>
                </a:extLst>
              </a:tr>
            </a:tbl>
          </a:graphicData>
        </a:graphic>
      </p:graphicFrame>
    </p:spTree>
    <p:extLst>
      <p:ext uri="{BB962C8B-B14F-4D97-AF65-F5344CB8AC3E}">
        <p14:creationId xmlns:p14="http://schemas.microsoft.com/office/powerpoint/2010/main" val="1071900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Are the following statements always true, sometimes true or never true?</a:t>
            </a:r>
          </a:p>
          <a:p>
            <a:r>
              <a:rPr lang="en-GB" sz="2000" b="1" dirty="0">
                <a:solidFill>
                  <a:schemeClr val="tx1"/>
                </a:solidFill>
                <a:latin typeface="Century Gothic" panose="020B0502020202020204" pitchFamily="34" charset="0"/>
              </a:rPr>
              <a:t> </a:t>
            </a:r>
          </a:p>
          <a:p>
            <a:pPr marL="457200" indent="-457200">
              <a:buAutoNum type="alphaUcPeriod"/>
            </a:pPr>
            <a:r>
              <a:rPr lang="en-GB" sz="2400" b="1" dirty="0">
                <a:solidFill>
                  <a:schemeClr val="tx1"/>
                </a:solidFill>
                <a:latin typeface="Century Gothic" panose="020B0502020202020204" pitchFamily="34" charset="0"/>
              </a:rPr>
              <a:t>March has fewer days than September  </a:t>
            </a:r>
          </a:p>
          <a:p>
            <a:r>
              <a:rPr lang="en-GB" sz="2000" b="1" dirty="0">
                <a:solidFill>
                  <a:srgbClr val="FF0000"/>
                </a:solidFill>
                <a:latin typeface="Century Gothic" panose="020B0502020202020204" pitchFamily="34" charset="0"/>
              </a:rPr>
              <a:t>Never true because March has 31 days and September has 30 days.</a:t>
            </a:r>
          </a:p>
          <a:p>
            <a:r>
              <a:rPr lang="en-GB" sz="2000" b="1" dirty="0">
                <a:solidFill>
                  <a:srgbClr val="FF0000"/>
                </a:solidFill>
                <a:latin typeface="Century Gothic" panose="020B0502020202020204" pitchFamily="34" charset="0"/>
              </a:rPr>
              <a:t> </a:t>
            </a:r>
            <a:endParaRPr lang="en-GB" sz="2400" b="1" dirty="0">
              <a:solidFill>
                <a:srgbClr val="FF0000"/>
              </a:solidFill>
              <a:latin typeface="Century Gothic" panose="020B0502020202020204" pitchFamily="34" charset="0"/>
            </a:endParaRPr>
          </a:p>
          <a:p>
            <a:r>
              <a:rPr lang="en-GB" sz="2400" b="1" dirty="0">
                <a:solidFill>
                  <a:schemeClr val="tx1"/>
                </a:solidFill>
                <a:latin typeface="Century Gothic" panose="020B0502020202020204" pitchFamily="34" charset="0"/>
              </a:rPr>
              <a:t>B. A year has 366 days  </a:t>
            </a:r>
          </a:p>
          <a:p>
            <a:r>
              <a:rPr lang="en-GB" sz="2000" b="1" dirty="0">
                <a:solidFill>
                  <a:srgbClr val="FF0000"/>
                </a:solidFill>
                <a:latin typeface="Century Gothic" panose="020B0502020202020204" pitchFamily="34" charset="0"/>
              </a:rPr>
              <a:t>Sometimes true because a leap year has 366 days but a non-leap year has 365 days. </a:t>
            </a:r>
            <a:r>
              <a:rPr lang="en-GB" sz="2400" b="1" dirty="0">
                <a:solidFill>
                  <a:srgbClr val="FF0000"/>
                </a:solidFill>
                <a:latin typeface="Century Gothic" panose="020B0502020202020204" pitchFamily="34" charset="0"/>
              </a:rPr>
              <a:t> </a:t>
            </a:r>
          </a:p>
          <a:p>
            <a:pPr defTabSz="514350">
              <a:defRPr/>
            </a:pPr>
            <a:endParaRPr lang="en-GB" sz="2000" b="1" dirty="0">
              <a:solidFill>
                <a:srgbClr val="FF0000"/>
              </a:solidFill>
              <a:latin typeface="Century Gothic" panose="020B0502020202020204" pitchFamily="34" charset="0"/>
            </a:endParaRPr>
          </a:p>
          <a:p>
            <a:r>
              <a:rPr lang="en-GB" sz="2400" b="1" dirty="0">
                <a:solidFill>
                  <a:schemeClr val="tx1"/>
                </a:solidFill>
                <a:latin typeface="Century Gothic" panose="020B0502020202020204" pitchFamily="34" charset="0"/>
              </a:rPr>
              <a:t>C. January is the first month of the year </a:t>
            </a:r>
          </a:p>
          <a:p>
            <a:r>
              <a:rPr lang="en-GB" sz="2000" b="1" dirty="0">
                <a:solidFill>
                  <a:srgbClr val="FF0000"/>
                </a:solidFill>
                <a:latin typeface="Century Gothic" panose="020B0502020202020204" pitchFamily="34" charset="0"/>
              </a:rPr>
              <a:t>Always true. </a:t>
            </a:r>
          </a:p>
          <a:p>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D. 2020 will be a leap year </a:t>
            </a:r>
          </a:p>
          <a:p>
            <a:r>
              <a:rPr lang="en-GB" sz="2000" b="1" dirty="0">
                <a:solidFill>
                  <a:srgbClr val="FF0000"/>
                </a:solidFill>
                <a:latin typeface="Century Gothic" panose="020B0502020202020204" pitchFamily="34" charset="0"/>
              </a:rPr>
              <a:t>Always true because leap years happen every four years, and the last one was 2016. </a:t>
            </a:r>
          </a:p>
          <a:p>
            <a:pPr marL="285750" indent="-285750">
              <a:buFont typeface="Arial" panose="020B0604020202020204" pitchFamily="34" charset="0"/>
              <a:buChar char="•"/>
            </a:pPr>
            <a:endParaRPr lang="en-GB" sz="28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8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419018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algn="ctr"/>
            <a:r>
              <a:rPr lang="en-GB" sz="2400" b="1" dirty="0">
                <a:solidFill>
                  <a:schemeClr val="tx1"/>
                </a:solidFill>
                <a:latin typeface="Century Gothic" panose="020B0502020202020204" pitchFamily="34" charset="0"/>
              </a:rPr>
              <a:t>Which card is the odd out one? </a:t>
            </a:r>
          </a:p>
          <a:p>
            <a:pPr algn="ctr"/>
            <a:r>
              <a:rPr lang="en-GB" sz="2400" b="1" dirty="0">
                <a:solidFill>
                  <a:schemeClr val="tx1"/>
                </a:solidFill>
                <a:latin typeface="Century Gothic" panose="020B0502020202020204" pitchFamily="34" charset="0"/>
              </a:rPr>
              <a:t>Explain your reasoning.</a:t>
            </a: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p:txBody>
      </p:sp>
      <p:sp>
        <p:nvSpPr>
          <p:cNvPr id="7" name="TextBox 6">
            <a:extLst>
              <a:ext uri="{FF2B5EF4-FFF2-40B4-BE49-F238E27FC236}">
                <a16:creationId xmlns:a16="http://schemas.microsoft.com/office/drawing/2014/main" id="{4D05B7AC-1EF3-4D64-BC0B-B6F8C28E12ED}"/>
              </a:ext>
            </a:extLst>
          </p:cNvPr>
          <p:cNvSpPr txBox="1"/>
          <p:nvPr/>
        </p:nvSpPr>
        <p:spPr>
          <a:xfrm>
            <a:off x="530747" y="2013702"/>
            <a:ext cx="3656280" cy="918000"/>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June</a:t>
            </a:r>
          </a:p>
        </p:txBody>
      </p:sp>
      <p:sp>
        <p:nvSpPr>
          <p:cNvPr id="9" name="TextBox 8">
            <a:extLst>
              <a:ext uri="{FF2B5EF4-FFF2-40B4-BE49-F238E27FC236}">
                <a16:creationId xmlns:a16="http://schemas.microsoft.com/office/drawing/2014/main" id="{A6ACBCFA-E200-4A36-86CC-C7345537792C}"/>
              </a:ext>
            </a:extLst>
          </p:cNvPr>
          <p:cNvSpPr txBox="1"/>
          <p:nvPr/>
        </p:nvSpPr>
        <p:spPr>
          <a:xfrm>
            <a:off x="4752730" y="2013702"/>
            <a:ext cx="3656281" cy="919401"/>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The month before September</a:t>
            </a:r>
          </a:p>
        </p:txBody>
      </p:sp>
      <p:sp>
        <p:nvSpPr>
          <p:cNvPr id="10" name="TextBox 9">
            <a:extLst>
              <a:ext uri="{FF2B5EF4-FFF2-40B4-BE49-F238E27FC236}">
                <a16:creationId xmlns:a16="http://schemas.microsoft.com/office/drawing/2014/main" id="{34395A76-912A-4BD0-99CC-AB0EB9420A15}"/>
              </a:ext>
            </a:extLst>
          </p:cNvPr>
          <p:cNvSpPr txBox="1"/>
          <p:nvPr/>
        </p:nvSpPr>
        <p:spPr>
          <a:xfrm>
            <a:off x="2641738" y="3465197"/>
            <a:ext cx="3656281" cy="919401"/>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The first month of the year</a:t>
            </a:r>
          </a:p>
        </p:txBody>
      </p:sp>
    </p:spTree>
    <p:extLst>
      <p:ext uri="{BB962C8B-B14F-4D97-AF65-F5344CB8AC3E}">
        <p14:creationId xmlns:p14="http://schemas.microsoft.com/office/powerpoint/2010/main" val="1207843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algn="ctr"/>
            <a:r>
              <a:rPr lang="en-GB" sz="2400" b="1" dirty="0">
                <a:solidFill>
                  <a:schemeClr val="tx1"/>
                </a:solidFill>
                <a:latin typeface="Century Gothic" panose="020B0502020202020204" pitchFamily="34" charset="0"/>
              </a:rPr>
              <a:t>Which card is the odd out one? </a:t>
            </a:r>
          </a:p>
          <a:p>
            <a:pPr algn="ctr"/>
            <a:r>
              <a:rPr lang="en-GB" sz="2400" b="1" dirty="0">
                <a:solidFill>
                  <a:schemeClr val="tx1"/>
                </a:solidFill>
                <a:latin typeface="Century Gothic" panose="020B0502020202020204" pitchFamily="34" charset="0"/>
              </a:rPr>
              <a:t>Explain your reasoning.</a:t>
            </a: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June is the odd one out because…</a:t>
            </a:r>
          </a:p>
        </p:txBody>
      </p:sp>
      <p:sp>
        <p:nvSpPr>
          <p:cNvPr id="7" name="TextBox 6">
            <a:extLst>
              <a:ext uri="{FF2B5EF4-FFF2-40B4-BE49-F238E27FC236}">
                <a16:creationId xmlns:a16="http://schemas.microsoft.com/office/drawing/2014/main" id="{4D05B7AC-1EF3-4D64-BC0B-B6F8C28E12ED}"/>
              </a:ext>
            </a:extLst>
          </p:cNvPr>
          <p:cNvSpPr txBox="1"/>
          <p:nvPr/>
        </p:nvSpPr>
        <p:spPr>
          <a:xfrm>
            <a:off x="530747" y="2013702"/>
            <a:ext cx="3656280" cy="918000"/>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June</a:t>
            </a:r>
          </a:p>
        </p:txBody>
      </p:sp>
      <p:sp>
        <p:nvSpPr>
          <p:cNvPr id="9" name="TextBox 8">
            <a:extLst>
              <a:ext uri="{FF2B5EF4-FFF2-40B4-BE49-F238E27FC236}">
                <a16:creationId xmlns:a16="http://schemas.microsoft.com/office/drawing/2014/main" id="{A6ACBCFA-E200-4A36-86CC-C7345537792C}"/>
              </a:ext>
            </a:extLst>
          </p:cNvPr>
          <p:cNvSpPr txBox="1"/>
          <p:nvPr/>
        </p:nvSpPr>
        <p:spPr>
          <a:xfrm>
            <a:off x="4752730" y="2013702"/>
            <a:ext cx="3656281" cy="919401"/>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The month before September</a:t>
            </a:r>
          </a:p>
        </p:txBody>
      </p:sp>
      <p:sp>
        <p:nvSpPr>
          <p:cNvPr id="10" name="TextBox 9">
            <a:extLst>
              <a:ext uri="{FF2B5EF4-FFF2-40B4-BE49-F238E27FC236}">
                <a16:creationId xmlns:a16="http://schemas.microsoft.com/office/drawing/2014/main" id="{34395A76-912A-4BD0-99CC-AB0EB9420A15}"/>
              </a:ext>
            </a:extLst>
          </p:cNvPr>
          <p:cNvSpPr txBox="1"/>
          <p:nvPr/>
        </p:nvSpPr>
        <p:spPr>
          <a:xfrm>
            <a:off x="2641738" y="3465197"/>
            <a:ext cx="3656281" cy="919401"/>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The first month of the year</a:t>
            </a:r>
          </a:p>
        </p:txBody>
      </p:sp>
    </p:spTree>
    <p:extLst>
      <p:ext uri="{BB962C8B-B14F-4D97-AF65-F5344CB8AC3E}">
        <p14:creationId xmlns:p14="http://schemas.microsoft.com/office/powerpoint/2010/main" val="1944059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algn="ctr"/>
            <a:r>
              <a:rPr lang="en-GB" sz="2400" b="1" dirty="0">
                <a:solidFill>
                  <a:schemeClr val="tx1"/>
                </a:solidFill>
                <a:latin typeface="Century Gothic" panose="020B0502020202020204" pitchFamily="34" charset="0"/>
              </a:rPr>
              <a:t>Which card is the odd out one? </a:t>
            </a:r>
          </a:p>
          <a:p>
            <a:pPr algn="ctr"/>
            <a:r>
              <a:rPr lang="en-GB" sz="2400" b="1" dirty="0">
                <a:solidFill>
                  <a:schemeClr val="tx1"/>
                </a:solidFill>
                <a:latin typeface="Century Gothic" panose="020B0502020202020204" pitchFamily="34" charset="0"/>
              </a:rPr>
              <a:t>Explain your reasoning.</a:t>
            </a: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pPr algn="ctr"/>
            <a:endParaRPr lang="en-GB" sz="24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June is the odd one out because June has 30 days whereas August (the month before September) and January (the first month of the year) both have 31 days. </a:t>
            </a:r>
          </a:p>
        </p:txBody>
      </p:sp>
      <p:sp>
        <p:nvSpPr>
          <p:cNvPr id="7" name="TextBox 6">
            <a:extLst>
              <a:ext uri="{FF2B5EF4-FFF2-40B4-BE49-F238E27FC236}">
                <a16:creationId xmlns:a16="http://schemas.microsoft.com/office/drawing/2014/main" id="{4D05B7AC-1EF3-4D64-BC0B-B6F8C28E12ED}"/>
              </a:ext>
            </a:extLst>
          </p:cNvPr>
          <p:cNvSpPr txBox="1"/>
          <p:nvPr/>
        </p:nvSpPr>
        <p:spPr>
          <a:xfrm>
            <a:off x="530747" y="2013702"/>
            <a:ext cx="3656280" cy="918000"/>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June</a:t>
            </a:r>
          </a:p>
        </p:txBody>
      </p:sp>
      <p:sp>
        <p:nvSpPr>
          <p:cNvPr id="9" name="TextBox 8">
            <a:extLst>
              <a:ext uri="{FF2B5EF4-FFF2-40B4-BE49-F238E27FC236}">
                <a16:creationId xmlns:a16="http://schemas.microsoft.com/office/drawing/2014/main" id="{A6ACBCFA-E200-4A36-86CC-C7345537792C}"/>
              </a:ext>
            </a:extLst>
          </p:cNvPr>
          <p:cNvSpPr txBox="1"/>
          <p:nvPr/>
        </p:nvSpPr>
        <p:spPr>
          <a:xfrm>
            <a:off x="4752730" y="2013702"/>
            <a:ext cx="3656281" cy="919401"/>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The month before September</a:t>
            </a:r>
          </a:p>
        </p:txBody>
      </p:sp>
      <p:sp>
        <p:nvSpPr>
          <p:cNvPr id="10" name="TextBox 9">
            <a:extLst>
              <a:ext uri="{FF2B5EF4-FFF2-40B4-BE49-F238E27FC236}">
                <a16:creationId xmlns:a16="http://schemas.microsoft.com/office/drawing/2014/main" id="{34395A76-912A-4BD0-99CC-AB0EB9420A15}"/>
              </a:ext>
            </a:extLst>
          </p:cNvPr>
          <p:cNvSpPr txBox="1"/>
          <p:nvPr/>
        </p:nvSpPr>
        <p:spPr>
          <a:xfrm>
            <a:off x="2641738" y="3465197"/>
            <a:ext cx="3656281" cy="919401"/>
          </a:xfrm>
          <a:prstGeom prst="flowChartAlternateProcess">
            <a:avLst/>
          </a:prstGeom>
          <a:solidFill>
            <a:schemeClr val="accent6">
              <a:lumMod val="40000"/>
              <a:lumOff val="60000"/>
            </a:schemeClr>
          </a:solidFill>
          <a:ln w="28575">
            <a:solidFill>
              <a:srgbClr val="00B050"/>
            </a:solidFill>
          </a:ln>
        </p:spPr>
        <p:style>
          <a:lnRef idx="1">
            <a:schemeClr val="accent6"/>
          </a:lnRef>
          <a:fillRef idx="2">
            <a:schemeClr val="accent6"/>
          </a:fillRef>
          <a:effectRef idx="1">
            <a:schemeClr val="accent6"/>
          </a:effectRef>
          <a:fontRef idx="minor">
            <a:schemeClr val="dk1"/>
          </a:fontRef>
        </p:style>
        <p:txBody>
          <a:bodyPr wrap="square" anchor="ctr">
            <a:spAutoFit/>
          </a:bodyPr>
          <a:lstStyle/>
          <a:p>
            <a:pPr algn="ctr" fontAlgn="auto">
              <a:spcBef>
                <a:spcPts val="0"/>
              </a:spcBef>
              <a:spcAft>
                <a:spcPts val="0"/>
              </a:spcAft>
              <a:defRPr/>
            </a:pPr>
            <a:r>
              <a:rPr lang="en-GB" sz="2400" b="1" dirty="0">
                <a:latin typeface="Century Gothic" panose="020B0502020202020204" pitchFamily="34" charset="0"/>
              </a:rPr>
              <a:t>The first month of the year</a:t>
            </a:r>
          </a:p>
        </p:txBody>
      </p:sp>
    </p:spTree>
    <p:extLst>
      <p:ext uri="{BB962C8B-B14F-4D97-AF65-F5344CB8AC3E}">
        <p14:creationId xmlns:p14="http://schemas.microsoft.com/office/powerpoint/2010/main" val="2165174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Complete the table about the siblings’ dates of birth using the information below. </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Jaxon’s birthday is two days after Christmas.</a:t>
            </a: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Harvey’s birthday is in August. </a:t>
            </a: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Harvey’s birthday is on the same day of the month as Jaxon’s. </a:t>
            </a: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Delilah’s birthday is in the month before Harvey’s. </a:t>
            </a:r>
          </a:p>
          <a:p>
            <a:endParaRPr lang="en-GB" sz="28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800" b="1" dirty="0">
              <a:solidFill>
                <a:srgbClr val="FF0000"/>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C6531F3E-7F74-4CB5-A48A-50A3550B46ED}"/>
              </a:ext>
            </a:extLst>
          </p:cNvPr>
          <p:cNvGraphicFramePr>
            <a:graphicFrameLocks noGrp="1"/>
          </p:cNvGraphicFramePr>
          <p:nvPr>
            <p:extLst>
              <p:ext uri="{D42A27DB-BD31-4B8C-83A1-F6EECF244321}">
                <p14:modId xmlns:p14="http://schemas.microsoft.com/office/powerpoint/2010/main" val="1073434334"/>
              </p:ext>
            </p:extLst>
          </p:nvPr>
        </p:nvGraphicFramePr>
        <p:xfrm>
          <a:off x="767703" y="2002188"/>
          <a:ext cx="7608594" cy="1819179"/>
        </p:xfrm>
        <a:graphic>
          <a:graphicData uri="http://schemas.openxmlformats.org/drawingml/2006/table">
            <a:tbl>
              <a:tblPr firstRow="1" bandRow="1">
                <a:tableStyleId>{5940675A-B579-460E-94D1-54222C63F5DA}</a:tableStyleId>
              </a:tblPr>
              <a:tblGrid>
                <a:gridCol w="2383800">
                  <a:extLst>
                    <a:ext uri="{9D8B030D-6E8A-4147-A177-3AD203B41FA5}">
                      <a16:colId xmlns:a16="http://schemas.microsoft.com/office/drawing/2014/main" val="20000"/>
                    </a:ext>
                  </a:extLst>
                </a:gridCol>
                <a:gridCol w="882889">
                  <a:extLst>
                    <a:ext uri="{9D8B030D-6E8A-4147-A177-3AD203B41FA5}">
                      <a16:colId xmlns:a16="http://schemas.microsoft.com/office/drawing/2014/main" val="20001"/>
                    </a:ext>
                  </a:extLst>
                </a:gridCol>
                <a:gridCol w="1059467">
                  <a:extLst>
                    <a:ext uri="{9D8B030D-6E8A-4147-A177-3AD203B41FA5}">
                      <a16:colId xmlns:a16="http://schemas.microsoft.com/office/drawing/2014/main" val="20002"/>
                    </a:ext>
                  </a:extLst>
                </a:gridCol>
                <a:gridCol w="537608">
                  <a:extLst>
                    <a:ext uri="{9D8B030D-6E8A-4147-A177-3AD203B41FA5}">
                      <a16:colId xmlns:a16="http://schemas.microsoft.com/office/drawing/2014/main" val="20003"/>
                    </a:ext>
                  </a:extLst>
                </a:gridCol>
                <a:gridCol w="1059467">
                  <a:extLst>
                    <a:ext uri="{9D8B030D-6E8A-4147-A177-3AD203B41FA5}">
                      <a16:colId xmlns:a16="http://schemas.microsoft.com/office/drawing/2014/main" val="20004"/>
                    </a:ext>
                  </a:extLst>
                </a:gridCol>
                <a:gridCol w="537608">
                  <a:extLst>
                    <a:ext uri="{9D8B030D-6E8A-4147-A177-3AD203B41FA5}">
                      <a16:colId xmlns:a16="http://schemas.microsoft.com/office/drawing/2014/main" val="20005"/>
                    </a:ext>
                  </a:extLst>
                </a:gridCol>
                <a:gridCol w="1147755">
                  <a:extLst>
                    <a:ext uri="{9D8B030D-6E8A-4147-A177-3AD203B41FA5}">
                      <a16:colId xmlns:a16="http://schemas.microsoft.com/office/drawing/2014/main" val="20006"/>
                    </a:ext>
                  </a:extLst>
                </a:gridCol>
              </a:tblGrid>
              <a:tr h="606393">
                <a:tc>
                  <a:txBody>
                    <a:bodyPr/>
                    <a:lstStyle/>
                    <a:p>
                      <a:pPr algn="ctr"/>
                      <a:endParaRPr lang="en-GB" sz="2400" b="1" dirty="0">
                        <a:solidFill>
                          <a:srgbClr val="FF0000"/>
                        </a:solidFill>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27</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12</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2012</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606393">
                <a:tc>
                  <a:txBody>
                    <a:bodyPr/>
                    <a:lstStyle/>
                    <a:p>
                      <a:pPr algn="ctr"/>
                      <a:endParaRPr lang="en-GB" sz="2400" b="1" dirty="0">
                        <a:solidFill>
                          <a:srgbClr val="FF0000"/>
                        </a:solidFill>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rgbClr val="FF0000"/>
                        </a:solidFill>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2400" b="1" dirty="0">
                        <a:solidFill>
                          <a:srgbClr val="FF0000"/>
                        </a:solidFill>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2008</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06393">
                <a:tc>
                  <a:txBody>
                    <a:bodyPr/>
                    <a:lstStyle/>
                    <a:p>
                      <a:pPr algn="ctr"/>
                      <a:r>
                        <a:rPr lang="en-GB" sz="2400" b="1" dirty="0">
                          <a:latin typeface="Century Gothic" panose="020B0502020202020204" pitchFamily="34" charset="0"/>
                        </a:rPr>
                        <a:t>Delilah</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6</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2400" b="1" dirty="0">
                        <a:solidFill>
                          <a:srgbClr val="FF0000"/>
                        </a:solidFill>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2004</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28014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2000" b="1" u="sng"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Complete the table about the siblings’ dates of birth using the information below. </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Jaxon’s birthday is two days after Christmas.</a:t>
            </a: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Harvey’s birthday is in August. </a:t>
            </a: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Harvey’s birthday is on the same day of the month as Jaxon’s. </a:t>
            </a:r>
          </a:p>
          <a:p>
            <a:pPr marL="457200" indent="-457200">
              <a:buFont typeface="Arial" panose="020B0604020202020204" pitchFamily="34" charset="0"/>
              <a:buChar char="•"/>
            </a:pPr>
            <a:r>
              <a:rPr lang="en-GB" sz="2400" b="1" dirty="0">
                <a:solidFill>
                  <a:schemeClr val="tx1"/>
                </a:solidFill>
                <a:latin typeface="Century Gothic" panose="020B0502020202020204" pitchFamily="34" charset="0"/>
              </a:rPr>
              <a:t>Delilah’s birthday is in the month before Harvey’s. </a:t>
            </a:r>
          </a:p>
          <a:p>
            <a:endParaRPr lang="en-GB" sz="28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800" b="1" dirty="0">
              <a:solidFill>
                <a:srgbClr val="FF0000"/>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C6531F3E-7F74-4CB5-A48A-50A3550B46ED}"/>
              </a:ext>
            </a:extLst>
          </p:cNvPr>
          <p:cNvGraphicFramePr>
            <a:graphicFrameLocks noGrp="1"/>
          </p:cNvGraphicFramePr>
          <p:nvPr>
            <p:extLst>
              <p:ext uri="{D42A27DB-BD31-4B8C-83A1-F6EECF244321}">
                <p14:modId xmlns:p14="http://schemas.microsoft.com/office/powerpoint/2010/main" val="314146163"/>
              </p:ext>
            </p:extLst>
          </p:nvPr>
        </p:nvGraphicFramePr>
        <p:xfrm>
          <a:off x="767703" y="2002188"/>
          <a:ext cx="7608594" cy="1819179"/>
        </p:xfrm>
        <a:graphic>
          <a:graphicData uri="http://schemas.openxmlformats.org/drawingml/2006/table">
            <a:tbl>
              <a:tblPr firstRow="1" bandRow="1">
                <a:tableStyleId>{5940675A-B579-460E-94D1-54222C63F5DA}</a:tableStyleId>
              </a:tblPr>
              <a:tblGrid>
                <a:gridCol w="2383800">
                  <a:extLst>
                    <a:ext uri="{9D8B030D-6E8A-4147-A177-3AD203B41FA5}">
                      <a16:colId xmlns:a16="http://schemas.microsoft.com/office/drawing/2014/main" val="20000"/>
                    </a:ext>
                  </a:extLst>
                </a:gridCol>
                <a:gridCol w="882889">
                  <a:extLst>
                    <a:ext uri="{9D8B030D-6E8A-4147-A177-3AD203B41FA5}">
                      <a16:colId xmlns:a16="http://schemas.microsoft.com/office/drawing/2014/main" val="20001"/>
                    </a:ext>
                  </a:extLst>
                </a:gridCol>
                <a:gridCol w="1059467">
                  <a:extLst>
                    <a:ext uri="{9D8B030D-6E8A-4147-A177-3AD203B41FA5}">
                      <a16:colId xmlns:a16="http://schemas.microsoft.com/office/drawing/2014/main" val="20002"/>
                    </a:ext>
                  </a:extLst>
                </a:gridCol>
                <a:gridCol w="537608">
                  <a:extLst>
                    <a:ext uri="{9D8B030D-6E8A-4147-A177-3AD203B41FA5}">
                      <a16:colId xmlns:a16="http://schemas.microsoft.com/office/drawing/2014/main" val="20003"/>
                    </a:ext>
                  </a:extLst>
                </a:gridCol>
                <a:gridCol w="1059467">
                  <a:extLst>
                    <a:ext uri="{9D8B030D-6E8A-4147-A177-3AD203B41FA5}">
                      <a16:colId xmlns:a16="http://schemas.microsoft.com/office/drawing/2014/main" val="20004"/>
                    </a:ext>
                  </a:extLst>
                </a:gridCol>
                <a:gridCol w="537608">
                  <a:extLst>
                    <a:ext uri="{9D8B030D-6E8A-4147-A177-3AD203B41FA5}">
                      <a16:colId xmlns:a16="http://schemas.microsoft.com/office/drawing/2014/main" val="20005"/>
                    </a:ext>
                  </a:extLst>
                </a:gridCol>
                <a:gridCol w="1147755">
                  <a:extLst>
                    <a:ext uri="{9D8B030D-6E8A-4147-A177-3AD203B41FA5}">
                      <a16:colId xmlns:a16="http://schemas.microsoft.com/office/drawing/2014/main" val="20006"/>
                    </a:ext>
                  </a:extLst>
                </a:gridCol>
              </a:tblGrid>
              <a:tr h="606393">
                <a:tc>
                  <a:txBody>
                    <a:bodyPr/>
                    <a:lstStyle/>
                    <a:p>
                      <a:pPr algn="ctr"/>
                      <a:r>
                        <a:rPr lang="en-GB" sz="2400" b="1" dirty="0">
                          <a:solidFill>
                            <a:srgbClr val="FF0000"/>
                          </a:solidFill>
                          <a:latin typeface="Century Gothic" panose="020B0502020202020204" pitchFamily="34" charset="0"/>
                        </a:rPr>
                        <a:t>Jaxon</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27</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12</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2012</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606393">
                <a:tc>
                  <a:txBody>
                    <a:bodyPr/>
                    <a:lstStyle/>
                    <a:p>
                      <a:pPr algn="ctr"/>
                      <a:r>
                        <a:rPr lang="en-GB" sz="2400" b="1" dirty="0">
                          <a:solidFill>
                            <a:srgbClr val="FF0000"/>
                          </a:solidFill>
                          <a:latin typeface="Century Gothic" panose="020B0502020202020204" pitchFamily="34" charset="0"/>
                        </a:rPr>
                        <a:t>Harvey</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rgbClr val="FF0000"/>
                          </a:solidFill>
                          <a:latin typeface="Century Gothic" panose="020B0502020202020204" pitchFamily="34" charset="0"/>
                        </a:rPr>
                        <a:t>27</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solidFill>
                            <a:srgbClr val="FF0000"/>
                          </a:solidFill>
                          <a:latin typeface="Century Gothic" panose="020B0502020202020204" pitchFamily="34" charset="0"/>
                        </a:rPr>
                        <a:t>8</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2008</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06393">
                <a:tc>
                  <a:txBody>
                    <a:bodyPr/>
                    <a:lstStyle/>
                    <a:p>
                      <a:pPr algn="ctr"/>
                      <a:r>
                        <a:rPr lang="en-GB" sz="2400" b="1" dirty="0">
                          <a:latin typeface="Century Gothic" panose="020B0502020202020204" pitchFamily="34" charset="0"/>
                        </a:rPr>
                        <a:t>Delilah</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latin typeface="Century Gothic" panose="020B0502020202020204" pitchFamily="34" charset="0"/>
                      </a:endParaRP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6</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solidFill>
                            <a:srgbClr val="FF0000"/>
                          </a:solidFill>
                          <a:latin typeface="Century Gothic" panose="020B0502020202020204" pitchFamily="34" charset="0"/>
                        </a:rPr>
                        <a:t>7</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dirty="0">
                          <a:latin typeface="Century Gothic" panose="020B0502020202020204" pitchFamily="34" charset="0"/>
                        </a:rPr>
                        <a:t>/</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400" b="1" dirty="0">
                          <a:latin typeface="Century Gothic" panose="020B0502020202020204" pitchFamily="34" charset="0"/>
                        </a:rPr>
                        <a:t>2004</a:t>
                      </a:r>
                    </a:p>
                  </a:txBody>
                  <a:tcPr marL="224254" marR="224254" marT="112098" marB="1120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5852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Time</a:t>
            </a:r>
            <a:br>
              <a:rPr lang="en-GB" sz="1600" b="1" dirty="0">
                <a:solidFill>
                  <a:schemeClr val="bg2">
                    <a:lumMod val="50000"/>
                  </a:schemeClr>
                </a:solidFill>
                <a:latin typeface="Century Gothic" panose="020B0502020202020204" pitchFamily="34" charset="0"/>
              </a:rPr>
            </a:br>
            <a:endParaRPr lang="en-GB" sz="1600" b="1" dirty="0">
              <a:solidFill>
                <a:schemeClr val="bg2">
                  <a:lumMod val="50000"/>
                </a:schemeClr>
              </a:solidFill>
              <a:latin typeface="Century Gothic" panose="020B0502020202020204" pitchFamily="34" charset="0"/>
            </a:endParaRPr>
          </a:p>
          <a:p>
            <a:pPr lvl="0" algn="ctr"/>
            <a:endParaRPr lang="en-GB" sz="4400" b="1" dirty="0">
              <a:solidFill>
                <a:schemeClr val="bg2">
                  <a:lumMod val="50000"/>
                </a:schemeClr>
              </a:solidFill>
              <a:latin typeface="Century Gothic" panose="020B0502020202020204" pitchFamily="34" charset="0"/>
            </a:endParaRPr>
          </a:p>
          <a:p>
            <a:pPr lvl="0" algn="ctr"/>
            <a:endParaRPr lang="en-GB" sz="44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Months and Years</a:t>
            </a:r>
            <a:endParaRPr lang="en-GB" sz="12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85590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Decide which month should go in which season and place them in the correct order.</a:t>
            </a: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marL="88900" algn="ctr"/>
            <a:endParaRPr lang="en-GB" sz="2800" b="1" dirty="0">
              <a:solidFill>
                <a:schemeClr val="bg2">
                  <a:lumMod val="25000"/>
                </a:schemeClr>
              </a:solidFill>
              <a:latin typeface="Century Gothic" panose="020B0502020202020204" pitchFamily="34" charset="0"/>
            </a:endParaRPr>
          </a:p>
        </p:txBody>
      </p:sp>
      <p:grpSp>
        <p:nvGrpSpPr>
          <p:cNvPr id="24" name="Group 23">
            <a:extLst>
              <a:ext uri="{FF2B5EF4-FFF2-40B4-BE49-F238E27FC236}">
                <a16:creationId xmlns:a16="http://schemas.microsoft.com/office/drawing/2014/main" id="{02375EA0-2B80-47CF-8451-33FCD6C6BE31}"/>
              </a:ext>
            </a:extLst>
          </p:cNvPr>
          <p:cNvGrpSpPr/>
          <p:nvPr/>
        </p:nvGrpSpPr>
        <p:grpSpPr>
          <a:xfrm>
            <a:off x="2303051" y="1678474"/>
            <a:ext cx="4500000" cy="4500000"/>
            <a:chOff x="2303051" y="1678474"/>
            <a:chExt cx="4624543" cy="4522840"/>
          </a:xfrm>
        </p:grpSpPr>
        <p:pic>
          <p:nvPicPr>
            <p:cNvPr id="25" name="Picture 24">
              <a:extLst>
                <a:ext uri="{FF2B5EF4-FFF2-40B4-BE49-F238E27FC236}">
                  <a16:creationId xmlns:a16="http://schemas.microsoft.com/office/drawing/2014/main" id="{EE92F453-3F5D-4493-9DD4-E0DFDABA7291}"/>
                </a:ext>
              </a:extLst>
            </p:cNvPr>
            <p:cNvPicPr>
              <a:picLocks noChangeAspect="1"/>
            </p:cNvPicPr>
            <p:nvPr/>
          </p:nvPicPr>
          <p:blipFill>
            <a:blip r:embed="rId3"/>
            <a:stretch>
              <a:fillRect/>
            </a:stretch>
          </p:blipFill>
          <p:spPr>
            <a:xfrm>
              <a:off x="2303051" y="1678475"/>
              <a:ext cx="4624543" cy="4522839"/>
            </a:xfrm>
            <a:prstGeom prst="rect">
              <a:avLst/>
            </a:prstGeom>
          </p:spPr>
        </p:pic>
        <p:sp>
          <p:nvSpPr>
            <p:cNvPr id="26" name="Oval 25">
              <a:extLst>
                <a:ext uri="{FF2B5EF4-FFF2-40B4-BE49-F238E27FC236}">
                  <a16:creationId xmlns:a16="http://schemas.microsoft.com/office/drawing/2014/main" id="{744599E6-EB2F-4A1A-A345-A908FD06493D}"/>
                </a:ext>
              </a:extLst>
            </p:cNvPr>
            <p:cNvSpPr/>
            <p:nvPr/>
          </p:nvSpPr>
          <p:spPr>
            <a:xfrm>
              <a:off x="2324172" y="1678474"/>
              <a:ext cx="4603422" cy="452283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77" name="TextBox 176">
            <a:extLst>
              <a:ext uri="{FF2B5EF4-FFF2-40B4-BE49-F238E27FC236}">
                <a16:creationId xmlns:a16="http://schemas.microsoft.com/office/drawing/2014/main" id="{02F13389-E627-46F3-9FEA-F128BE171D54}"/>
              </a:ext>
            </a:extLst>
          </p:cNvPr>
          <p:cNvSpPr txBox="1"/>
          <p:nvPr/>
        </p:nvSpPr>
        <p:spPr>
          <a:xfrm>
            <a:off x="4699546" y="2015757"/>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Spring</a:t>
            </a:r>
            <a:endParaRPr lang="en-US" sz="2000" b="1" u="sng" dirty="0">
              <a:solidFill>
                <a:schemeClr val="bg2">
                  <a:lumMod val="25000"/>
                </a:schemeClr>
              </a:solidFill>
              <a:latin typeface="Century Gothic" panose="020B0502020202020204" pitchFamily="34" charset="0"/>
            </a:endParaRPr>
          </a:p>
        </p:txBody>
      </p:sp>
      <p:sp>
        <p:nvSpPr>
          <p:cNvPr id="178" name="TextBox 177">
            <a:extLst>
              <a:ext uri="{FF2B5EF4-FFF2-40B4-BE49-F238E27FC236}">
                <a16:creationId xmlns:a16="http://schemas.microsoft.com/office/drawing/2014/main" id="{181E26BB-DB74-458B-8480-28D33F28E93A}"/>
              </a:ext>
            </a:extLst>
          </p:cNvPr>
          <p:cNvSpPr txBox="1"/>
          <p:nvPr/>
        </p:nvSpPr>
        <p:spPr>
          <a:xfrm>
            <a:off x="4699546" y="4038503"/>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Summer</a:t>
            </a:r>
            <a:endParaRPr lang="en-US" sz="2000" b="1" u="sng" dirty="0">
              <a:solidFill>
                <a:schemeClr val="bg2">
                  <a:lumMod val="25000"/>
                </a:schemeClr>
              </a:solidFill>
              <a:latin typeface="Century Gothic" panose="020B0502020202020204" pitchFamily="34" charset="0"/>
            </a:endParaRPr>
          </a:p>
        </p:txBody>
      </p:sp>
      <p:sp>
        <p:nvSpPr>
          <p:cNvPr id="179" name="TextBox 178">
            <a:extLst>
              <a:ext uri="{FF2B5EF4-FFF2-40B4-BE49-F238E27FC236}">
                <a16:creationId xmlns:a16="http://schemas.microsoft.com/office/drawing/2014/main" id="{7D567136-1107-4FAC-AD9B-85160F8E14D1}"/>
              </a:ext>
            </a:extLst>
          </p:cNvPr>
          <p:cNvSpPr txBox="1"/>
          <p:nvPr/>
        </p:nvSpPr>
        <p:spPr>
          <a:xfrm>
            <a:off x="3136954" y="4038503"/>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Autumn</a:t>
            </a:r>
            <a:endParaRPr lang="en-US" sz="2000" b="1" u="sng" dirty="0">
              <a:solidFill>
                <a:schemeClr val="bg2">
                  <a:lumMod val="25000"/>
                </a:schemeClr>
              </a:solidFill>
              <a:latin typeface="Century Gothic" panose="020B0502020202020204" pitchFamily="34" charset="0"/>
            </a:endParaRPr>
          </a:p>
        </p:txBody>
      </p:sp>
      <p:sp>
        <p:nvSpPr>
          <p:cNvPr id="180" name="TextBox 179">
            <a:extLst>
              <a:ext uri="{FF2B5EF4-FFF2-40B4-BE49-F238E27FC236}">
                <a16:creationId xmlns:a16="http://schemas.microsoft.com/office/drawing/2014/main" id="{0A1B4F7F-E8D6-45F4-802D-D83018E0ADF4}"/>
              </a:ext>
            </a:extLst>
          </p:cNvPr>
          <p:cNvSpPr txBox="1"/>
          <p:nvPr/>
        </p:nvSpPr>
        <p:spPr>
          <a:xfrm>
            <a:off x="3142335" y="2015757"/>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Winter</a:t>
            </a:r>
            <a:endParaRPr lang="en-US" sz="2000" b="1" u="sng" dirty="0">
              <a:solidFill>
                <a:schemeClr val="bg2">
                  <a:lumMod val="25000"/>
                </a:schemeClr>
              </a:solidFill>
              <a:latin typeface="Century Gothic" panose="020B0502020202020204" pitchFamily="34" charset="0"/>
            </a:endParaRPr>
          </a:p>
        </p:txBody>
      </p:sp>
      <p:sp>
        <p:nvSpPr>
          <p:cNvPr id="148" name="Rectangle: Rounded Corners 147">
            <a:extLst>
              <a:ext uri="{FF2B5EF4-FFF2-40B4-BE49-F238E27FC236}">
                <a16:creationId xmlns:a16="http://schemas.microsoft.com/office/drawing/2014/main" id="{375B3765-BAD9-4C04-8DF9-7D78C9D1301E}"/>
              </a:ext>
            </a:extLst>
          </p:cNvPr>
          <p:cNvSpPr/>
          <p:nvPr/>
        </p:nvSpPr>
        <p:spPr>
          <a:xfrm>
            <a:off x="6503029" y="5637542"/>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January</a:t>
            </a:r>
            <a:endParaRPr lang="en-US" sz="2000" b="1" dirty="0">
              <a:solidFill>
                <a:schemeClr val="bg2">
                  <a:lumMod val="25000"/>
                </a:schemeClr>
              </a:solidFill>
              <a:latin typeface="Century Gothic" panose="020B0502020202020204" pitchFamily="34" charset="0"/>
            </a:endParaRPr>
          </a:p>
        </p:txBody>
      </p:sp>
      <p:sp>
        <p:nvSpPr>
          <p:cNvPr id="149" name="Rectangle: Rounded Corners 148">
            <a:extLst>
              <a:ext uri="{FF2B5EF4-FFF2-40B4-BE49-F238E27FC236}">
                <a16:creationId xmlns:a16="http://schemas.microsoft.com/office/drawing/2014/main" id="{344BEF86-43A6-4813-99BA-BF97A8513336}"/>
              </a:ext>
            </a:extLst>
          </p:cNvPr>
          <p:cNvSpPr/>
          <p:nvPr/>
        </p:nvSpPr>
        <p:spPr>
          <a:xfrm>
            <a:off x="1062703" y="5572232"/>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February</a:t>
            </a:r>
            <a:endParaRPr lang="en-US" sz="2000" b="1" dirty="0">
              <a:solidFill>
                <a:schemeClr val="bg2">
                  <a:lumMod val="25000"/>
                </a:schemeClr>
              </a:solidFill>
              <a:latin typeface="Century Gothic" panose="020B0502020202020204" pitchFamily="34" charset="0"/>
            </a:endParaRPr>
          </a:p>
        </p:txBody>
      </p:sp>
      <p:sp>
        <p:nvSpPr>
          <p:cNvPr id="150" name="Rectangle: Rounded Corners 149">
            <a:extLst>
              <a:ext uri="{FF2B5EF4-FFF2-40B4-BE49-F238E27FC236}">
                <a16:creationId xmlns:a16="http://schemas.microsoft.com/office/drawing/2014/main" id="{0A2098B2-503D-4244-AD42-6CAB5CA618EB}"/>
              </a:ext>
            </a:extLst>
          </p:cNvPr>
          <p:cNvSpPr/>
          <p:nvPr/>
        </p:nvSpPr>
        <p:spPr>
          <a:xfrm>
            <a:off x="6904202" y="2702159"/>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March</a:t>
            </a:r>
            <a:endParaRPr lang="en-US" sz="2000" b="1" dirty="0">
              <a:solidFill>
                <a:schemeClr val="bg2">
                  <a:lumMod val="25000"/>
                </a:schemeClr>
              </a:solidFill>
              <a:latin typeface="Century Gothic" panose="020B0502020202020204" pitchFamily="34" charset="0"/>
            </a:endParaRPr>
          </a:p>
        </p:txBody>
      </p:sp>
      <p:sp>
        <p:nvSpPr>
          <p:cNvPr id="151" name="Rectangle: Rounded Corners 150">
            <a:extLst>
              <a:ext uri="{FF2B5EF4-FFF2-40B4-BE49-F238E27FC236}">
                <a16:creationId xmlns:a16="http://schemas.microsoft.com/office/drawing/2014/main" id="{A9CFA5E4-5E5F-4FEE-8A69-AFCF2C60E2C4}"/>
              </a:ext>
            </a:extLst>
          </p:cNvPr>
          <p:cNvSpPr/>
          <p:nvPr/>
        </p:nvSpPr>
        <p:spPr>
          <a:xfrm>
            <a:off x="7019131" y="4075274"/>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April</a:t>
            </a:r>
            <a:endParaRPr lang="en-US" sz="2000" b="1" dirty="0">
              <a:solidFill>
                <a:schemeClr val="bg2">
                  <a:lumMod val="25000"/>
                </a:schemeClr>
              </a:solidFill>
              <a:latin typeface="Century Gothic" panose="020B0502020202020204" pitchFamily="34" charset="0"/>
            </a:endParaRPr>
          </a:p>
        </p:txBody>
      </p:sp>
      <p:sp>
        <p:nvSpPr>
          <p:cNvPr id="152" name="Rectangle: Rounded Corners 151">
            <a:extLst>
              <a:ext uri="{FF2B5EF4-FFF2-40B4-BE49-F238E27FC236}">
                <a16:creationId xmlns:a16="http://schemas.microsoft.com/office/drawing/2014/main" id="{B0C458E8-9590-4E9E-9B84-CD8E1D4F5ED7}"/>
              </a:ext>
            </a:extLst>
          </p:cNvPr>
          <p:cNvSpPr/>
          <p:nvPr/>
        </p:nvSpPr>
        <p:spPr>
          <a:xfrm>
            <a:off x="677127" y="4814833"/>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May</a:t>
            </a:r>
            <a:endParaRPr lang="en-US" sz="2000" b="1" dirty="0">
              <a:solidFill>
                <a:schemeClr val="bg2">
                  <a:lumMod val="25000"/>
                </a:schemeClr>
              </a:solidFill>
              <a:latin typeface="Century Gothic" panose="020B0502020202020204" pitchFamily="34" charset="0"/>
            </a:endParaRPr>
          </a:p>
        </p:txBody>
      </p:sp>
      <p:sp>
        <p:nvSpPr>
          <p:cNvPr id="153" name="Rectangle: Rounded Corners 152">
            <a:extLst>
              <a:ext uri="{FF2B5EF4-FFF2-40B4-BE49-F238E27FC236}">
                <a16:creationId xmlns:a16="http://schemas.microsoft.com/office/drawing/2014/main" id="{14B69B4A-F385-406E-A33C-94081C9880B8}"/>
              </a:ext>
            </a:extLst>
          </p:cNvPr>
          <p:cNvSpPr/>
          <p:nvPr/>
        </p:nvSpPr>
        <p:spPr>
          <a:xfrm>
            <a:off x="470536" y="4081396"/>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June</a:t>
            </a:r>
            <a:endParaRPr lang="en-US" sz="2000" b="1" dirty="0">
              <a:solidFill>
                <a:schemeClr val="bg2">
                  <a:lumMod val="25000"/>
                </a:schemeClr>
              </a:solidFill>
              <a:latin typeface="Century Gothic" panose="020B0502020202020204" pitchFamily="34" charset="0"/>
            </a:endParaRPr>
          </a:p>
        </p:txBody>
      </p:sp>
      <p:sp>
        <p:nvSpPr>
          <p:cNvPr id="154" name="Rectangle: Rounded Corners 153">
            <a:extLst>
              <a:ext uri="{FF2B5EF4-FFF2-40B4-BE49-F238E27FC236}">
                <a16:creationId xmlns:a16="http://schemas.microsoft.com/office/drawing/2014/main" id="{1A2C1BCB-D04A-42CB-92FF-557BE3C244C7}"/>
              </a:ext>
            </a:extLst>
          </p:cNvPr>
          <p:cNvSpPr/>
          <p:nvPr/>
        </p:nvSpPr>
        <p:spPr>
          <a:xfrm>
            <a:off x="1022479" y="1937068"/>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July</a:t>
            </a:r>
            <a:endParaRPr lang="en-US" sz="2000" b="1" dirty="0">
              <a:solidFill>
                <a:schemeClr val="bg2">
                  <a:lumMod val="25000"/>
                </a:schemeClr>
              </a:solidFill>
              <a:latin typeface="Century Gothic" panose="020B0502020202020204" pitchFamily="34" charset="0"/>
            </a:endParaRPr>
          </a:p>
        </p:txBody>
      </p:sp>
      <p:sp>
        <p:nvSpPr>
          <p:cNvPr id="155" name="Rectangle: Rounded Corners 154">
            <a:extLst>
              <a:ext uri="{FF2B5EF4-FFF2-40B4-BE49-F238E27FC236}">
                <a16:creationId xmlns:a16="http://schemas.microsoft.com/office/drawing/2014/main" id="{0B50A1F0-A9CB-4505-A672-FC1A30970070}"/>
              </a:ext>
            </a:extLst>
          </p:cNvPr>
          <p:cNvSpPr/>
          <p:nvPr/>
        </p:nvSpPr>
        <p:spPr>
          <a:xfrm>
            <a:off x="6894051" y="4932787"/>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August</a:t>
            </a:r>
            <a:endParaRPr lang="en-US" sz="2000" b="1" dirty="0">
              <a:solidFill>
                <a:schemeClr val="bg2">
                  <a:lumMod val="25000"/>
                </a:schemeClr>
              </a:solidFill>
              <a:latin typeface="Century Gothic" panose="020B0502020202020204" pitchFamily="34" charset="0"/>
            </a:endParaRPr>
          </a:p>
        </p:txBody>
      </p:sp>
      <p:sp>
        <p:nvSpPr>
          <p:cNvPr id="156" name="Rectangle: Rounded Corners 155">
            <a:extLst>
              <a:ext uri="{FF2B5EF4-FFF2-40B4-BE49-F238E27FC236}">
                <a16:creationId xmlns:a16="http://schemas.microsoft.com/office/drawing/2014/main" id="{0E476616-8780-49B6-88A3-874C6686F1F1}"/>
              </a:ext>
            </a:extLst>
          </p:cNvPr>
          <p:cNvSpPr/>
          <p:nvPr/>
        </p:nvSpPr>
        <p:spPr>
          <a:xfrm>
            <a:off x="432153" y="2608014"/>
            <a:ext cx="1640020" cy="3474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September</a:t>
            </a:r>
            <a:endParaRPr lang="en-US" sz="2000" b="1" dirty="0">
              <a:solidFill>
                <a:schemeClr val="bg2">
                  <a:lumMod val="25000"/>
                </a:schemeClr>
              </a:solidFill>
              <a:latin typeface="Century Gothic" panose="020B0502020202020204" pitchFamily="34" charset="0"/>
            </a:endParaRPr>
          </a:p>
        </p:txBody>
      </p:sp>
      <p:sp>
        <p:nvSpPr>
          <p:cNvPr id="157" name="Rectangle: Rounded Corners 156">
            <a:extLst>
              <a:ext uri="{FF2B5EF4-FFF2-40B4-BE49-F238E27FC236}">
                <a16:creationId xmlns:a16="http://schemas.microsoft.com/office/drawing/2014/main" id="{7239CA49-6575-47F1-A343-09BC0EE6777F}"/>
              </a:ext>
            </a:extLst>
          </p:cNvPr>
          <p:cNvSpPr/>
          <p:nvPr/>
        </p:nvSpPr>
        <p:spPr>
          <a:xfrm>
            <a:off x="537135" y="3407208"/>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October</a:t>
            </a:r>
            <a:endParaRPr lang="en-US" sz="2000" b="1" dirty="0">
              <a:solidFill>
                <a:schemeClr val="bg2">
                  <a:lumMod val="25000"/>
                </a:schemeClr>
              </a:solidFill>
              <a:latin typeface="Century Gothic" panose="020B0502020202020204" pitchFamily="34" charset="0"/>
            </a:endParaRPr>
          </a:p>
        </p:txBody>
      </p:sp>
      <p:sp>
        <p:nvSpPr>
          <p:cNvPr id="158" name="Rectangle: Rounded Corners 157">
            <a:extLst>
              <a:ext uri="{FF2B5EF4-FFF2-40B4-BE49-F238E27FC236}">
                <a16:creationId xmlns:a16="http://schemas.microsoft.com/office/drawing/2014/main" id="{2F777C9D-1F2B-4D6E-99ED-7EBB7CB2683F}"/>
              </a:ext>
            </a:extLst>
          </p:cNvPr>
          <p:cNvSpPr/>
          <p:nvPr/>
        </p:nvSpPr>
        <p:spPr>
          <a:xfrm>
            <a:off x="6530658" y="1944958"/>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November</a:t>
            </a:r>
            <a:endParaRPr lang="en-US" sz="2000" b="1" dirty="0">
              <a:solidFill>
                <a:schemeClr val="bg2">
                  <a:lumMod val="25000"/>
                </a:schemeClr>
              </a:solidFill>
              <a:latin typeface="Century Gothic" panose="020B0502020202020204" pitchFamily="34" charset="0"/>
            </a:endParaRPr>
          </a:p>
        </p:txBody>
      </p:sp>
      <p:sp>
        <p:nvSpPr>
          <p:cNvPr id="159" name="Rectangle: Rounded Corners 158">
            <a:extLst>
              <a:ext uri="{FF2B5EF4-FFF2-40B4-BE49-F238E27FC236}">
                <a16:creationId xmlns:a16="http://schemas.microsoft.com/office/drawing/2014/main" id="{3A27835E-9038-484F-87F0-EE1637FC68FB}"/>
              </a:ext>
            </a:extLst>
          </p:cNvPr>
          <p:cNvSpPr/>
          <p:nvPr/>
        </p:nvSpPr>
        <p:spPr>
          <a:xfrm>
            <a:off x="7247249" y="3376852"/>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December</a:t>
            </a:r>
            <a:endParaRPr lang="en-US" sz="20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162223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Decide which month should go in which season and place them in the correct order.</a:t>
            </a: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marL="88900" algn="ctr"/>
            <a:endParaRPr lang="en-GB" sz="2800" b="1" dirty="0">
              <a:solidFill>
                <a:schemeClr val="bg2">
                  <a:lumMod val="25000"/>
                </a:schemeClr>
              </a:solidFill>
              <a:latin typeface="Century Gothic" panose="020B0502020202020204" pitchFamily="34" charset="0"/>
            </a:endParaRPr>
          </a:p>
        </p:txBody>
      </p:sp>
      <p:grpSp>
        <p:nvGrpSpPr>
          <p:cNvPr id="24" name="Group 23">
            <a:extLst>
              <a:ext uri="{FF2B5EF4-FFF2-40B4-BE49-F238E27FC236}">
                <a16:creationId xmlns:a16="http://schemas.microsoft.com/office/drawing/2014/main" id="{02375EA0-2B80-47CF-8451-33FCD6C6BE31}"/>
              </a:ext>
            </a:extLst>
          </p:cNvPr>
          <p:cNvGrpSpPr/>
          <p:nvPr/>
        </p:nvGrpSpPr>
        <p:grpSpPr>
          <a:xfrm>
            <a:off x="2303051" y="1678474"/>
            <a:ext cx="4500000" cy="4500000"/>
            <a:chOff x="2303051" y="1678474"/>
            <a:chExt cx="4624543" cy="4522840"/>
          </a:xfrm>
        </p:grpSpPr>
        <p:pic>
          <p:nvPicPr>
            <p:cNvPr id="25" name="Picture 24">
              <a:extLst>
                <a:ext uri="{FF2B5EF4-FFF2-40B4-BE49-F238E27FC236}">
                  <a16:creationId xmlns:a16="http://schemas.microsoft.com/office/drawing/2014/main" id="{EE92F453-3F5D-4493-9DD4-E0DFDABA7291}"/>
                </a:ext>
              </a:extLst>
            </p:cNvPr>
            <p:cNvPicPr>
              <a:picLocks noChangeAspect="1"/>
            </p:cNvPicPr>
            <p:nvPr/>
          </p:nvPicPr>
          <p:blipFill>
            <a:blip r:embed="rId3"/>
            <a:stretch>
              <a:fillRect/>
            </a:stretch>
          </p:blipFill>
          <p:spPr>
            <a:xfrm>
              <a:off x="2303051" y="1678475"/>
              <a:ext cx="4624543" cy="4522839"/>
            </a:xfrm>
            <a:prstGeom prst="rect">
              <a:avLst/>
            </a:prstGeom>
          </p:spPr>
        </p:pic>
        <p:sp>
          <p:nvSpPr>
            <p:cNvPr id="26" name="Oval 25">
              <a:extLst>
                <a:ext uri="{FF2B5EF4-FFF2-40B4-BE49-F238E27FC236}">
                  <a16:creationId xmlns:a16="http://schemas.microsoft.com/office/drawing/2014/main" id="{744599E6-EB2F-4A1A-A345-A908FD06493D}"/>
                </a:ext>
              </a:extLst>
            </p:cNvPr>
            <p:cNvSpPr/>
            <p:nvPr/>
          </p:nvSpPr>
          <p:spPr>
            <a:xfrm>
              <a:off x="2324172" y="1678474"/>
              <a:ext cx="4603422" cy="452283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77" name="TextBox 176">
            <a:extLst>
              <a:ext uri="{FF2B5EF4-FFF2-40B4-BE49-F238E27FC236}">
                <a16:creationId xmlns:a16="http://schemas.microsoft.com/office/drawing/2014/main" id="{02F13389-E627-46F3-9FEA-F128BE171D54}"/>
              </a:ext>
            </a:extLst>
          </p:cNvPr>
          <p:cNvSpPr txBox="1"/>
          <p:nvPr/>
        </p:nvSpPr>
        <p:spPr>
          <a:xfrm>
            <a:off x="4699546" y="2015757"/>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Spring</a:t>
            </a:r>
            <a:endParaRPr lang="en-US" sz="2000" b="1" u="sng" dirty="0">
              <a:solidFill>
                <a:schemeClr val="bg2">
                  <a:lumMod val="25000"/>
                </a:schemeClr>
              </a:solidFill>
              <a:latin typeface="Century Gothic" panose="020B0502020202020204" pitchFamily="34" charset="0"/>
            </a:endParaRPr>
          </a:p>
        </p:txBody>
      </p:sp>
      <p:sp>
        <p:nvSpPr>
          <p:cNvPr id="178" name="TextBox 177">
            <a:extLst>
              <a:ext uri="{FF2B5EF4-FFF2-40B4-BE49-F238E27FC236}">
                <a16:creationId xmlns:a16="http://schemas.microsoft.com/office/drawing/2014/main" id="{181E26BB-DB74-458B-8480-28D33F28E93A}"/>
              </a:ext>
            </a:extLst>
          </p:cNvPr>
          <p:cNvSpPr txBox="1"/>
          <p:nvPr/>
        </p:nvSpPr>
        <p:spPr>
          <a:xfrm>
            <a:off x="4699546" y="4038503"/>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Summer</a:t>
            </a:r>
            <a:endParaRPr lang="en-US" sz="2000" b="1" u="sng" dirty="0">
              <a:solidFill>
                <a:schemeClr val="bg2">
                  <a:lumMod val="25000"/>
                </a:schemeClr>
              </a:solidFill>
              <a:latin typeface="Century Gothic" panose="020B0502020202020204" pitchFamily="34" charset="0"/>
            </a:endParaRPr>
          </a:p>
        </p:txBody>
      </p:sp>
      <p:sp>
        <p:nvSpPr>
          <p:cNvPr id="179" name="TextBox 178">
            <a:extLst>
              <a:ext uri="{FF2B5EF4-FFF2-40B4-BE49-F238E27FC236}">
                <a16:creationId xmlns:a16="http://schemas.microsoft.com/office/drawing/2014/main" id="{7D567136-1107-4FAC-AD9B-85160F8E14D1}"/>
              </a:ext>
            </a:extLst>
          </p:cNvPr>
          <p:cNvSpPr txBox="1"/>
          <p:nvPr/>
        </p:nvSpPr>
        <p:spPr>
          <a:xfrm>
            <a:off x="3136954" y="4038503"/>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Autumn</a:t>
            </a:r>
            <a:endParaRPr lang="en-US" sz="2000" b="1" u="sng" dirty="0">
              <a:solidFill>
                <a:schemeClr val="bg2">
                  <a:lumMod val="25000"/>
                </a:schemeClr>
              </a:solidFill>
              <a:latin typeface="Century Gothic" panose="020B0502020202020204" pitchFamily="34" charset="0"/>
            </a:endParaRPr>
          </a:p>
        </p:txBody>
      </p:sp>
      <p:sp>
        <p:nvSpPr>
          <p:cNvPr id="180" name="TextBox 179">
            <a:extLst>
              <a:ext uri="{FF2B5EF4-FFF2-40B4-BE49-F238E27FC236}">
                <a16:creationId xmlns:a16="http://schemas.microsoft.com/office/drawing/2014/main" id="{0A1B4F7F-E8D6-45F4-802D-D83018E0ADF4}"/>
              </a:ext>
            </a:extLst>
          </p:cNvPr>
          <p:cNvSpPr txBox="1"/>
          <p:nvPr/>
        </p:nvSpPr>
        <p:spPr>
          <a:xfrm>
            <a:off x="3142335" y="2015757"/>
            <a:ext cx="1360572" cy="400110"/>
          </a:xfrm>
          <a:prstGeom prst="rect">
            <a:avLst/>
          </a:prstGeom>
          <a:noFill/>
        </p:spPr>
        <p:txBody>
          <a:bodyPr wrap="square" rtlCol="0">
            <a:spAutoFit/>
          </a:bodyPr>
          <a:lstStyle/>
          <a:p>
            <a:pPr algn="ctr"/>
            <a:r>
              <a:rPr lang="en-GB" sz="2000" b="1" u="sng" dirty="0">
                <a:solidFill>
                  <a:schemeClr val="bg2">
                    <a:lumMod val="25000"/>
                  </a:schemeClr>
                </a:solidFill>
                <a:latin typeface="Century Gothic" panose="020B0502020202020204" pitchFamily="34" charset="0"/>
              </a:rPr>
              <a:t>Winter</a:t>
            </a:r>
            <a:endParaRPr lang="en-US" sz="2000" b="1" u="sng" dirty="0">
              <a:solidFill>
                <a:schemeClr val="bg2">
                  <a:lumMod val="25000"/>
                </a:schemeClr>
              </a:solidFill>
              <a:latin typeface="Century Gothic" panose="020B0502020202020204" pitchFamily="34" charset="0"/>
            </a:endParaRPr>
          </a:p>
        </p:txBody>
      </p:sp>
      <p:sp>
        <p:nvSpPr>
          <p:cNvPr id="148" name="Rectangle: Rounded Corners 147">
            <a:extLst>
              <a:ext uri="{FF2B5EF4-FFF2-40B4-BE49-F238E27FC236}">
                <a16:creationId xmlns:a16="http://schemas.microsoft.com/office/drawing/2014/main" id="{375B3765-BAD9-4C04-8DF9-7D78C9D1301E}"/>
              </a:ext>
            </a:extLst>
          </p:cNvPr>
          <p:cNvSpPr/>
          <p:nvPr/>
        </p:nvSpPr>
        <p:spPr>
          <a:xfrm>
            <a:off x="6503029" y="5637542"/>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January</a:t>
            </a:r>
            <a:endParaRPr lang="en-US" sz="2000" b="1" dirty="0">
              <a:solidFill>
                <a:schemeClr val="bg2">
                  <a:lumMod val="25000"/>
                </a:schemeClr>
              </a:solidFill>
              <a:latin typeface="Century Gothic" panose="020B0502020202020204" pitchFamily="34" charset="0"/>
            </a:endParaRPr>
          </a:p>
        </p:txBody>
      </p:sp>
      <p:sp>
        <p:nvSpPr>
          <p:cNvPr id="149" name="Rectangle: Rounded Corners 148">
            <a:extLst>
              <a:ext uri="{FF2B5EF4-FFF2-40B4-BE49-F238E27FC236}">
                <a16:creationId xmlns:a16="http://schemas.microsoft.com/office/drawing/2014/main" id="{344BEF86-43A6-4813-99BA-BF97A8513336}"/>
              </a:ext>
            </a:extLst>
          </p:cNvPr>
          <p:cNvSpPr/>
          <p:nvPr/>
        </p:nvSpPr>
        <p:spPr>
          <a:xfrm>
            <a:off x="1062703" y="5572232"/>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February</a:t>
            </a:r>
            <a:endParaRPr lang="en-US" sz="2000" b="1" dirty="0">
              <a:solidFill>
                <a:schemeClr val="bg2">
                  <a:lumMod val="25000"/>
                </a:schemeClr>
              </a:solidFill>
              <a:latin typeface="Century Gothic" panose="020B0502020202020204" pitchFamily="34" charset="0"/>
            </a:endParaRPr>
          </a:p>
        </p:txBody>
      </p:sp>
      <p:sp>
        <p:nvSpPr>
          <p:cNvPr id="150" name="Rectangle: Rounded Corners 149">
            <a:extLst>
              <a:ext uri="{FF2B5EF4-FFF2-40B4-BE49-F238E27FC236}">
                <a16:creationId xmlns:a16="http://schemas.microsoft.com/office/drawing/2014/main" id="{0A2098B2-503D-4244-AD42-6CAB5CA618EB}"/>
              </a:ext>
            </a:extLst>
          </p:cNvPr>
          <p:cNvSpPr/>
          <p:nvPr/>
        </p:nvSpPr>
        <p:spPr>
          <a:xfrm>
            <a:off x="6904202" y="2702159"/>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March</a:t>
            </a:r>
            <a:endParaRPr lang="en-US" sz="2000" b="1" dirty="0">
              <a:solidFill>
                <a:schemeClr val="bg2">
                  <a:lumMod val="25000"/>
                </a:schemeClr>
              </a:solidFill>
              <a:latin typeface="Century Gothic" panose="020B0502020202020204" pitchFamily="34" charset="0"/>
            </a:endParaRPr>
          </a:p>
        </p:txBody>
      </p:sp>
      <p:sp>
        <p:nvSpPr>
          <p:cNvPr id="151" name="Rectangle: Rounded Corners 150">
            <a:extLst>
              <a:ext uri="{FF2B5EF4-FFF2-40B4-BE49-F238E27FC236}">
                <a16:creationId xmlns:a16="http://schemas.microsoft.com/office/drawing/2014/main" id="{A9CFA5E4-5E5F-4FEE-8A69-AFCF2C60E2C4}"/>
              </a:ext>
            </a:extLst>
          </p:cNvPr>
          <p:cNvSpPr/>
          <p:nvPr/>
        </p:nvSpPr>
        <p:spPr>
          <a:xfrm>
            <a:off x="7019131" y="4075274"/>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April</a:t>
            </a:r>
            <a:endParaRPr lang="en-US" sz="2000" b="1" dirty="0">
              <a:solidFill>
                <a:schemeClr val="bg2">
                  <a:lumMod val="25000"/>
                </a:schemeClr>
              </a:solidFill>
              <a:latin typeface="Century Gothic" panose="020B0502020202020204" pitchFamily="34" charset="0"/>
            </a:endParaRPr>
          </a:p>
        </p:txBody>
      </p:sp>
      <p:sp>
        <p:nvSpPr>
          <p:cNvPr id="152" name="Rectangle: Rounded Corners 151">
            <a:extLst>
              <a:ext uri="{FF2B5EF4-FFF2-40B4-BE49-F238E27FC236}">
                <a16:creationId xmlns:a16="http://schemas.microsoft.com/office/drawing/2014/main" id="{B0C458E8-9590-4E9E-9B84-CD8E1D4F5ED7}"/>
              </a:ext>
            </a:extLst>
          </p:cNvPr>
          <p:cNvSpPr/>
          <p:nvPr/>
        </p:nvSpPr>
        <p:spPr>
          <a:xfrm>
            <a:off x="677127" y="4814833"/>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May</a:t>
            </a:r>
            <a:endParaRPr lang="en-US" sz="2000" b="1" dirty="0">
              <a:solidFill>
                <a:schemeClr val="bg2">
                  <a:lumMod val="25000"/>
                </a:schemeClr>
              </a:solidFill>
              <a:latin typeface="Century Gothic" panose="020B0502020202020204" pitchFamily="34" charset="0"/>
            </a:endParaRPr>
          </a:p>
        </p:txBody>
      </p:sp>
      <p:sp>
        <p:nvSpPr>
          <p:cNvPr id="153" name="Rectangle: Rounded Corners 152">
            <a:extLst>
              <a:ext uri="{FF2B5EF4-FFF2-40B4-BE49-F238E27FC236}">
                <a16:creationId xmlns:a16="http://schemas.microsoft.com/office/drawing/2014/main" id="{14B69B4A-F385-406E-A33C-94081C9880B8}"/>
              </a:ext>
            </a:extLst>
          </p:cNvPr>
          <p:cNvSpPr/>
          <p:nvPr/>
        </p:nvSpPr>
        <p:spPr>
          <a:xfrm>
            <a:off x="470536" y="4081396"/>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June</a:t>
            </a:r>
            <a:endParaRPr lang="en-US" sz="2000" b="1" dirty="0">
              <a:solidFill>
                <a:schemeClr val="bg2">
                  <a:lumMod val="25000"/>
                </a:schemeClr>
              </a:solidFill>
              <a:latin typeface="Century Gothic" panose="020B0502020202020204" pitchFamily="34" charset="0"/>
            </a:endParaRPr>
          </a:p>
        </p:txBody>
      </p:sp>
      <p:sp>
        <p:nvSpPr>
          <p:cNvPr id="154" name="Rectangle: Rounded Corners 153">
            <a:extLst>
              <a:ext uri="{FF2B5EF4-FFF2-40B4-BE49-F238E27FC236}">
                <a16:creationId xmlns:a16="http://schemas.microsoft.com/office/drawing/2014/main" id="{1A2C1BCB-D04A-42CB-92FF-557BE3C244C7}"/>
              </a:ext>
            </a:extLst>
          </p:cNvPr>
          <p:cNvSpPr/>
          <p:nvPr/>
        </p:nvSpPr>
        <p:spPr>
          <a:xfrm>
            <a:off x="1022479" y="1937068"/>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July</a:t>
            </a:r>
            <a:endParaRPr lang="en-US" sz="2000" b="1" dirty="0">
              <a:solidFill>
                <a:schemeClr val="bg2">
                  <a:lumMod val="25000"/>
                </a:schemeClr>
              </a:solidFill>
              <a:latin typeface="Century Gothic" panose="020B0502020202020204" pitchFamily="34" charset="0"/>
            </a:endParaRPr>
          </a:p>
        </p:txBody>
      </p:sp>
      <p:sp>
        <p:nvSpPr>
          <p:cNvPr id="155" name="Rectangle: Rounded Corners 154">
            <a:extLst>
              <a:ext uri="{FF2B5EF4-FFF2-40B4-BE49-F238E27FC236}">
                <a16:creationId xmlns:a16="http://schemas.microsoft.com/office/drawing/2014/main" id="{0B50A1F0-A9CB-4505-A672-FC1A30970070}"/>
              </a:ext>
            </a:extLst>
          </p:cNvPr>
          <p:cNvSpPr/>
          <p:nvPr/>
        </p:nvSpPr>
        <p:spPr>
          <a:xfrm>
            <a:off x="6894051" y="4932787"/>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August</a:t>
            </a:r>
            <a:endParaRPr lang="en-US" sz="2000" b="1" dirty="0">
              <a:solidFill>
                <a:schemeClr val="bg2">
                  <a:lumMod val="25000"/>
                </a:schemeClr>
              </a:solidFill>
              <a:latin typeface="Century Gothic" panose="020B0502020202020204" pitchFamily="34" charset="0"/>
            </a:endParaRPr>
          </a:p>
        </p:txBody>
      </p:sp>
      <p:sp>
        <p:nvSpPr>
          <p:cNvPr id="156" name="Rectangle: Rounded Corners 155">
            <a:extLst>
              <a:ext uri="{FF2B5EF4-FFF2-40B4-BE49-F238E27FC236}">
                <a16:creationId xmlns:a16="http://schemas.microsoft.com/office/drawing/2014/main" id="{0E476616-8780-49B6-88A3-874C6686F1F1}"/>
              </a:ext>
            </a:extLst>
          </p:cNvPr>
          <p:cNvSpPr/>
          <p:nvPr/>
        </p:nvSpPr>
        <p:spPr>
          <a:xfrm>
            <a:off x="432153" y="2608014"/>
            <a:ext cx="1640020" cy="3474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September</a:t>
            </a:r>
            <a:endParaRPr lang="en-US" sz="2000" b="1" dirty="0">
              <a:solidFill>
                <a:schemeClr val="bg2">
                  <a:lumMod val="25000"/>
                </a:schemeClr>
              </a:solidFill>
              <a:latin typeface="Century Gothic" panose="020B0502020202020204" pitchFamily="34" charset="0"/>
            </a:endParaRPr>
          </a:p>
        </p:txBody>
      </p:sp>
      <p:sp>
        <p:nvSpPr>
          <p:cNvPr id="157" name="Rectangle: Rounded Corners 156">
            <a:extLst>
              <a:ext uri="{FF2B5EF4-FFF2-40B4-BE49-F238E27FC236}">
                <a16:creationId xmlns:a16="http://schemas.microsoft.com/office/drawing/2014/main" id="{7239CA49-6575-47F1-A343-09BC0EE6777F}"/>
              </a:ext>
            </a:extLst>
          </p:cNvPr>
          <p:cNvSpPr/>
          <p:nvPr/>
        </p:nvSpPr>
        <p:spPr>
          <a:xfrm>
            <a:off x="537135" y="3407208"/>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October</a:t>
            </a:r>
            <a:endParaRPr lang="en-US" sz="2000" b="1" dirty="0">
              <a:solidFill>
                <a:schemeClr val="bg2">
                  <a:lumMod val="25000"/>
                </a:schemeClr>
              </a:solidFill>
              <a:latin typeface="Century Gothic" panose="020B0502020202020204" pitchFamily="34" charset="0"/>
            </a:endParaRPr>
          </a:p>
        </p:txBody>
      </p:sp>
      <p:sp>
        <p:nvSpPr>
          <p:cNvPr id="158" name="Rectangle: Rounded Corners 157">
            <a:extLst>
              <a:ext uri="{FF2B5EF4-FFF2-40B4-BE49-F238E27FC236}">
                <a16:creationId xmlns:a16="http://schemas.microsoft.com/office/drawing/2014/main" id="{2F777C9D-1F2B-4D6E-99ED-7EBB7CB2683F}"/>
              </a:ext>
            </a:extLst>
          </p:cNvPr>
          <p:cNvSpPr/>
          <p:nvPr/>
        </p:nvSpPr>
        <p:spPr>
          <a:xfrm>
            <a:off x="6530658" y="1944958"/>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November</a:t>
            </a:r>
            <a:endParaRPr lang="en-US" sz="2000" b="1" dirty="0">
              <a:solidFill>
                <a:schemeClr val="bg2">
                  <a:lumMod val="25000"/>
                </a:schemeClr>
              </a:solidFill>
              <a:latin typeface="Century Gothic" panose="020B0502020202020204" pitchFamily="34" charset="0"/>
            </a:endParaRPr>
          </a:p>
        </p:txBody>
      </p:sp>
      <p:sp>
        <p:nvSpPr>
          <p:cNvPr id="159" name="Rectangle: Rounded Corners 158">
            <a:extLst>
              <a:ext uri="{FF2B5EF4-FFF2-40B4-BE49-F238E27FC236}">
                <a16:creationId xmlns:a16="http://schemas.microsoft.com/office/drawing/2014/main" id="{3A27835E-9038-484F-87F0-EE1637FC68FB}"/>
              </a:ext>
            </a:extLst>
          </p:cNvPr>
          <p:cNvSpPr/>
          <p:nvPr/>
        </p:nvSpPr>
        <p:spPr>
          <a:xfrm>
            <a:off x="7247249" y="3376852"/>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2">
                    <a:lumMod val="25000"/>
                  </a:schemeClr>
                </a:solidFill>
                <a:latin typeface="Century Gothic" panose="020B0502020202020204" pitchFamily="34" charset="0"/>
              </a:rPr>
              <a:t>December</a:t>
            </a:r>
            <a:endParaRPr lang="en-US" sz="2000" b="1" dirty="0">
              <a:solidFill>
                <a:schemeClr val="bg2">
                  <a:lumMod val="25000"/>
                </a:schemeClr>
              </a:solidFill>
              <a:latin typeface="Century Gothic" panose="020B0502020202020204" pitchFamily="34" charset="0"/>
            </a:endParaRPr>
          </a:p>
        </p:txBody>
      </p:sp>
      <p:sp>
        <p:nvSpPr>
          <p:cNvPr id="27" name="Rectangle: Rounded Corners 26">
            <a:extLst>
              <a:ext uri="{FF2B5EF4-FFF2-40B4-BE49-F238E27FC236}">
                <a16:creationId xmlns:a16="http://schemas.microsoft.com/office/drawing/2014/main" id="{BD4ED546-23BE-40B8-9E6B-1F18218C7FC8}"/>
              </a:ext>
            </a:extLst>
          </p:cNvPr>
          <p:cNvSpPr/>
          <p:nvPr/>
        </p:nvSpPr>
        <p:spPr>
          <a:xfrm>
            <a:off x="2883165" y="2857851"/>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January</a:t>
            </a:r>
            <a:endParaRPr lang="en-US" sz="2000" b="1" dirty="0">
              <a:solidFill>
                <a:srgbClr val="FF0000"/>
              </a:solidFill>
              <a:latin typeface="Century Gothic" panose="020B0502020202020204" pitchFamily="34" charset="0"/>
            </a:endParaRPr>
          </a:p>
        </p:txBody>
      </p:sp>
      <p:sp>
        <p:nvSpPr>
          <p:cNvPr id="28" name="Rectangle: Rounded Corners 27">
            <a:extLst>
              <a:ext uri="{FF2B5EF4-FFF2-40B4-BE49-F238E27FC236}">
                <a16:creationId xmlns:a16="http://schemas.microsoft.com/office/drawing/2014/main" id="{F65D5DD9-1B66-4D06-8F98-7AEA36258459}"/>
              </a:ext>
            </a:extLst>
          </p:cNvPr>
          <p:cNvSpPr/>
          <p:nvPr/>
        </p:nvSpPr>
        <p:spPr>
          <a:xfrm>
            <a:off x="2883165" y="3213161"/>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February</a:t>
            </a:r>
            <a:endParaRPr lang="en-US" sz="2000" b="1" dirty="0">
              <a:solidFill>
                <a:srgbClr val="FF0000"/>
              </a:solidFill>
              <a:latin typeface="Century Gothic" panose="020B0502020202020204" pitchFamily="34" charset="0"/>
            </a:endParaRPr>
          </a:p>
        </p:txBody>
      </p:sp>
      <p:sp>
        <p:nvSpPr>
          <p:cNvPr id="29" name="Rectangle: Rounded Corners 28">
            <a:extLst>
              <a:ext uri="{FF2B5EF4-FFF2-40B4-BE49-F238E27FC236}">
                <a16:creationId xmlns:a16="http://schemas.microsoft.com/office/drawing/2014/main" id="{104CEAEE-303D-4545-8C92-B1FAE0E030F8}"/>
              </a:ext>
            </a:extLst>
          </p:cNvPr>
          <p:cNvSpPr/>
          <p:nvPr/>
        </p:nvSpPr>
        <p:spPr>
          <a:xfrm>
            <a:off x="4492488" y="2529634"/>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March</a:t>
            </a:r>
            <a:endParaRPr lang="en-US" sz="2000" b="1" dirty="0">
              <a:solidFill>
                <a:srgbClr val="FF0000"/>
              </a:solidFill>
              <a:latin typeface="Century Gothic" panose="020B0502020202020204" pitchFamily="34" charset="0"/>
            </a:endParaRPr>
          </a:p>
        </p:txBody>
      </p:sp>
      <p:sp>
        <p:nvSpPr>
          <p:cNvPr id="30" name="Rectangle: Rounded Corners 29">
            <a:extLst>
              <a:ext uri="{FF2B5EF4-FFF2-40B4-BE49-F238E27FC236}">
                <a16:creationId xmlns:a16="http://schemas.microsoft.com/office/drawing/2014/main" id="{5914E3AE-07C4-4F29-8816-744288C57571}"/>
              </a:ext>
            </a:extLst>
          </p:cNvPr>
          <p:cNvSpPr/>
          <p:nvPr/>
        </p:nvSpPr>
        <p:spPr>
          <a:xfrm>
            <a:off x="4470404" y="2868878"/>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April</a:t>
            </a:r>
            <a:endParaRPr lang="en-US" sz="2000" b="1" dirty="0">
              <a:solidFill>
                <a:srgbClr val="FF0000"/>
              </a:solidFill>
              <a:latin typeface="Century Gothic" panose="020B0502020202020204" pitchFamily="34" charset="0"/>
            </a:endParaRPr>
          </a:p>
        </p:txBody>
      </p:sp>
      <p:sp>
        <p:nvSpPr>
          <p:cNvPr id="31" name="Rectangle: Rounded Corners 30">
            <a:extLst>
              <a:ext uri="{FF2B5EF4-FFF2-40B4-BE49-F238E27FC236}">
                <a16:creationId xmlns:a16="http://schemas.microsoft.com/office/drawing/2014/main" id="{D795753C-9BA3-428A-B0BD-47D35BE7B94A}"/>
              </a:ext>
            </a:extLst>
          </p:cNvPr>
          <p:cNvSpPr/>
          <p:nvPr/>
        </p:nvSpPr>
        <p:spPr>
          <a:xfrm>
            <a:off x="4514683" y="3250116"/>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May</a:t>
            </a:r>
            <a:endParaRPr lang="en-US" sz="2000" b="1" dirty="0">
              <a:solidFill>
                <a:srgbClr val="FF0000"/>
              </a:solidFill>
              <a:latin typeface="Century Gothic" panose="020B0502020202020204" pitchFamily="34" charset="0"/>
            </a:endParaRPr>
          </a:p>
        </p:txBody>
      </p:sp>
      <p:sp>
        <p:nvSpPr>
          <p:cNvPr id="32" name="Rectangle: Rounded Corners 31">
            <a:extLst>
              <a:ext uri="{FF2B5EF4-FFF2-40B4-BE49-F238E27FC236}">
                <a16:creationId xmlns:a16="http://schemas.microsoft.com/office/drawing/2014/main" id="{C86E6BBD-709D-49CE-8ED7-FBF32EB9027D}"/>
              </a:ext>
            </a:extLst>
          </p:cNvPr>
          <p:cNvSpPr/>
          <p:nvPr/>
        </p:nvSpPr>
        <p:spPr>
          <a:xfrm>
            <a:off x="4481678" y="4557881"/>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June</a:t>
            </a:r>
            <a:endParaRPr lang="en-US" sz="2000" b="1" dirty="0">
              <a:solidFill>
                <a:srgbClr val="FF0000"/>
              </a:solidFill>
              <a:latin typeface="Century Gothic" panose="020B0502020202020204" pitchFamily="34" charset="0"/>
            </a:endParaRPr>
          </a:p>
        </p:txBody>
      </p:sp>
      <p:sp>
        <p:nvSpPr>
          <p:cNvPr id="33" name="Rectangle: Rounded Corners 32">
            <a:extLst>
              <a:ext uri="{FF2B5EF4-FFF2-40B4-BE49-F238E27FC236}">
                <a16:creationId xmlns:a16="http://schemas.microsoft.com/office/drawing/2014/main" id="{FA52891C-5B76-4416-A259-56B632EBFFAA}"/>
              </a:ext>
            </a:extLst>
          </p:cNvPr>
          <p:cNvSpPr/>
          <p:nvPr/>
        </p:nvSpPr>
        <p:spPr>
          <a:xfrm>
            <a:off x="4480428" y="4932522"/>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July</a:t>
            </a:r>
            <a:endParaRPr lang="en-US" sz="2000" b="1" dirty="0">
              <a:solidFill>
                <a:srgbClr val="FF0000"/>
              </a:solidFill>
              <a:latin typeface="Century Gothic" panose="020B0502020202020204" pitchFamily="34" charset="0"/>
            </a:endParaRPr>
          </a:p>
        </p:txBody>
      </p:sp>
      <p:sp>
        <p:nvSpPr>
          <p:cNvPr id="34" name="Rectangle: Rounded Corners 33">
            <a:extLst>
              <a:ext uri="{FF2B5EF4-FFF2-40B4-BE49-F238E27FC236}">
                <a16:creationId xmlns:a16="http://schemas.microsoft.com/office/drawing/2014/main" id="{9BD2AE04-74D2-4706-A92D-897EF527E891}"/>
              </a:ext>
            </a:extLst>
          </p:cNvPr>
          <p:cNvSpPr/>
          <p:nvPr/>
        </p:nvSpPr>
        <p:spPr>
          <a:xfrm>
            <a:off x="4510194" y="5305433"/>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August</a:t>
            </a:r>
            <a:endParaRPr lang="en-US" sz="2000" b="1" dirty="0">
              <a:solidFill>
                <a:srgbClr val="FF0000"/>
              </a:solidFill>
              <a:latin typeface="Century Gothic" panose="020B0502020202020204" pitchFamily="34" charset="0"/>
            </a:endParaRPr>
          </a:p>
        </p:txBody>
      </p:sp>
      <p:sp>
        <p:nvSpPr>
          <p:cNvPr id="35" name="Rectangle: Rounded Corners 34">
            <a:extLst>
              <a:ext uri="{FF2B5EF4-FFF2-40B4-BE49-F238E27FC236}">
                <a16:creationId xmlns:a16="http://schemas.microsoft.com/office/drawing/2014/main" id="{5CECF77B-BFA2-4377-BB18-024C7C5AB267}"/>
              </a:ext>
            </a:extLst>
          </p:cNvPr>
          <p:cNvSpPr/>
          <p:nvPr/>
        </p:nvSpPr>
        <p:spPr>
          <a:xfrm>
            <a:off x="2924118" y="4556747"/>
            <a:ext cx="1640020" cy="3474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September</a:t>
            </a:r>
            <a:endParaRPr lang="en-US" sz="2000" b="1" dirty="0">
              <a:solidFill>
                <a:srgbClr val="FF0000"/>
              </a:solidFill>
              <a:latin typeface="Century Gothic" panose="020B0502020202020204" pitchFamily="34" charset="0"/>
            </a:endParaRPr>
          </a:p>
        </p:txBody>
      </p:sp>
      <p:sp>
        <p:nvSpPr>
          <p:cNvPr id="36" name="Rectangle: Rounded Corners 35">
            <a:extLst>
              <a:ext uri="{FF2B5EF4-FFF2-40B4-BE49-F238E27FC236}">
                <a16:creationId xmlns:a16="http://schemas.microsoft.com/office/drawing/2014/main" id="{7150766B-8279-492D-83BB-42427CF92C89}"/>
              </a:ext>
            </a:extLst>
          </p:cNvPr>
          <p:cNvSpPr/>
          <p:nvPr/>
        </p:nvSpPr>
        <p:spPr>
          <a:xfrm>
            <a:off x="2898526" y="4917943"/>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October</a:t>
            </a:r>
            <a:endParaRPr lang="en-US" sz="2000" b="1" dirty="0">
              <a:solidFill>
                <a:srgbClr val="FF0000"/>
              </a:solidFill>
              <a:latin typeface="Century Gothic" panose="020B0502020202020204" pitchFamily="34" charset="0"/>
            </a:endParaRPr>
          </a:p>
        </p:txBody>
      </p:sp>
      <p:sp>
        <p:nvSpPr>
          <p:cNvPr id="37" name="Rectangle: Rounded Corners 36">
            <a:extLst>
              <a:ext uri="{FF2B5EF4-FFF2-40B4-BE49-F238E27FC236}">
                <a16:creationId xmlns:a16="http://schemas.microsoft.com/office/drawing/2014/main" id="{688D09C0-0678-45BB-A305-FA900D7A8F1D}"/>
              </a:ext>
            </a:extLst>
          </p:cNvPr>
          <p:cNvSpPr/>
          <p:nvPr/>
        </p:nvSpPr>
        <p:spPr>
          <a:xfrm>
            <a:off x="2961182" y="5279110"/>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November</a:t>
            </a:r>
            <a:endParaRPr lang="en-US" sz="2000" b="1" dirty="0">
              <a:solidFill>
                <a:srgbClr val="FF0000"/>
              </a:solidFill>
              <a:latin typeface="Century Gothic" panose="020B0502020202020204" pitchFamily="34" charset="0"/>
            </a:endParaRPr>
          </a:p>
        </p:txBody>
      </p:sp>
      <p:sp>
        <p:nvSpPr>
          <p:cNvPr id="38" name="Rectangle: Rounded Corners 37">
            <a:extLst>
              <a:ext uri="{FF2B5EF4-FFF2-40B4-BE49-F238E27FC236}">
                <a16:creationId xmlns:a16="http://schemas.microsoft.com/office/drawing/2014/main" id="{9E11CFC5-1DA4-454E-9D15-9D9A127F5184}"/>
              </a:ext>
            </a:extLst>
          </p:cNvPr>
          <p:cNvSpPr/>
          <p:nvPr/>
        </p:nvSpPr>
        <p:spPr>
          <a:xfrm>
            <a:off x="2915006" y="2521546"/>
            <a:ext cx="1637284" cy="3474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December</a:t>
            </a:r>
            <a:endParaRPr lang="en-US" sz="20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140653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month or months that do not have 30 days in total.</a:t>
            </a:r>
            <a:endParaRPr lang="en-GB" sz="2000" b="1" u="sng" dirty="0">
              <a:solidFill>
                <a:schemeClr val="bg2">
                  <a:lumMod val="50000"/>
                </a:scheme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51025CFF-E775-43F3-8DA7-CECE05C6F77E}"/>
              </a:ext>
            </a:extLst>
          </p:cNvPr>
          <p:cNvGraphicFramePr>
            <a:graphicFrameLocks noGrp="1"/>
          </p:cNvGraphicFramePr>
          <p:nvPr>
            <p:extLst>
              <p:ext uri="{D42A27DB-BD31-4B8C-83A1-F6EECF244321}">
                <p14:modId xmlns:p14="http://schemas.microsoft.com/office/powerpoint/2010/main" val="3812728885"/>
              </p:ext>
            </p:extLst>
          </p:nvPr>
        </p:nvGraphicFramePr>
        <p:xfrm>
          <a:off x="1103305" y="2215610"/>
          <a:ext cx="6937389" cy="2257407"/>
        </p:xfrm>
        <a:graphic>
          <a:graphicData uri="http://schemas.openxmlformats.org/drawingml/2006/table">
            <a:tbl>
              <a:tblPr firstRow="1" bandRow="1">
                <a:tableStyleId>{5940675A-B579-460E-94D1-54222C63F5DA}</a:tableStyleId>
              </a:tblPr>
              <a:tblGrid>
                <a:gridCol w="2312463">
                  <a:extLst>
                    <a:ext uri="{9D8B030D-6E8A-4147-A177-3AD203B41FA5}">
                      <a16:colId xmlns:a16="http://schemas.microsoft.com/office/drawing/2014/main" val="20000"/>
                    </a:ext>
                  </a:extLst>
                </a:gridCol>
                <a:gridCol w="2312463">
                  <a:extLst>
                    <a:ext uri="{9D8B030D-6E8A-4147-A177-3AD203B41FA5}">
                      <a16:colId xmlns:a16="http://schemas.microsoft.com/office/drawing/2014/main" val="20001"/>
                    </a:ext>
                  </a:extLst>
                </a:gridCol>
                <a:gridCol w="2312463">
                  <a:extLst>
                    <a:ext uri="{9D8B030D-6E8A-4147-A177-3AD203B41FA5}">
                      <a16:colId xmlns:a16="http://schemas.microsoft.com/office/drawing/2014/main" val="20002"/>
                    </a:ext>
                  </a:extLst>
                </a:gridCol>
              </a:tblGrid>
              <a:tr h="22574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The eighth month of the year</a:t>
                      </a:r>
                    </a:p>
                  </a:txBody>
                  <a:tcPr marL="214836" marR="214836" marT="138605" marB="13860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April</a:t>
                      </a:r>
                    </a:p>
                  </a:txBody>
                  <a:tcPr marL="214836" marR="214836" marT="138605" marB="13860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The month</a:t>
                      </a:r>
                      <a:r>
                        <a:rPr lang="en-GB" sz="2400" b="1" baseline="0" dirty="0">
                          <a:latin typeface="Century Gothic" panose="020B0502020202020204" pitchFamily="34" charset="0"/>
                        </a:rPr>
                        <a:t> before March</a:t>
                      </a:r>
                      <a:endParaRPr lang="en-GB" sz="2400" b="1" dirty="0">
                        <a:latin typeface="Century Gothic" panose="020B0502020202020204" pitchFamily="34" charset="0"/>
                      </a:endParaRPr>
                    </a:p>
                  </a:txBody>
                  <a:tcPr marL="214836" marR="214836" marT="138605" marB="13860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month or months that do not have 30 days in total.</a:t>
            </a:r>
            <a:endParaRPr lang="en-GB" sz="2000" b="1" u="sng" dirty="0">
              <a:solidFill>
                <a:schemeClr val="bg2">
                  <a:lumMod val="50000"/>
                </a:schemeClr>
              </a:solidFill>
              <a:latin typeface="Century Gothic" panose="020B0502020202020204" pitchFamily="34" charset="0"/>
            </a:endParaRPr>
          </a:p>
        </p:txBody>
      </p:sp>
      <p:sp>
        <p:nvSpPr>
          <p:cNvPr id="11" name="Oval 10">
            <a:extLst>
              <a:ext uri="{FF2B5EF4-FFF2-40B4-BE49-F238E27FC236}">
                <a16:creationId xmlns:a16="http://schemas.microsoft.com/office/drawing/2014/main" id="{4EF4BD5E-7CFA-4CE6-B220-8813D3FD08B2}"/>
              </a:ext>
            </a:extLst>
          </p:cNvPr>
          <p:cNvSpPr/>
          <p:nvPr/>
        </p:nvSpPr>
        <p:spPr>
          <a:xfrm>
            <a:off x="1038888" y="2063874"/>
            <a:ext cx="2412000" cy="241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2" name="Oval 11">
            <a:extLst>
              <a:ext uri="{FF2B5EF4-FFF2-40B4-BE49-F238E27FC236}">
                <a16:creationId xmlns:a16="http://schemas.microsoft.com/office/drawing/2014/main" id="{70D67A57-C485-4526-A802-8D5D0935C1E2}"/>
              </a:ext>
            </a:extLst>
          </p:cNvPr>
          <p:cNvSpPr/>
          <p:nvPr/>
        </p:nvSpPr>
        <p:spPr>
          <a:xfrm>
            <a:off x="5677857" y="2063874"/>
            <a:ext cx="2412000" cy="241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aphicFrame>
        <p:nvGraphicFramePr>
          <p:cNvPr id="10" name="Table 9">
            <a:extLst>
              <a:ext uri="{FF2B5EF4-FFF2-40B4-BE49-F238E27FC236}">
                <a16:creationId xmlns:a16="http://schemas.microsoft.com/office/drawing/2014/main" id="{871DDAB6-FB25-4367-91A4-008D70F3311E}"/>
              </a:ext>
            </a:extLst>
          </p:cNvPr>
          <p:cNvGraphicFramePr>
            <a:graphicFrameLocks noGrp="1"/>
          </p:cNvGraphicFramePr>
          <p:nvPr>
            <p:extLst>
              <p:ext uri="{D42A27DB-BD31-4B8C-83A1-F6EECF244321}">
                <p14:modId xmlns:p14="http://schemas.microsoft.com/office/powerpoint/2010/main" val="93650741"/>
              </p:ext>
            </p:extLst>
          </p:nvPr>
        </p:nvGraphicFramePr>
        <p:xfrm>
          <a:off x="1103305" y="2215610"/>
          <a:ext cx="6937389" cy="2257407"/>
        </p:xfrm>
        <a:graphic>
          <a:graphicData uri="http://schemas.openxmlformats.org/drawingml/2006/table">
            <a:tbl>
              <a:tblPr firstRow="1" bandRow="1">
                <a:tableStyleId>{5940675A-B579-460E-94D1-54222C63F5DA}</a:tableStyleId>
              </a:tblPr>
              <a:tblGrid>
                <a:gridCol w="2312463">
                  <a:extLst>
                    <a:ext uri="{9D8B030D-6E8A-4147-A177-3AD203B41FA5}">
                      <a16:colId xmlns:a16="http://schemas.microsoft.com/office/drawing/2014/main" val="20000"/>
                    </a:ext>
                  </a:extLst>
                </a:gridCol>
                <a:gridCol w="2312463">
                  <a:extLst>
                    <a:ext uri="{9D8B030D-6E8A-4147-A177-3AD203B41FA5}">
                      <a16:colId xmlns:a16="http://schemas.microsoft.com/office/drawing/2014/main" val="20001"/>
                    </a:ext>
                  </a:extLst>
                </a:gridCol>
                <a:gridCol w="2312463">
                  <a:extLst>
                    <a:ext uri="{9D8B030D-6E8A-4147-A177-3AD203B41FA5}">
                      <a16:colId xmlns:a16="http://schemas.microsoft.com/office/drawing/2014/main" val="20002"/>
                    </a:ext>
                  </a:extLst>
                </a:gridCol>
              </a:tblGrid>
              <a:tr h="22574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The eighth month of the year</a:t>
                      </a:r>
                    </a:p>
                  </a:txBody>
                  <a:tcPr marL="214836" marR="214836" marT="138605" marB="13860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latin typeface="Century Gothic" panose="020B0502020202020204" pitchFamily="34" charset="0"/>
                        </a:rPr>
                        <a:t>April</a:t>
                      </a:r>
                    </a:p>
                  </a:txBody>
                  <a:tcPr marL="214836" marR="214836" marT="138605" marB="13860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rPr>
                        <a:t>The month</a:t>
                      </a:r>
                      <a:r>
                        <a:rPr lang="en-GB" sz="2400" b="1" baseline="0" dirty="0">
                          <a:latin typeface="Century Gothic" panose="020B0502020202020204" pitchFamily="34" charset="0"/>
                        </a:rPr>
                        <a:t> before March</a:t>
                      </a:r>
                      <a:endParaRPr lang="en-GB" sz="2400" b="1" dirty="0">
                        <a:latin typeface="Century Gothic" panose="020B0502020202020204" pitchFamily="34" charset="0"/>
                      </a:endParaRPr>
                    </a:p>
                  </a:txBody>
                  <a:tcPr marL="214836" marR="214836" marT="138605" marB="13860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4356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Write the date a week later.</a:t>
            </a:r>
          </a:p>
          <a:p>
            <a:pPr algn="ctr"/>
            <a:endParaRPr lang="en-GB" sz="2000" b="1" u="sng" dirty="0">
              <a:solidFill>
                <a:schemeClr val="bg2">
                  <a:lumMod val="50000"/>
                </a:schemeClr>
              </a:solidFill>
              <a:latin typeface="Century Gothic" panose="020B0502020202020204" pitchFamily="34" charset="0"/>
            </a:endParaRPr>
          </a:p>
          <a:p>
            <a:pPr lvl="0"/>
            <a:endParaRPr lang="en-GB" sz="28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F8518A21-F747-4F3C-B3C0-207E45AFE1C4}"/>
              </a:ext>
            </a:extLst>
          </p:cNvPr>
          <p:cNvGraphicFramePr>
            <a:graphicFrameLocks noGrp="1"/>
          </p:cNvGraphicFramePr>
          <p:nvPr>
            <p:extLst>
              <p:ext uri="{D42A27DB-BD31-4B8C-83A1-F6EECF244321}">
                <p14:modId xmlns:p14="http://schemas.microsoft.com/office/powerpoint/2010/main" val="754631064"/>
              </p:ext>
            </p:extLst>
          </p:nvPr>
        </p:nvGraphicFramePr>
        <p:xfrm>
          <a:off x="530087" y="1970427"/>
          <a:ext cx="7779026" cy="2129690"/>
        </p:xfrm>
        <a:graphic>
          <a:graphicData uri="http://schemas.openxmlformats.org/drawingml/2006/table">
            <a:tbl>
              <a:tblPr firstRow="1" bandRow="1">
                <a:tableStyleId>{5940675A-B579-460E-94D1-54222C63F5DA}</a:tableStyleId>
              </a:tblPr>
              <a:tblGrid>
                <a:gridCol w="4187687">
                  <a:extLst>
                    <a:ext uri="{9D8B030D-6E8A-4147-A177-3AD203B41FA5}">
                      <a16:colId xmlns:a16="http://schemas.microsoft.com/office/drawing/2014/main" val="20000"/>
                    </a:ext>
                  </a:extLst>
                </a:gridCol>
                <a:gridCol w="3591339">
                  <a:extLst>
                    <a:ext uri="{9D8B030D-6E8A-4147-A177-3AD203B41FA5}">
                      <a16:colId xmlns:a16="http://schemas.microsoft.com/office/drawing/2014/main" val="20001"/>
                    </a:ext>
                  </a:extLst>
                </a:gridCol>
              </a:tblGrid>
              <a:tr h="1065838">
                <a:tc>
                  <a:txBody>
                    <a:bodyPr/>
                    <a:lstStyle/>
                    <a:p>
                      <a:pPr algn="ctr"/>
                      <a:r>
                        <a:rPr lang="en-GB" sz="2400" b="1" dirty="0">
                          <a:latin typeface="Century Gothic" panose="020B0502020202020204" pitchFamily="34" charset="0"/>
                        </a:rPr>
                        <a:t>28</a:t>
                      </a:r>
                      <a:r>
                        <a:rPr lang="en-GB" sz="2400" b="1" baseline="30000" dirty="0">
                          <a:latin typeface="Century Gothic" panose="020B0502020202020204" pitchFamily="34" charset="0"/>
                        </a:rPr>
                        <a:t>th</a:t>
                      </a:r>
                      <a:r>
                        <a:rPr lang="en-GB" sz="2400" b="1" dirty="0">
                          <a:latin typeface="Century Gothic" panose="020B0502020202020204" pitchFamily="34" charset="0"/>
                        </a:rPr>
                        <a:t> February</a:t>
                      </a:r>
                      <a:r>
                        <a:rPr lang="en-GB" sz="2400" b="1" baseline="0" dirty="0">
                          <a:latin typeface="Century Gothic" panose="020B0502020202020204" pitchFamily="34" charset="0"/>
                        </a:rPr>
                        <a:t> </a:t>
                      </a:r>
                    </a:p>
                    <a:p>
                      <a:pPr algn="ctr"/>
                      <a:r>
                        <a:rPr lang="en-GB" sz="2400" b="1" baseline="0" dirty="0">
                          <a:latin typeface="Century Gothic" panose="020B0502020202020204" pitchFamily="34" charset="0"/>
                        </a:rPr>
                        <a:t>(non-leap year)</a:t>
                      </a:r>
                      <a:endParaRPr lang="en-GB" sz="2400" b="1" dirty="0">
                        <a:latin typeface="Century Gothic" panose="020B0502020202020204" pitchFamily="34" charset="0"/>
                      </a:endParaRPr>
                    </a:p>
                  </a:txBody>
                  <a:tcPr marL="213140" marR="213140" marT="106638" marB="106638" anchor="ctr">
                    <a:solidFill>
                      <a:schemeClr val="bg1"/>
                    </a:solidFill>
                  </a:tcPr>
                </a:tc>
                <a:tc>
                  <a:txBody>
                    <a:bodyPr/>
                    <a:lstStyle/>
                    <a:p>
                      <a:pPr algn="ctr"/>
                      <a:endParaRPr lang="en-GB" sz="2400" b="1" dirty="0">
                        <a:solidFill>
                          <a:srgbClr val="FF0000"/>
                        </a:solidFill>
                        <a:latin typeface="Century Gothic" panose="020B0502020202020204" pitchFamily="34" charset="0"/>
                      </a:endParaRPr>
                    </a:p>
                  </a:txBody>
                  <a:tcPr marL="213140" marR="213140" marT="106638" marB="106638" anchor="ctr">
                    <a:solidFill>
                      <a:schemeClr val="bg1"/>
                    </a:solidFill>
                  </a:tcPr>
                </a:tc>
                <a:extLst>
                  <a:ext uri="{0D108BD9-81ED-4DB2-BD59-A6C34878D82A}">
                    <a16:rowId xmlns:a16="http://schemas.microsoft.com/office/drawing/2014/main" val="10000"/>
                  </a:ext>
                </a:extLst>
              </a:tr>
              <a:tr h="1063852">
                <a:tc>
                  <a:txBody>
                    <a:bodyPr/>
                    <a:lstStyle/>
                    <a:p>
                      <a:pPr algn="ctr"/>
                      <a:r>
                        <a:rPr lang="en-GB" sz="2400" b="1" baseline="0" dirty="0">
                          <a:latin typeface="Century Gothic" panose="020B0502020202020204" pitchFamily="34" charset="0"/>
                        </a:rPr>
                        <a:t>30</a:t>
                      </a:r>
                      <a:r>
                        <a:rPr lang="en-GB" sz="2400" b="1" baseline="30000" dirty="0">
                          <a:latin typeface="Century Gothic" panose="020B0502020202020204" pitchFamily="34" charset="0"/>
                        </a:rPr>
                        <a:t>th</a:t>
                      </a:r>
                      <a:r>
                        <a:rPr lang="en-GB" sz="2400" b="1" dirty="0">
                          <a:latin typeface="Century Gothic" panose="020B0502020202020204" pitchFamily="34" charset="0"/>
                        </a:rPr>
                        <a:t> December</a:t>
                      </a:r>
                    </a:p>
                  </a:txBody>
                  <a:tcPr marL="213140" marR="213140" marT="106638" marB="106638" anchor="ctr">
                    <a:solidFill>
                      <a:schemeClr val="bg1"/>
                    </a:solidFill>
                  </a:tcPr>
                </a:tc>
                <a:tc>
                  <a:txBody>
                    <a:bodyPr/>
                    <a:lstStyle/>
                    <a:p>
                      <a:pPr algn="ctr"/>
                      <a:endParaRPr lang="en-GB" sz="2400" b="1" dirty="0">
                        <a:solidFill>
                          <a:srgbClr val="FF0000"/>
                        </a:solidFill>
                        <a:latin typeface="Century Gothic" panose="020B0502020202020204" pitchFamily="34" charset="0"/>
                      </a:endParaRPr>
                    </a:p>
                  </a:txBody>
                  <a:tcPr marL="213140" marR="213140" marT="106638" marB="106638" anchor="c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Write the date a week later.</a:t>
            </a:r>
          </a:p>
          <a:p>
            <a:pPr algn="ctr"/>
            <a:endParaRPr lang="en-GB" sz="2000" b="1" u="sng" dirty="0">
              <a:solidFill>
                <a:schemeClr val="bg2">
                  <a:lumMod val="50000"/>
                </a:schemeClr>
              </a:solidFill>
              <a:latin typeface="Century Gothic" panose="020B0502020202020204" pitchFamily="34" charset="0"/>
            </a:endParaRPr>
          </a:p>
          <a:p>
            <a:pPr lvl="0"/>
            <a:endParaRPr lang="en-GB" sz="28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F8518A21-F747-4F3C-B3C0-207E45AFE1C4}"/>
              </a:ext>
            </a:extLst>
          </p:cNvPr>
          <p:cNvGraphicFramePr>
            <a:graphicFrameLocks noGrp="1"/>
          </p:cNvGraphicFramePr>
          <p:nvPr>
            <p:extLst>
              <p:ext uri="{D42A27DB-BD31-4B8C-83A1-F6EECF244321}">
                <p14:modId xmlns:p14="http://schemas.microsoft.com/office/powerpoint/2010/main" val="3622221125"/>
              </p:ext>
            </p:extLst>
          </p:nvPr>
        </p:nvGraphicFramePr>
        <p:xfrm>
          <a:off x="530087" y="1970427"/>
          <a:ext cx="7779026" cy="2129690"/>
        </p:xfrm>
        <a:graphic>
          <a:graphicData uri="http://schemas.openxmlformats.org/drawingml/2006/table">
            <a:tbl>
              <a:tblPr firstRow="1" bandRow="1">
                <a:tableStyleId>{5940675A-B579-460E-94D1-54222C63F5DA}</a:tableStyleId>
              </a:tblPr>
              <a:tblGrid>
                <a:gridCol w="4187687">
                  <a:extLst>
                    <a:ext uri="{9D8B030D-6E8A-4147-A177-3AD203B41FA5}">
                      <a16:colId xmlns:a16="http://schemas.microsoft.com/office/drawing/2014/main" val="20000"/>
                    </a:ext>
                  </a:extLst>
                </a:gridCol>
                <a:gridCol w="3591339">
                  <a:extLst>
                    <a:ext uri="{9D8B030D-6E8A-4147-A177-3AD203B41FA5}">
                      <a16:colId xmlns:a16="http://schemas.microsoft.com/office/drawing/2014/main" val="20001"/>
                    </a:ext>
                  </a:extLst>
                </a:gridCol>
              </a:tblGrid>
              <a:tr h="1065838">
                <a:tc>
                  <a:txBody>
                    <a:bodyPr/>
                    <a:lstStyle/>
                    <a:p>
                      <a:pPr algn="ctr"/>
                      <a:r>
                        <a:rPr lang="en-GB" sz="2400" b="1" dirty="0">
                          <a:latin typeface="Century Gothic" panose="020B0502020202020204" pitchFamily="34" charset="0"/>
                        </a:rPr>
                        <a:t>28</a:t>
                      </a:r>
                      <a:r>
                        <a:rPr lang="en-GB" sz="2400" b="1" baseline="30000" dirty="0">
                          <a:latin typeface="Century Gothic" panose="020B0502020202020204" pitchFamily="34" charset="0"/>
                        </a:rPr>
                        <a:t>th</a:t>
                      </a:r>
                      <a:r>
                        <a:rPr lang="en-GB" sz="2400" b="1" dirty="0">
                          <a:latin typeface="Century Gothic" panose="020B0502020202020204" pitchFamily="34" charset="0"/>
                        </a:rPr>
                        <a:t> February</a:t>
                      </a:r>
                      <a:r>
                        <a:rPr lang="en-GB" sz="2400" b="1" baseline="0" dirty="0">
                          <a:latin typeface="Century Gothic" panose="020B0502020202020204" pitchFamily="34" charset="0"/>
                        </a:rPr>
                        <a:t> </a:t>
                      </a:r>
                    </a:p>
                    <a:p>
                      <a:pPr algn="ctr"/>
                      <a:r>
                        <a:rPr lang="en-GB" sz="2400" b="1" baseline="0" dirty="0">
                          <a:latin typeface="Century Gothic" panose="020B0502020202020204" pitchFamily="34" charset="0"/>
                        </a:rPr>
                        <a:t>(non-leap year)</a:t>
                      </a:r>
                      <a:endParaRPr lang="en-GB" sz="2400" b="1" dirty="0">
                        <a:latin typeface="Century Gothic" panose="020B0502020202020204" pitchFamily="34" charset="0"/>
                      </a:endParaRPr>
                    </a:p>
                  </a:txBody>
                  <a:tcPr marL="213140" marR="213140" marT="106638" marB="106638" anchor="ctr">
                    <a:solidFill>
                      <a:schemeClr val="bg1"/>
                    </a:solidFill>
                  </a:tcPr>
                </a:tc>
                <a:tc>
                  <a:txBody>
                    <a:bodyPr/>
                    <a:lstStyle/>
                    <a:p>
                      <a:pPr algn="ctr"/>
                      <a:r>
                        <a:rPr lang="en-GB" sz="2400" b="1" dirty="0">
                          <a:solidFill>
                            <a:srgbClr val="FF0000"/>
                          </a:solidFill>
                          <a:latin typeface="Century Gothic" panose="020B0502020202020204" pitchFamily="34" charset="0"/>
                        </a:rPr>
                        <a:t>7</a:t>
                      </a:r>
                      <a:r>
                        <a:rPr lang="en-GB" sz="2400" b="1" baseline="30000" dirty="0">
                          <a:solidFill>
                            <a:srgbClr val="FF0000"/>
                          </a:solidFill>
                          <a:latin typeface="Century Gothic" panose="020B0502020202020204" pitchFamily="34" charset="0"/>
                        </a:rPr>
                        <a:t>th</a:t>
                      </a:r>
                      <a:r>
                        <a:rPr lang="en-GB" sz="2400" b="1" dirty="0">
                          <a:solidFill>
                            <a:srgbClr val="FF0000"/>
                          </a:solidFill>
                          <a:latin typeface="Century Gothic" panose="020B0502020202020204" pitchFamily="34" charset="0"/>
                        </a:rPr>
                        <a:t> March</a:t>
                      </a:r>
                    </a:p>
                  </a:txBody>
                  <a:tcPr marL="213140" marR="213140" marT="106638" marB="106638" anchor="ctr">
                    <a:solidFill>
                      <a:schemeClr val="bg1"/>
                    </a:solidFill>
                  </a:tcPr>
                </a:tc>
                <a:extLst>
                  <a:ext uri="{0D108BD9-81ED-4DB2-BD59-A6C34878D82A}">
                    <a16:rowId xmlns:a16="http://schemas.microsoft.com/office/drawing/2014/main" val="10000"/>
                  </a:ext>
                </a:extLst>
              </a:tr>
              <a:tr h="1063852">
                <a:tc>
                  <a:txBody>
                    <a:bodyPr/>
                    <a:lstStyle/>
                    <a:p>
                      <a:pPr algn="ctr"/>
                      <a:r>
                        <a:rPr lang="en-GB" sz="2400" b="1" baseline="0" dirty="0">
                          <a:latin typeface="Century Gothic" panose="020B0502020202020204" pitchFamily="34" charset="0"/>
                        </a:rPr>
                        <a:t>30</a:t>
                      </a:r>
                      <a:r>
                        <a:rPr lang="en-GB" sz="2400" b="1" baseline="30000" dirty="0">
                          <a:latin typeface="Century Gothic" panose="020B0502020202020204" pitchFamily="34" charset="0"/>
                        </a:rPr>
                        <a:t>th</a:t>
                      </a:r>
                      <a:r>
                        <a:rPr lang="en-GB" sz="2400" b="1" dirty="0">
                          <a:latin typeface="Century Gothic" panose="020B0502020202020204" pitchFamily="34" charset="0"/>
                        </a:rPr>
                        <a:t> December</a:t>
                      </a:r>
                    </a:p>
                  </a:txBody>
                  <a:tcPr marL="213140" marR="213140" marT="106638" marB="106638" anchor="ctr">
                    <a:solidFill>
                      <a:schemeClr val="bg1"/>
                    </a:solidFill>
                  </a:tcPr>
                </a:tc>
                <a:tc>
                  <a:txBody>
                    <a:bodyPr/>
                    <a:lstStyle/>
                    <a:p>
                      <a:pPr algn="ctr"/>
                      <a:r>
                        <a:rPr lang="en-GB" sz="2400" b="1" dirty="0">
                          <a:solidFill>
                            <a:srgbClr val="FF0000"/>
                          </a:solidFill>
                          <a:latin typeface="Century Gothic" panose="020B0502020202020204" pitchFamily="34" charset="0"/>
                        </a:rPr>
                        <a:t>6</a:t>
                      </a:r>
                      <a:r>
                        <a:rPr lang="en-GB" sz="2400" b="1" baseline="30000" dirty="0">
                          <a:solidFill>
                            <a:srgbClr val="FF0000"/>
                          </a:solidFill>
                          <a:latin typeface="Century Gothic" panose="020B0502020202020204" pitchFamily="34" charset="0"/>
                        </a:rPr>
                        <a:t>th</a:t>
                      </a:r>
                      <a:r>
                        <a:rPr lang="en-GB" sz="2400" b="1" dirty="0">
                          <a:solidFill>
                            <a:srgbClr val="FF0000"/>
                          </a:solidFill>
                          <a:latin typeface="Century Gothic" panose="020B0502020202020204" pitchFamily="34" charset="0"/>
                        </a:rPr>
                        <a:t> January</a:t>
                      </a:r>
                    </a:p>
                  </a:txBody>
                  <a:tcPr marL="213140" marR="213140" marT="106638" marB="106638" anchor="c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65373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table.</a:t>
            </a:r>
          </a:p>
          <a:p>
            <a:pPr algn="ctr"/>
            <a:endParaRPr lang="en-GB" sz="2000" b="1" u="sng" dirty="0">
              <a:solidFill>
                <a:schemeClr val="bg2">
                  <a:lumMod val="50000"/>
                </a:schemeClr>
              </a:solidFill>
              <a:latin typeface="Century Gothic" panose="020B0502020202020204" pitchFamily="34" charset="0"/>
            </a:endParaRPr>
          </a:p>
          <a:p>
            <a:pPr lvl="0"/>
            <a:endParaRPr lang="en-GB" sz="2800" b="1" dirty="0">
              <a:solidFill>
                <a:srgbClr val="E7E6E6">
                  <a:lumMod val="25000"/>
                </a:srgbClr>
              </a:solidFill>
              <a:latin typeface="Century Gothic" panose="020B0502020202020204" pitchFamily="34" charset="0"/>
            </a:endParaRPr>
          </a:p>
        </p:txBody>
      </p:sp>
      <p:graphicFrame>
        <p:nvGraphicFramePr>
          <p:cNvPr id="10" name="Table 9">
            <a:extLst>
              <a:ext uri="{FF2B5EF4-FFF2-40B4-BE49-F238E27FC236}">
                <a16:creationId xmlns:a16="http://schemas.microsoft.com/office/drawing/2014/main" id="{543CF731-07D2-4C2B-ABA9-0F98D3C5E2A9}"/>
              </a:ext>
            </a:extLst>
          </p:cNvPr>
          <p:cNvGraphicFramePr>
            <a:graphicFrameLocks noGrp="1"/>
          </p:cNvGraphicFramePr>
          <p:nvPr>
            <p:extLst>
              <p:ext uri="{D42A27DB-BD31-4B8C-83A1-F6EECF244321}">
                <p14:modId xmlns:p14="http://schemas.microsoft.com/office/powerpoint/2010/main" val="3501426648"/>
              </p:ext>
            </p:extLst>
          </p:nvPr>
        </p:nvGraphicFramePr>
        <p:xfrm>
          <a:off x="781878" y="1799303"/>
          <a:ext cx="7222435" cy="2911230"/>
        </p:xfrm>
        <a:graphic>
          <a:graphicData uri="http://schemas.openxmlformats.org/drawingml/2006/table">
            <a:tbl>
              <a:tblPr firstRow="1" bandRow="1">
                <a:tableStyleId>{5940675A-B579-460E-94D1-54222C63F5DA}</a:tableStyleId>
              </a:tblPr>
              <a:tblGrid>
                <a:gridCol w="5349950">
                  <a:extLst>
                    <a:ext uri="{9D8B030D-6E8A-4147-A177-3AD203B41FA5}">
                      <a16:colId xmlns:a16="http://schemas.microsoft.com/office/drawing/2014/main" val="20000"/>
                    </a:ext>
                  </a:extLst>
                </a:gridCol>
                <a:gridCol w="1872485">
                  <a:extLst>
                    <a:ext uri="{9D8B030D-6E8A-4147-A177-3AD203B41FA5}">
                      <a16:colId xmlns:a16="http://schemas.microsoft.com/office/drawing/2014/main" val="20001"/>
                    </a:ext>
                  </a:extLst>
                </a:gridCol>
              </a:tblGrid>
              <a:tr h="970410">
                <a:tc>
                  <a:txBody>
                    <a:bodyPr/>
                    <a:lstStyle/>
                    <a:p>
                      <a:r>
                        <a:rPr lang="en-GB" sz="2400" b="1" dirty="0">
                          <a:latin typeface="Century Gothic" panose="020B0502020202020204" pitchFamily="34" charset="0"/>
                        </a:rPr>
                        <a:t>Number</a:t>
                      </a:r>
                      <a:r>
                        <a:rPr lang="en-GB" sz="2400" b="1" baseline="0" dirty="0">
                          <a:latin typeface="Century Gothic" panose="020B0502020202020204" pitchFamily="34" charset="0"/>
                        </a:rPr>
                        <a:t> of days in the fifth month of the year</a:t>
                      </a:r>
                      <a:endParaRPr lang="en-GB" sz="2400" b="1" dirty="0">
                        <a:latin typeface="Century Gothic" panose="020B0502020202020204" pitchFamily="34" charset="0"/>
                      </a:endParaRPr>
                    </a:p>
                  </a:txBody>
                  <a:tcPr marL="168191" marR="168191" marT="84075" marB="84075" anchor="ctr">
                    <a:solidFill>
                      <a:schemeClr val="bg1"/>
                    </a:solidFill>
                  </a:tcPr>
                </a:tc>
                <a:tc>
                  <a:txBody>
                    <a:bodyPr/>
                    <a:lstStyle/>
                    <a:p>
                      <a:pPr algn="ctr"/>
                      <a:endParaRPr lang="en-GB" sz="2400" b="1" dirty="0">
                        <a:solidFill>
                          <a:srgbClr val="FF0000"/>
                        </a:solidFill>
                        <a:latin typeface="Century Gothic" panose="020B0502020202020204" pitchFamily="34" charset="0"/>
                      </a:endParaRPr>
                    </a:p>
                  </a:txBody>
                  <a:tcPr marL="168191" marR="168191" marT="84075" marB="84075" anchor="ctr">
                    <a:solidFill>
                      <a:schemeClr val="bg1"/>
                    </a:solidFill>
                  </a:tcPr>
                </a:tc>
                <a:extLst>
                  <a:ext uri="{0D108BD9-81ED-4DB2-BD59-A6C34878D82A}">
                    <a16:rowId xmlns:a16="http://schemas.microsoft.com/office/drawing/2014/main" val="10000"/>
                  </a:ext>
                </a:extLst>
              </a:tr>
              <a:tr h="970410">
                <a:tc>
                  <a:txBody>
                    <a:bodyPr/>
                    <a:lstStyle/>
                    <a:p>
                      <a:r>
                        <a:rPr lang="en-GB" sz="2400" b="1" dirty="0">
                          <a:latin typeface="Century Gothic" panose="020B0502020202020204" pitchFamily="34" charset="0"/>
                        </a:rPr>
                        <a:t>Number</a:t>
                      </a:r>
                      <a:r>
                        <a:rPr lang="en-GB" sz="2400" b="1" baseline="0" dirty="0">
                          <a:latin typeface="Century Gothic" panose="020B0502020202020204" pitchFamily="34" charset="0"/>
                        </a:rPr>
                        <a:t> of days in 2019</a:t>
                      </a:r>
                      <a:endParaRPr lang="en-GB" sz="2400" b="1" dirty="0">
                        <a:latin typeface="Century Gothic" panose="020B0502020202020204" pitchFamily="34" charset="0"/>
                      </a:endParaRPr>
                    </a:p>
                  </a:txBody>
                  <a:tcPr marL="168191" marR="168191" marT="84075" marB="84075" anchor="ctr">
                    <a:solidFill>
                      <a:schemeClr val="bg1"/>
                    </a:solidFill>
                  </a:tcPr>
                </a:tc>
                <a:tc>
                  <a:txBody>
                    <a:bodyPr/>
                    <a:lstStyle/>
                    <a:p>
                      <a:pPr algn="ctr"/>
                      <a:endParaRPr lang="en-GB" sz="2400" b="1" dirty="0">
                        <a:solidFill>
                          <a:srgbClr val="FF0000"/>
                        </a:solidFill>
                        <a:latin typeface="Century Gothic" panose="020B0502020202020204" pitchFamily="34" charset="0"/>
                      </a:endParaRPr>
                    </a:p>
                  </a:txBody>
                  <a:tcPr marL="168191" marR="168191" marT="84075" marB="84075" anchor="ctr">
                    <a:solidFill>
                      <a:schemeClr val="bg1"/>
                    </a:solidFill>
                  </a:tcPr>
                </a:tc>
                <a:extLst>
                  <a:ext uri="{0D108BD9-81ED-4DB2-BD59-A6C34878D82A}">
                    <a16:rowId xmlns:a16="http://schemas.microsoft.com/office/drawing/2014/main" val="10001"/>
                  </a:ext>
                </a:extLst>
              </a:tr>
              <a:tr h="970410">
                <a:tc>
                  <a:txBody>
                    <a:bodyPr/>
                    <a:lstStyle/>
                    <a:p>
                      <a:r>
                        <a:rPr lang="en-GB" sz="2400" b="1" dirty="0">
                          <a:latin typeface="Century Gothic" panose="020B0502020202020204" pitchFamily="34" charset="0"/>
                        </a:rPr>
                        <a:t>Number of days in</a:t>
                      </a:r>
                      <a:r>
                        <a:rPr lang="en-GB" sz="2400" b="1" baseline="0" dirty="0">
                          <a:latin typeface="Century Gothic" panose="020B0502020202020204" pitchFamily="34" charset="0"/>
                        </a:rPr>
                        <a:t> February in a </a:t>
                      </a:r>
                      <a:r>
                        <a:rPr lang="en-GB" sz="2400" b="1" spc="-300" baseline="0" dirty="0">
                          <a:latin typeface="Century Gothic" panose="020B0502020202020204" pitchFamily="34" charset="0"/>
                        </a:rPr>
                        <a:t>_________</a:t>
                      </a:r>
                      <a:r>
                        <a:rPr lang="en-GB" sz="2400" b="1" spc="0" baseline="0" dirty="0">
                          <a:latin typeface="Century Gothic" panose="020B0502020202020204" pitchFamily="34" charset="0"/>
                        </a:rPr>
                        <a:t>  </a:t>
                      </a:r>
                      <a:r>
                        <a:rPr lang="en-GB" sz="2400" b="1" baseline="0" dirty="0">
                          <a:latin typeface="Century Gothic" panose="020B0502020202020204" pitchFamily="34" charset="0"/>
                        </a:rPr>
                        <a:t>year</a:t>
                      </a:r>
                      <a:endParaRPr lang="en-GB" sz="2400" b="1" dirty="0">
                        <a:latin typeface="Century Gothic" panose="020B0502020202020204" pitchFamily="34" charset="0"/>
                      </a:endParaRPr>
                    </a:p>
                  </a:txBody>
                  <a:tcPr marL="168191" marR="168191" marT="84075" marB="84075" anchor="ctr">
                    <a:solidFill>
                      <a:schemeClr val="bg1"/>
                    </a:solidFill>
                  </a:tcPr>
                </a:tc>
                <a:tc>
                  <a:txBody>
                    <a:bodyPr/>
                    <a:lstStyle/>
                    <a:p>
                      <a:pPr algn="ctr"/>
                      <a:r>
                        <a:rPr lang="en-GB" sz="2400" b="1" dirty="0">
                          <a:latin typeface="Century Gothic" panose="020B0502020202020204" pitchFamily="34" charset="0"/>
                        </a:rPr>
                        <a:t>29</a:t>
                      </a:r>
                    </a:p>
                  </a:txBody>
                  <a:tcPr marL="168191" marR="168191" marT="84075" marB="84075" anchor="c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00950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4D4E82-B85D-4A94-AA5F-4E2A1FE682AF}"/>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schemas.openxmlformats.org/package/2006/metadata/core-properties"/>
    <ds:schemaRef ds:uri="http://purl.org/dc/elements/1.1/"/>
    <ds:schemaRef ds:uri="http://schemas.microsoft.com/office/infopath/2007/PartnerControls"/>
    <ds:schemaRef ds:uri="86144f90-c7b6-48d0-aae5-f5e9e48cc3df"/>
    <ds:schemaRef ds:uri="http://purl.org/dc/terms/"/>
    <ds:schemaRef ds:uri="http://schemas.microsoft.com/office/2006/documentManagement/types"/>
    <ds:schemaRef ds:uri="0f0ae0ff-29c4-4766-b250-c1a9bee8d430"/>
    <ds:schemaRef ds:uri="http://schemas.microsoft.com/sharepoint/v3"/>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1332</TotalTime>
  <Words>984</Words>
  <Application>Microsoft Office PowerPoint</Application>
  <PresentationFormat>On-screen Show (4:3)</PresentationFormat>
  <Paragraphs>329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Helen Woodhead</cp:lastModifiedBy>
  <cp:revision>90</cp:revision>
  <dcterms:created xsi:type="dcterms:W3CDTF">2018-03-17T10:08:43Z</dcterms:created>
  <dcterms:modified xsi:type="dcterms:W3CDTF">2020-05-19T17:52:48Z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4096">
    <vt:lpwstr>252</vt:lpwstr>
  </property>
</Properties>
</file>