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303" r:id="rId5"/>
    <p:sldId id="305" r:id="rId6"/>
    <p:sldId id="306" r:id="rId7"/>
    <p:sldId id="307" r:id="rId8"/>
    <p:sldId id="311" r:id="rId9"/>
    <p:sldId id="321" r:id="rId10"/>
    <p:sldId id="308" r:id="rId11"/>
    <p:sldId id="309" r:id="rId12"/>
    <p:sldId id="312" r:id="rId13"/>
    <p:sldId id="313" r:id="rId14"/>
    <p:sldId id="314" r:id="rId15"/>
    <p:sldId id="316" r:id="rId16"/>
    <p:sldId id="315" r:id="rId17"/>
    <p:sldId id="317" r:id="rId18"/>
    <p:sldId id="318" r:id="rId19"/>
    <p:sldId id="319" r:id="rId20"/>
    <p:sldId id="310" r:id="rId21"/>
    <p:sldId id="320" r:id="rId22"/>
    <p:sldId id="322" r:id="rId23"/>
    <p:sldId id="323" r:id="rId24"/>
    <p:sldId id="324" r:id="rId25"/>
    <p:sldId id="304" r:id="rId26"/>
    <p:sldId id="327" r:id="rId27"/>
    <p:sldId id="326" r:id="rId28"/>
    <p:sldId id="328" r:id="rId29"/>
    <p:sldId id="329" r:id="rId30"/>
    <p:sldId id="330" r:id="rId31"/>
    <p:sldId id="331" r:id="rId32"/>
    <p:sldId id="332" r:id="rId33"/>
    <p:sldId id="333" r:id="rId34"/>
    <p:sldId id="335" r:id="rId35"/>
    <p:sldId id="336" r:id="rId36"/>
    <p:sldId id="337" r:id="rId37"/>
    <p:sldId id="342" r:id="rId38"/>
    <p:sldId id="339" r:id="rId39"/>
    <p:sldId id="341" r:id="rId40"/>
    <p:sldId id="34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8E6"/>
    <a:srgbClr val="1D619C"/>
    <a:srgbClr val="F76756"/>
    <a:srgbClr val="B7E1B5"/>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F8947D-B97B-485B-872A-74BB72F91C22}" v="1071" dt="2022-03-01T09:07:22.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Cooper" userId="daecdff2-2c86-45d5-9dc5-33d360948956" providerId="ADAL" clId="{F7F8947D-B97B-485B-872A-74BB72F91C22}"/>
    <pc:docChg chg="custSel modSld modMainMaster">
      <pc:chgData name="Josh Cooper" userId="daecdff2-2c86-45d5-9dc5-33d360948956" providerId="ADAL" clId="{F7F8947D-B97B-485B-872A-74BB72F91C22}" dt="2022-03-01T09:07:22.102" v="1670" actId="2696"/>
      <pc:docMkLst>
        <pc:docMk/>
      </pc:docMkLst>
      <pc:sldChg chg="addSp delSp modSp mod">
        <pc:chgData name="Josh Cooper" userId="daecdff2-2c86-45d5-9dc5-33d360948956" providerId="ADAL" clId="{F7F8947D-B97B-485B-872A-74BB72F91C22}" dt="2022-03-01T09:06:40.426" v="1273"/>
        <pc:sldMkLst>
          <pc:docMk/>
          <pc:sldMk cId="293293521" sldId="303"/>
        </pc:sldMkLst>
        <pc:spChg chg="del mod">
          <ac:chgData name="Josh Cooper" userId="daecdff2-2c86-45d5-9dc5-33d360948956" providerId="ADAL" clId="{F7F8947D-B97B-485B-872A-74BB72F91C22}" dt="2022-03-01T09:03:56.308" v="13"/>
          <ac:spMkLst>
            <pc:docMk/>
            <pc:sldMk cId="293293521" sldId="303"/>
            <ac:spMk id="2" creationId="{306A9792-56E3-4E81-9B76-0FAEA3E177CD}"/>
          </ac:spMkLst>
        </pc:spChg>
        <pc:spChg chg="del mod">
          <ac:chgData name="Josh Cooper" userId="daecdff2-2c86-45d5-9dc5-33d360948956" providerId="ADAL" clId="{F7F8947D-B97B-485B-872A-74BB72F91C22}" dt="2022-03-01T09:03:56.362" v="18"/>
          <ac:spMkLst>
            <pc:docMk/>
            <pc:sldMk cId="293293521" sldId="303"/>
            <ac:spMk id="3" creationId="{EDF716CE-3F9C-4BD2-ABCC-4EF7DA289651}"/>
          </ac:spMkLst>
        </pc:spChg>
        <pc:spChg chg="add mod">
          <ac:chgData name="Josh Cooper" userId="daecdff2-2c86-45d5-9dc5-33d360948956" providerId="ADAL" clId="{F7F8947D-B97B-485B-872A-74BB72F91C22}" dt="2022-03-01T09:03:56.289" v="10"/>
          <ac:spMkLst>
            <pc:docMk/>
            <pc:sldMk cId="293293521" sldId="303"/>
            <ac:spMk id="5" creationId="{60403950-00C3-47F5-969B-0357DC198AA6}"/>
          </ac:spMkLst>
        </pc:spChg>
        <pc:spChg chg="add mod">
          <ac:chgData name="Josh Cooper" userId="daecdff2-2c86-45d5-9dc5-33d360948956" providerId="ADAL" clId="{F7F8947D-B97B-485B-872A-74BB72F91C22}" dt="2022-03-01T09:03:56.357" v="15"/>
          <ac:spMkLst>
            <pc:docMk/>
            <pc:sldMk cId="293293521" sldId="303"/>
            <ac:spMk id="6" creationId="{29D37AEB-EAAE-48D1-8547-1A0B2D28611F}"/>
          </ac:spMkLst>
        </pc:spChg>
        <pc:spChg chg="add del mod">
          <ac:chgData name="Josh Cooper" userId="daecdff2-2c86-45d5-9dc5-33d360948956" providerId="ADAL" clId="{F7F8947D-B97B-485B-872A-74BB72F91C22}" dt="2022-03-01T09:03:56.557" v="22"/>
          <ac:spMkLst>
            <pc:docMk/>
            <pc:sldMk cId="293293521" sldId="303"/>
            <ac:spMk id="7" creationId="{B3E95F66-3189-42A8-BCD3-BA9971B3F8BF}"/>
          </ac:spMkLst>
        </pc:spChg>
        <pc:spChg chg="add del mod">
          <ac:chgData name="Josh Cooper" userId="daecdff2-2c86-45d5-9dc5-33d360948956" providerId="ADAL" clId="{F7F8947D-B97B-485B-872A-74BB72F91C22}" dt="2022-03-01T09:06:39.467" v="1266"/>
          <ac:spMkLst>
            <pc:docMk/>
            <pc:sldMk cId="293293521" sldId="303"/>
            <ac:spMk id="9" creationId="{4127CA8E-2B5E-44B9-9ADA-F84C8EC8F7BD}"/>
          </ac:spMkLst>
        </pc:spChg>
        <pc:picChg chg="add del mod ord">
          <ac:chgData name="Josh Cooper" userId="daecdff2-2c86-45d5-9dc5-33d360948956" providerId="ADAL" clId="{F7F8947D-B97B-485B-872A-74BB72F91C22}" dt="2022-03-01T09:03:56.557" v="22"/>
          <ac:picMkLst>
            <pc:docMk/>
            <pc:sldMk cId="293293521" sldId="303"/>
            <ac:picMk id="4" creationId="{851F9A4F-CA69-4641-8481-B61DCA7135EB}"/>
          </ac:picMkLst>
        </pc:picChg>
        <pc:picChg chg="add del mod ord">
          <ac:chgData name="Josh Cooper" userId="daecdff2-2c86-45d5-9dc5-33d360948956" providerId="ADAL" clId="{F7F8947D-B97B-485B-872A-74BB72F91C22}" dt="2022-03-01T09:06:39.467" v="1266"/>
          <ac:picMkLst>
            <pc:docMk/>
            <pc:sldMk cId="293293521" sldId="303"/>
            <ac:picMk id="8" creationId="{9648DCBD-53DA-4FD8-85DC-4167CB8DBE8D}"/>
          </ac:picMkLst>
        </pc:picChg>
        <pc:picChg chg="add mod ord">
          <ac:chgData name="Josh Cooper" userId="daecdff2-2c86-45d5-9dc5-33d360948956" providerId="ADAL" clId="{F7F8947D-B97B-485B-872A-74BB72F91C22}" dt="2022-03-01T09:06:40.426" v="1273"/>
          <ac:picMkLst>
            <pc:docMk/>
            <pc:sldMk cId="293293521" sldId="303"/>
            <ac:picMk id="10" creationId="{F692280F-5349-4842-8113-530671A81369}"/>
          </ac:picMkLst>
        </pc:picChg>
      </pc:sldChg>
      <pc:sldChg chg="addSp delSp modSp mod">
        <pc:chgData name="Josh Cooper" userId="daecdff2-2c86-45d5-9dc5-33d360948956" providerId="ADAL" clId="{F7F8947D-B97B-485B-872A-74BB72F91C22}" dt="2022-03-01T09:07:05.109" v="1504"/>
        <pc:sldMkLst>
          <pc:docMk/>
          <pc:sldMk cId="3697249716" sldId="304"/>
        </pc:sldMkLst>
        <pc:spChg chg="add mod ord">
          <ac:chgData name="Josh Cooper" userId="daecdff2-2c86-45d5-9dc5-33d360948956" providerId="ADAL" clId="{F7F8947D-B97B-485B-872A-74BB72F91C22}" dt="2022-03-01T09:04:19.916" v="596"/>
          <ac:spMkLst>
            <pc:docMk/>
            <pc:sldMk cId="3697249716" sldId="304"/>
            <ac:spMk id="3" creationId="{03B0B4C7-B1E4-4BFD-9466-C033EEED5C41}"/>
          </ac:spMkLst>
        </pc:spChg>
        <pc:spChg chg="add del mod">
          <ac:chgData name="Josh Cooper" userId="daecdff2-2c86-45d5-9dc5-33d360948956" providerId="ADAL" clId="{F7F8947D-B97B-485B-872A-74BB72F91C22}" dt="2022-03-01T09:04:20.117" v="600"/>
          <ac:spMkLst>
            <pc:docMk/>
            <pc:sldMk cId="3697249716" sldId="304"/>
            <ac:spMk id="4" creationId="{963EA437-9E79-499A-BD43-AE68B4A0D716}"/>
          </ac:spMkLst>
        </pc:spChg>
        <pc:spChg chg="add del mod">
          <ac:chgData name="Josh Cooper" userId="daecdff2-2c86-45d5-9dc5-33d360948956" providerId="ADAL" clId="{F7F8947D-B97B-485B-872A-74BB72F91C22}" dt="2022-03-01T09:07:04.220" v="1497"/>
          <ac:spMkLst>
            <pc:docMk/>
            <pc:sldMk cId="3697249716" sldId="304"/>
            <ac:spMk id="6" creationId="{146275B6-21F6-47B8-AF67-16F34F9AAC14}"/>
          </ac:spMkLst>
        </pc:spChg>
        <pc:picChg chg="add del mod">
          <ac:chgData name="Josh Cooper" userId="daecdff2-2c86-45d5-9dc5-33d360948956" providerId="ADAL" clId="{F7F8947D-B97B-485B-872A-74BB72F91C22}" dt="2022-03-01T09:04:20.117" v="600"/>
          <ac:picMkLst>
            <pc:docMk/>
            <pc:sldMk cId="3697249716" sldId="304"/>
            <ac:picMk id="2" creationId="{C13264BD-7BEA-4B85-9530-223ABBD109EB}"/>
          </ac:picMkLst>
        </pc:picChg>
        <pc:picChg chg="add del mod ord">
          <ac:chgData name="Josh Cooper" userId="daecdff2-2c86-45d5-9dc5-33d360948956" providerId="ADAL" clId="{F7F8947D-B97B-485B-872A-74BB72F91C22}" dt="2022-03-01T09:07:04.220" v="1497"/>
          <ac:picMkLst>
            <pc:docMk/>
            <pc:sldMk cId="3697249716" sldId="304"/>
            <ac:picMk id="5" creationId="{1F4A3FD6-C1E2-480C-810B-A73D9710CEB9}"/>
          </ac:picMkLst>
        </pc:picChg>
        <pc:picChg chg="add mod ord">
          <ac:chgData name="Josh Cooper" userId="daecdff2-2c86-45d5-9dc5-33d360948956" providerId="ADAL" clId="{F7F8947D-B97B-485B-872A-74BB72F91C22}" dt="2022-03-01T09:07:05.109" v="1504"/>
          <ac:picMkLst>
            <pc:docMk/>
            <pc:sldMk cId="3697249716" sldId="304"/>
            <ac:picMk id="7" creationId="{0AF5300C-6E5B-4963-B8C8-A746BB1DE891}"/>
          </ac:picMkLst>
        </pc:picChg>
      </pc:sldChg>
      <pc:sldChg chg="addSp delSp modSp mod">
        <pc:chgData name="Josh Cooper" userId="daecdff2-2c86-45d5-9dc5-33d360948956" providerId="ADAL" clId="{F7F8947D-B97B-485B-872A-74BB72F91C22}" dt="2022-03-01T09:06:41.536" v="1284"/>
        <pc:sldMkLst>
          <pc:docMk/>
          <pc:sldMk cId="3176525627" sldId="305"/>
        </pc:sldMkLst>
        <pc:spChg chg="del mod">
          <ac:chgData name="Josh Cooper" userId="daecdff2-2c86-45d5-9dc5-33d360948956" providerId="ADAL" clId="{F7F8947D-B97B-485B-872A-74BB72F91C22}" dt="2022-03-01T09:03:57.374" v="48"/>
          <ac:spMkLst>
            <pc:docMk/>
            <pc:sldMk cId="3176525627" sldId="305"/>
            <ac:spMk id="2" creationId="{500DDBEB-58B2-45CD-9060-DB87B1956095}"/>
          </ac:spMkLst>
        </pc:spChg>
        <pc:spChg chg="add mod ord">
          <ac:chgData name="Josh Cooper" userId="daecdff2-2c86-45d5-9dc5-33d360948956" providerId="ADAL" clId="{F7F8947D-B97B-485B-872A-74BB72F91C22}" dt="2022-03-01T09:03:57.247" v="43"/>
          <ac:spMkLst>
            <pc:docMk/>
            <pc:sldMk cId="3176525627" sldId="305"/>
            <ac:spMk id="4" creationId="{16F2865E-7796-4B48-9529-993648EFC56E}"/>
          </ac:spMkLst>
        </pc:spChg>
        <pc:spChg chg="add mod">
          <ac:chgData name="Josh Cooper" userId="daecdff2-2c86-45d5-9dc5-33d360948956" providerId="ADAL" clId="{F7F8947D-B97B-485B-872A-74BB72F91C22}" dt="2022-03-01T09:03:57.365" v="45"/>
          <ac:spMkLst>
            <pc:docMk/>
            <pc:sldMk cId="3176525627" sldId="305"/>
            <ac:spMk id="5" creationId="{6EF32136-BD3E-4E36-AA36-32115081592A}"/>
          </ac:spMkLst>
        </pc:spChg>
        <pc:spChg chg="add del mod">
          <ac:chgData name="Josh Cooper" userId="daecdff2-2c86-45d5-9dc5-33d360948956" providerId="ADAL" clId="{F7F8947D-B97B-485B-872A-74BB72F91C22}" dt="2022-03-01T09:03:57.451" v="52"/>
          <ac:spMkLst>
            <pc:docMk/>
            <pc:sldMk cId="3176525627" sldId="305"/>
            <ac:spMk id="6" creationId="{FB9E97AB-42A5-44C8-9384-753E075BB30F}"/>
          </ac:spMkLst>
        </pc:spChg>
        <pc:spChg chg="add del mod">
          <ac:chgData name="Josh Cooper" userId="daecdff2-2c86-45d5-9dc5-33d360948956" providerId="ADAL" clId="{F7F8947D-B97B-485B-872A-74BB72F91C22}" dt="2022-03-01T09:06:40.603" v="1277"/>
          <ac:spMkLst>
            <pc:docMk/>
            <pc:sldMk cId="3176525627" sldId="305"/>
            <ac:spMk id="8" creationId="{EC70538F-FA40-4480-A031-3F4F1EA46318}"/>
          </ac:spMkLst>
        </pc:spChg>
        <pc:picChg chg="add del mod ord">
          <ac:chgData name="Josh Cooper" userId="daecdff2-2c86-45d5-9dc5-33d360948956" providerId="ADAL" clId="{F7F8947D-B97B-485B-872A-74BB72F91C22}" dt="2022-03-01T09:03:57.451" v="52"/>
          <ac:picMkLst>
            <pc:docMk/>
            <pc:sldMk cId="3176525627" sldId="305"/>
            <ac:picMk id="3" creationId="{AEE8E654-3F86-4623-85EA-7837A95F2A71}"/>
          </ac:picMkLst>
        </pc:picChg>
        <pc:picChg chg="add del mod ord">
          <ac:chgData name="Josh Cooper" userId="daecdff2-2c86-45d5-9dc5-33d360948956" providerId="ADAL" clId="{F7F8947D-B97B-485B-872A-74BB72F91C22}" dt="2022-03-01T09:06:40.603" v="1277"/>
          <ac:picMkLst>
            <pc:docMk/>
            <pc:sldMk cId="3176525627" sldId="305"/>
            <ac:picMk id="7" creationId="{421042C1-D138-44E4-811E-7A15019933D4}"/>
          </ac:picMkLst>
        </pc:picChg>
        <pc:picChg chg="add mod ord">
          <ac:chgData name="Josh Cooper" userId="daecdff2-2c86-45d5-9dc5-33d360948956" providerId="ADAL" clId="{F7F8947D-B97B-485B-872A-74BB72F91C22}" dt="2022-03-01T09:06:41.536" v="1284"/>
          <ac:picMkLst>
            <pc:docMk/>
            <pc:sldMk cId="3176525627" sldId="305"/>
            <ac:picMk id="9" creationId="{7425A026-E4D0-416F-BF3D-F8BA25AC6968}"/>
          </ac:picMkLst>
        </pc:picChg>
      </pc:sldChg>
      <pc:sldChg chg="addSp delSp modSp mod">
        <pc:chgData name="Josh Cooper" userId="daecdff2-2c86-45d5-9dc5-33d360948956" providerId="ADAL" clId="{F7F8947D-B97B-485B-872A-74BB72F91C22}" dt="2022-03-01T09:06:42.590" v="1295"/>
        <pc:sldMkLst>
          <pc:docMk/>
          <pc:sldMk cId="2578926569" sldId="306"/>
        </pc:sldMkLst>
        <pc:spChg chg="del mod">
          <ac:chgData name="Josh Cooper" userId="daecdff2-2c86-45d5-9dc5-33d360948956" providerId="ADAL" clId="{F7F8947D-B97B-485B-872A-74BB72F91C22}" dt="2022-03-01T09:03:58.285" v="71"/>
          <ac:spMkLst>
            <pc:docMk/>
            <pc:sldMk cId="2578926569" sldId="306"/>
            <ac:spMk id="2" creationId="{A3731C94-7AA5-49D5-8AA9-0168A3B5380E}"/>
          </ac:spMkLst>
        </pc:spChg>
        <pc:spChg chg="add mod">
          <ac:chgData name="Josh Cooper" userId="daecdff2-2c86-45d5-9dc5-33d360948956" providerId="ADAL" clId="{F7F8947D-B97B-485B-872A-74BB72F91C22}" dt="2022-03-01T09:03:58.275" v="68"/>
          <ac:spMkLst>
            <pc:docMk/>
            <pc:sldMk cId="2578926569" sldId="306"/>
            <ac:spMk id="4" creationId="{B57EAFBD-D197-4E9A-99C7-44E6C215FAFA}"/>
          </ac:spMkLst>
        </pc:spChg>
        <pc:spChg chg="add del mod">
          <ac:chgData name="Josh Cooper" userId="daecdff2-2c86-45d5-9dc5-33d360948956" providerId="ADAL" clId="{F7F8947D-B97B-485B-872A-74BB72F91C22}" dt="2022-03-01T09:03:58.400" v="75"/>
          <ac:spMkLst>
            <pc:docMk/>
            <pc:sldMk cId="2578926569" sldId="306"/>
            <ac:spMk id="5" creationId="{B8421370-806F-4EDC-97D9-E92ADA15A6A6}"/>
          </ac:spMkLst>
        </pc:spChg>
        <pc:spChg chg="add del mod">
          <ac:chgData name="Josh Cooper" userId="daecdff2-2c86-45d5-9dc5-33d360948956" providerId="ADAL" clId="{F7F8947D-B97B-485B-872A-74BB72F91C22}" dt="2022-03-01T09:06:41.674" v="1288"/>
          <ac:spMkLst>
            <pc:docMk/>
            <pc:sldMk cId="2578926569" sldId="306"/>
            <ac:spMk id="7" creationId="{C12466D0-2740-4431-A22E-EE828E903EE5}"/>
          </ac:spMkLst>
        </pc:spChg>
        <pc:picChg chg="add del mod ord">
          <ac:chgData name="Josh Cooper" userId="daecdff2-2c86-45d5-9dc5-33d360948956" providerId="ADAL" clId="{F7F8947D-B97B-485B-872A-74BB72F91C22}" dt="2022-03-01T09:03:58.400" v="75"/>
          <ac:picMkLst>
            <pc:docMk/>
            <pc:sldMk cId="2578926569" sldId="306"/>
            <ac:picMk id="3" creationId="{3F9F6F89-B123-4B46-9308-E8CD6E17ECD0}"/>
          </ac:picMkLst>
        </pc:picChg>
        <pc:picChg chg="add del mod ord">
          <ac:chgData name="Josh Cooper" userId="daecdff2-2c86-45d5-9dc5-33d360948956" providerId="ADAL" clId="{F7F8947D-B97B-485B-872A-74BB72F91C22}" dt="2022-03-01T09:06:41.674" v="1288"/>
          <ac:picMkLst>
            <pc:docMk/>
            <pc:sldMk cId="2578926569" sldId="306"/>
            <ac:picMk id="6" creationId="{911EFA63-62CF-4241-95AB-50AED4C702A4}"/>
          </ac:picMkLst>
        </pc:picChg>
        <pc:picChg chg="add mod ord">
          <ac:chgData name="Josh Cooper" userId="daecdff2-2c86-45d5-9dc5-33d360948956" providerId="ADAL" clId="{F7F8947D-B97B-485B-872A-74BB72F91C22}" dt="2022-03-01T09:06:42.590" v="1295"/>
          <ac:picMkLst>
            <pc:docMk/>
            <pc:sldMk cId="2578926569" sldId="306"/>
            <ac:picMk id="8" creationId="{F31832A8-D75F-46C1-A17D-236CE9938B21}"/>
          </ac:picMkLst>
        </pc:picChg>
      </pc:sldChg>
      <pc:sldChg chg="addSp delSp modSp mod">
        <pc:chgData name="Josh Cooper" userId="daecdff2-2c86-45d5-9dc5-33d360948956" providerId="ADAL" clId="{F7F8947D-B97B-485B-872A-74BB72F91C22}" dt="2022-03-01T09:06:43.669" v="1306"/>
        <pc:sldMkLst>
          <pc:docMk/>
          <pc:sldMk cId="1297500997" sldId="307"/>
        </pc:sldMkLst>
        <pc:spChg chg="del mod">
          <ac:chgData name="Josh Cooper" userId="daecdff2-2c86-45d5-9dc5-33d360948956" providerId="ADAL" clId="{F7F8947D-B97B-485B-872A-74BB72F91C22}" dt="2022-03-01T09:03:59.442" v="94"/>
          <ac:spMkLst>
            <pc:docMk/>
            <pc:sldMk cId="1297500997" sldId="307"/>
            <ac:spMk id="2" creationId="{A0B54E5C-A975-416E-A142-756F20D8A920}"/>
          </ac:spMkLst>
        </pc:spChg>
        <pc:spChg chg="del mod">
          <ac:chgData name="Josh Cooper" userId="daecdff2-2c86-45d5-9dc5-33d360948956" providerId="ADAL" clId="{F7F8947D-B97B-485B-872A-74BB72F91C22}" dt="2022-03-01T09:03:59.543" v="99"/>
          <ac:spMkLst>
            <pc:docMk/>
            <pc:sldMk cId="1297500997" sldId="307"/>
            <ac:spMk id="3" creationId="{2A8DAA20-7B38-47F1-BAB1-E6DA9255B764}"/>
          </ac:spMkLst>
        </pc:spChg>
        <pc:spChg chg="add mod">
          <ac:chgData name="Josh Cooper" userId="daecdff2-2c86-45d5-9dc5-33d360948956" providerId="ADAL" clId="{F7F8947D-B97B-485B-872A-74BB72F91C22}" dt="2022-03-01T09:03:59.431" v="91"/>
          <ac:spMkLst>
            <pc:docMk/>
            <pc:sldMk cId="1297500997" sldId="307"/>
            <ac:spMk id="4" creationId="{F476E1E6-F813-42F5-8F22-03BA99476569}"/>
          </ac:spMkLst>
        </pc:spChg>
        <pc:spChg chg="add mod">
          <ac:chgData name="Josh Cooper" userId="daecdff2-2c86-45d5-9dc5-33d360948956" providerId="ADAL" clId="{F7F8947D-B97B-485B-872A-74BB72F91C22}" dt="2022-03-01T09:03:59.532" v="96"/>
          <ac:spMkLst>
            <pc:docMk/>
            <pc:sldMk cId="1297500997" sldId="307"/>
            <ac:spMk id="7" creationId="{34A02DB2-851A-4FA5-A9B6-52472FBFC7A7}"/>
          </ac:spMkLst>
        </pc:spChg>
        <pc:spChg chg="add del mod">
          <ac:chgData name="Josh Cooper" userId="daecdff2-2c86-45d5-9dc5-33d360948956" providerId="ADAL" clId="{F7F8947D-B97B-485B-872A-74BB72F91C22}" dt="2022-03-01T09:03:59.664" v="103"/>
          <ac:spMkLst>
            <pc:docMk/>
            <pc:sldMk cId="1297500997" sldId="307"/>
            <ac:spMk id="11" creationId="{9CD347ED-6390-4847-ADB3-9670A867DF53}"/>
          </ac:spMkLst>
        </pc:spChg>
        <pc:spChg chg="add del mod">
          <ac:chgData name="Josh Cooper" userId="daecdff2-2c86-45d5-9dc5-33d360948956" providerId="ADAL" clId="{F7F8947D-B97B-485B-872A-74BB72F91C22}" dt="2022-03-01T09:06:42.773" v="1299"/>
          <ac:spMkLst>
            <pc:docMk/>
            <pc:sldMk cId="1297500997" sldId="307"/>
            <ac:spMk id="13" creationId="{CA65A935-0A88-4B55-9E24-84F0130A422F}"/>
          </ac:spMkLst>
        </pc:spChg>
        <pc:picChg chg="add del mod ord">
          <ac:chgData name="Josh Cooper" userId="daecdff2-2c86-45d5-9dc5-33d360948956" providerId="ADAL" clId="{F7F8947D-B97B-485B-872A-74BB72F91C22}" dt="2022-03-01T09:03:59.664" v="103"/>
          <ac:picMkLst>
            <pc:docMk/>
            <pc:sldMk cId="1297500997" sldId="307"/>
            <ac:picMk id="9" creationId="{02125C49-8186-487B-B300-978121183018}"/>
          </ac:picMkLst>
        </pc:picChg>
        <pc:picChg chg="add del mod ord">
          <ac:chgData name="Josh Cooper" userId="daecdff2-2c86-45d5-9dc5-33d360948956" providerId="ADAL" clId="{F7F8947D-B97B-485B-872A-74BB72F91C22}" dt="2022-03-01T09:06:42.773" v="1299"/>
          <ac:picMkLst>
            <pc:docMk/>
            <pc:sldMk cId="1297500997" sldId="307"/>
            <ac:picMk id="12" creationId="{9AE89FBF-61BD-42EA-8C8D-97962D201833}"/>
          </ac:picMkLst>
        </pc:picChg>
        <pc:picChg chg="add mod ord">
          <ac:chgData name="Josh Cooper" userId="daecdff2-2c86-45d5-9dc5-33d360948956" providerId="ADAL" clId="{F7F8947D-B97B-485B-872A-74BB72F91C22}" dt="2022-03-01T09:06:43.669" v="1306"/>
          <ac:picMkLst>
            <pc:docMk/>
            <pc:sldMk cId="1297500997" sldId="307"/>
            <ac:picMk id="14" creationId="{9527AE0D-1CE9-4A3E-9B0F-D035416A184C}"/>
          </ac:picMkLst>
        </pc:picChg>
      </pc:sldChg>
      <pc:sldChg chg="addSp delSp modSp mod">
        <pc:chgData name="Josh Cooper" userId="daecdff2-2c86-45d5-9dc5-33d360948956" providerId="ADAL" clId="{F7F8947D-B97B-485B-872A-74BB72F91C22}" dt="2022-03-01T09:06:46.939" v="1339"/>
        <pc:sldMkLst>
          <pc:docMk/>
          <pc:sldMk cId="2666189174" sldId="308"/>
        </pc:sldMkLst>
        <pc:spChg chg="del mod">
          <ac:chgData name="Josh Cooper" userId="daecdff2-2c86-45d5-9dc5-33d360948956" providerId="ADAL" clId="{F7F8947D-B97B-485B-872A-74BB72F91C22}" dt="2022-03-01T09:04:03.181" v="186"/>
          <ac:spMkLst>
            <pc:docMk/>
            <pc:sldMk cId="2666189174" sldId="308"/>
            <ac:spMk id="2" creationId="{102762F8-55C7-48A1-B104-B4B99A65F53B}"/>
          </ac:spMkLst>
        </pc:spChg>
        <pc:spChg chg="add mod">
          <ac:chgData name="Josh Cooper" userId="daecdff2-2c86-45d5-9dc5-33d360948956" providerId="ADAL" clId="{F7F8947D-B97B-485B-872A-74BB72F91C22}" dt="2022-03-01T09:04:03.164" v="183"/>
          <ac:spMkLst>
            <pc:docMk/>
            <pc:sldMk cId="2666189174" sldId="308"/>
            <ac:spMk id="4" creationId="{22100596-C990-43A6-9B48-46EF36DF6D39}"/>
          </ac:spMkLst>
        </pc:spChg>
        <pc:spChg chg="add del mod">
          <ac:chgData name="Josh Cooper" userId="daecdff2-2c86-45d5-9dc5-33d360948956" providerId="ADAL" clId="{F7F8947D-B97B-485B-872A-74BB72F91C22}" dt="2022-03-01T09:04:03.261" v="190"/>
          <ac:spMkLst>
            <pc:docMk/>
            <pc:sldMk cId="2666189174" sldId="308"/>
            <ac:spMk id="5" creationId="{22520AC1-DC04-4888-91A7-88CD51AC47E5}"/>
          </ac:spMkLst>
        </pc:spChg>
        <pc:spChg chg="add del mod">
          <ac:chgData name="Josh Cooper" userId="daecdff2-2c86-45d5-9dc5-33d360948956" providerId="ADAL" clId="{F7F8947D-B97B-485B-872A-74BB72F91C22}" dt="2022-03-01T09:06:46.004" v="1332"/>
          <ac:spMkLst>
            <pc:docMk/>
            <pc:sldMk cId="2666189174" sldId="308"/>
            <ac:spMk id="7" creationId="{84ED84D4-3AC3-4151-A020-540B4A65DF60}"/>
          </ac:spMkLst>
        </pc:spChg>
        <pc:picChg chg="add del mod ord">
          <ac:chgData name="Josh Cooper" userId="daecdff2-2c86-45d5-9dc5-33d360948956" providerId="ADAL" clId="{F7F8947D-B97B-485B-872A-74BB72F91C22}" dt="2022-03-01T09:04:03.261" v="190"/>
          <ac:picMkLst>
            <pc:docMk/>
            <pc:sldMk cId="2666189174" sldId="308"/>
            <ac:picMk id="3" creationId="{EEDF3656-7B93-4C39-B41A-ACB285747D76}"/>
          </ac:picMkLst>
        </pc:picChg>
        <pc:picChg chg="add del mod ord">
          <ac:chgData name="Josh Cooper" userId="daecdff2-2c86-45d5-9dc5-33d360948956" providerId="ADAL" clId="{F7F8947D-B97B-485B-872A-74BB72F91C22}" dt="2022-03-01T09:06:46.004" v="1332"/>
          <ac:picMkLst>
            <pc:docMk/>
            <pc:sldMk cId="2666189174" sldId="308"/>
            <ac:picMk id="6" creationId="{6A8C544C-04DE-440B-AA56-9DA213967AC9}"/>
          </ac:picMkLst>
        </pc:picChg>
        <pc:picChg chg="add mod ord">
          <ac:chgData name="Josh Cooper" userId="daecdff2-2c86-45d5-9dc5-33d360948956" providerId="ADAL" clId="{F7F8947D-B97B-485B-872A-74BB72F91C22}" dt="2022-03-01T09:06:46.939" v="1339"/>
          <ac:picMkLst>
            <pc:docMk/>
            <pc:sldMk cId="2666189174" sldId="308"/>
            <ac:picMk id="8" creationId="{3D785966-1E96-4DBC-ACF1-3D8FC72E8560}"/>
          </ac:picMkLst>
        </pc:picChg>
      </pc:sldChg>
      <pc:sldChg chg="addSp delSp modSp mod">
        <pc:chgData name="Josh Cooper" userId="daecdff2-2c86-45d5-9dc5-33d360948956" providerId="ADAL" clId="{F7F8947D-B97B-485B-872A-74BB72F91C22}" dt="2022-03-01T09:06:48.085" v="1350"/>
        <pc:sldMkLst>
          <pc:docMk/>
          <pc:sldMk cId="2392050712" sldId="309"/>
        </pc:sldMkLst>
        <pc:spChg chg="del mod">
          <ac:chgData name="Josh Cooper" userId="daecdff2-2c86-45d5-9dc5-33d360948956" providerId="ADAL" clId="{F7F8947D-B97B-485B-872A-74BB72F91C22}" dt="2022-03-01T09:04:04.416" v="209"/>
          <ac:spMkLst>
            <pc:docMk/>
            <pc:sldMk cId="2392050712" sldId="309"/>
            <ac:spMk id="2" creationId="{1C3C9BAF-BD7F-476A-9B92-7ACE61CA0A91}"/>
          </ac:spMkLst>
        </pc:spChg>
        <pc:spChg chg="del mod">
          <ac:chgData name="Josh Cooper" userId="daecdff2-2c86-45d5-9dc5-33d360948956" providerId="ADAL" clId="{F7F8947D-B97B-485B-872A-74BB72F91C22}" dt="2022-03-01T09:04:04.502" v="214"/>
          <ac:spMkLst>
            <pc:docMk/>
            <pc:sldMk cId="2392050712" sldId="309"/>
            <ac:spMk id="3" creationId="{B9BFEACF-76B7-422D-A00E-171008B594A0}"/>
          </ac:spMkLst>
        </pc:spChg>
        <pc:spChg chg="add mod">
          <ac:chgData name="Josh Cooper" userId="daecdff2-2c86-45d5-9dc5-33d360948956" providerId="ADAL" clId="{F7F8947D-B97B-485B-872A-74BB72F91C22}" dt="2022-03-01T09:04:04.392" v="206"/>
          <ac:spMkLst>
            <pc:docMk/>
            <pc:sldMk cId="2392050712" sldId="309"/>
            <ac:spMk id="4" creationId="{83714FD6-2EF3-4B93-975A-3AA8E3647999}"/>
          </ac:spMkLst>
        </pc:spChg>
        <pc:spChg chg="add mod">
          <ac:chgData name="Josh Cooper" userId="daecdff2-2c86-45d5-9dc5-33d360948956" providerId="ADAL" clId="{F7F8947D-B97B-485B-872A-74BB72F91C22}" dt="2022-03-01T09:04:04.488" v="211"/>
          <ac:spMkLst>
            <pc:docMk/>
            <pc:sldMk cId="2392050712" sldId="309"/>
            <ac:spMk id="5" creationId="{51B53865-21C4-42EB-A290-992E9F518B7F}"/>
          </ac:spMkLst>
        </pc:spChg>
        <pc:spChg chg="add del mod">
          <ac:chgData name="Josh Cooper" userId="daecdff2-2c86-45d5-9dc5-33d360948956" providerId="ADAL" clId="{F7F8947D-B97B-485B-872A-74BB72F91C22}" dt="2022-03-01T09:04:04.605" v="218"/>
          <ac:spMkLst>
            <pc:docMk/>
            <pc:sldMk cId="2392050712" sldId="309"/>
            <ac:spMk id="9" creationId="{AD399CEA-97D5-4AB3-9A59-781967584463}"/>
          </ac:spMkLst>
        </pc:spChg>
        <pc:spChg chg="add del mod">
          <ac:chgData name="Josh Cooper" userId="daecdff2-2c86-45d5-9dc5-33d360948956" providerId="ADAL" clId="{F7F8947D-B97B-485B-872A-74BB72F91C22}" dt="2022-03-01T09:06:47.118" v="1343"/>
          <ac:spMkLst>
            <pc:docMk/>
            <pc:sldMk cId="2392050712" sldId="309"/>
            <ac:spMk id="12" creationId="{EFCDE10B-A61F-4DD9-BCA3-904CD8A18375}"/>
          </ac:spMkLst>
        </pc:spChg>
        <pc:picChg chg="del">
          <ac:chgData name="Josh Cooper" userId="daecdff2-2c86-45d5-9dc5-33d360948956" providerId="ADAL" clId="{F7F8947D-B97B-485B-872A-74BB72F91C22}" dt="2022-03-01T09:04:04.605" v="218"/>
          <ac:picMkLst>
            <pc:docMk/>
            <pc:sldMk cId="2392050712" sldId="309"/>
            <ac:picMk id="6" creationId="{FC8E5AA9-73F2-48AF-8D7F-DE84DEBB6013}"/>
          </ac:picMkLst>
        </pc:picChg>
        <pc:picChg chg="add del mod ord">
          <ac:chgData name="Josh Cooper" userId="daecdff2-2c86-45d5-9dc5-33d360948956" providerId="ADAL" clId="{F7F8947D-B97B-485B-872A-74BB72F91C22}" dt="2022-03-01T09:04:04.605" v="218"/>
          <ac:picMkLst>
            <pc:docMk/>
            <pc:sldMk cId="2392050712" sldId="309"/>
            <ac:picMk id="7" creationId="{88D67F7B-3B94-4F80-89A1-B658B3E65A17}"/>
          </ac:picMkLst>
        </pc:picChg>
        <pc:picChg chg="del">
          <ac:chgData name="Josh Cooper" userId="daecdff2-2c86-45d5-9dc5-33d360948956" providerId="ADAL" clId="{F7F8947D-B97B-485B-872A-74BB72F91C22}" dt="2022-03-01T09:04:04.605" v="218"/>
          <ac:picMkLst>
            <pc:docMk/>
            <pc:sldMk cId="2392050712" sldId="309"/>
            <ac:picMk id="8" creationId="{40DE1657-E642-446F-A23B-4A41869212C3}"/>
          </ac:picMkLst>
        </pc:picChg>
        <pc:picChg chg="del">
          <ac:chgData name="Josh Cooper" userId="daecdff2-2c86-45d5-9dc5-33d360948956" providerId="ADAL" clId="{F7F8947D-B97B-485B-872A-74BB72F91C22}" dt="2022-03-01T09:04:04.605" v="218"/>
          <ac:picMkLst>
            <pc:docMk/>
            <pc:sldMk cId="2392050712" sldId="309"/>
            <ac:picMk id="10" creationId="{31CF3B6C-8546-4D82-9203-0C0B970149D2}"/>
          </ac:picMkLst>
        </pc:picChg>
        <pc:picChg chg="add del mod ord">
          <ac:chgData name="Josh Cooper" userId="daecdff2-2c86-45d5-9dc5-33d360948956" providerId="ADAL" clId="{F7F8947D-B97B-485B-872A-74BB72F91C22}" dt="2022-03-01T09:06:47.118" v="1343"/>
          <ac:picMkLst>
            <pc:docMk/>
            <pc:sldMk cId="2392050712" sldId="309"/>
            <ac:picMk id="11" creationId="{6E81AA17-E2FD-4545-8C0C-B629E1F4BD18}"/>
          </ac:picMkLst>
        </pc:picChg>
        <pc:picChg chg="add mod ord">
          <ac:chgData name="Josh Cooper" userId="daecdff2-2c86-45d5-9dc5-33d360948956" providerId="ADAL" clId="{F7F8947D-B97B-485B-872A-74BB72F91C22}" dt="2022-03-01T09:06:48.085" v="1350"/>
          <ac:picMkLst>
            <pc:docMk/>
            <pc:sldMk cId="2392050712" sldId="309"/>
            <ac:picMk id="13" creationId="{D3AD8740-A28E-4F9B-A7CA-3FF4A99DE089}"/>
          </ac:picMkLst>
        </pc:picChg>
      </pc:sldChg>
      <pc:sldChg chg="addSp delSp modSp mod">
        <pc:chgData name="Josh Cooper" userId="daecdff2-2c86-45d5-9dc5-33d360948956" providerId="ADAL" clId="{F7F8947D-B97B-485B-872A-74BB72F91C22}" dt="2022-03-01T09:06:59.437" v="1449"/>
        <pc:sldMkLst>
          <pc:docMk/>
          <pc:sldMk cId="3519786185" sldId="310"/>
        </pc:sldMkLst>
        <pc:spChg chg="del mod">
          <ac:chgData name="Josh Cooper" userId="daecdff2-2c86-45d5-9dc5-33d360948956" providerId="ADAL" clId="{F7F8947D-B97B-485B-872A-74BB72F91C22}" dt="2022-03-01T09:04:14.728" v="461"/>
          <ac:spMkLst>
            <pc:docMk/>
            <pc:sldMk cId="3519786185" sldId="310"/>
            <ac:spMk id="2" creationId="{474B1E27-CA64-4A7D-B779-C6D997777FF7}"/>
          </ac:spMkLst>
        </pc:spChg>
        <pc:spChg chg="add mod">
          <ac:chgData name="Josh Cooper" userId="daecdff2-2c86-45d5-9dc5-33d360948956" providerId="ADAL" clId="{F7F8947D-B97B-485B-872A-74BB72F91C22}" dt="2022-03-01T09:04:14.725" v="458"/>
          <ac:spMkLst>
            <pc:docMk/>
            <pc:sldMk cId="3519786185" sldId="310"/>
            <ac:spMk id="4" creationId="{2402BB1C-AD53-457E-8F63-85F8D3E0C8F3}"/>
          </ac:spMkLst>
        </pc:spChg>
        <pc:spChg chg="add del mod">
          <ac:chgData name="Josh Cooper" userId="daecdff2-2c86-45d5-9dc5-33d360948956" providerId="ADAL" clId="{F7F8947D-B97B-485B-872A-74BB72F91C22}" dt="2022-03-01T09:04:14.751" v="465"/>
          <ac:spMkLst>
            <pc:docMk/>
            <pc:sldMk cId="3519786185" sldId="310"/>
            <ac:spMk id="5" creationId="{F514E546-98D7-4DEE-AD3B-7B7573A078F0}"/>
          </ac:spMkLst>
        </pc:spChg>
        <pc:spChg chg="add del mod">
          <ac:chgData name="Josh Cooper" userId="daecdff2-2c86-45d5-9dc5-33d360948956" providerId="ADAL" clId="{F7F8947D-B97B-485B-872A-74BB72F91C22}" dt="2022-03-01T09:06:58.534" v="1442"/>
          <ac:spMkLst>
            <pc:docMk/>
            <pc:sldMk cId="3519786185" sldId="310"/>
            <ac:spMk id="7" creationId="{9794E33A-3BA1-460E-A255-1EA0C00F5502}"/>
          </ac:spMkLst>
        </pc:spChg>
        <pc:picChg chg="add del mod ord">
          <ac:chgData name="Josh Cooper" userId="daecdff2-2c86-45d5-9dc5-33d360948956" providerId="ADAL" clId="{F7F8947D-B97B-485B-872A-74BB72F91C22}" dt="2022-03-01T09:04:14.751" v="465"/>
          <ac:picMkLst>
            <pc:docMk/>
            <pc:sldMk cId="3519786185" sldId="310"/>
            <ac:picMk id="3" creationId="{D1B75908-84FB-4CE6-B55F-1A85C03B70C6}"/>
          </ac:picMkLst>
        </pc:picChg>
        <pc:picChg chg="add del mod ord">
          <ac:chgData name="Josh Cooper" userId="daecdff2-2c86-45d5-9dc5-33d360948956" providerId="ADAL" clId="{F7F8947D-B97B-485B-872A-74BB72F91C22}" dt="2022-03-01T09:06:58.534" v="1442"/>
          <ac:picMkLst>
            <pc:docMk/>
            <pc:sldMk cId="3519786185" sldId="310"/>
            <ac:picMk id="6" creationId="{08663078-F408-4D55-85FE-5EEB7235B426}"/>
          </ac:picMkLst>
        </pc:picChg>
        <pc:picChg chg="add mod ord">
          <ac:chgData name="Josh Cooper" userId="daecdff2-2c86-45d5-9dc5-33d360948956" providerId="ADAL" clId="{F7F8947D-B97B-485B-872A-74BB72F91C22}" dt="2022-03-01T09:06:59.437" v="1449"/>
          <ac:picMkLst>
            <pc:docMk/>
            <pc:sldMk cId="3519786185" sldId="310"/>
            <ac:picMk id="8" creationId="{D9F0B81C-E247-4D05-923B-AE8400F3AD69}"/>
          </ac:picMkLst>
        </pc:picChg>
      </pc:sldChg>
      <pc:sldChg chg="addSp delSp modSp mod">
        <pc:chgData name="Josh Cooper" userId="daecdff2-2c86-45d5-9dc5-33d360948956" providerId="ADAL" clId="{F7F8947D-B97B-485B-872A-74BB72F91C22}" dt="2022-03-01T09:06:44.730" v="1317"/>
        <pc:sldMkLst>
          <pc:docMk/>
          <pc:sldMk cId="3965220586" sldId="311"/>
        </pc:sldMkLst>
        <pc:spChg chg="del mod">
          <ac:chgData name="Josh Cooper" userId="daecdff2-2c86-45d5-9dc5-33d360948956" providerId="ADAL" clId="{F7F8947D-B97B-485B-872A-74BB72F91C22}" dt="2022-03-01T09:04:00.723" v="126"/>
          <ac:spMkLst>
            <pc:docMk/>
            <pc:sldMk cId="3965220586" sldId="311"/>
            <ac:spMk id="2" creationId="{ED383637-4842-46E7-BB20-A5D6B769784D}"/>
          </ac:spMkLst>
        </pc:spChg>
        <pc:spChg chg="del mod">
          <ac:chgData name="Josh Cooper" userId="daecdff2-2c86-45d5-9dc5-33d360948956" providerId="ADAL" clId="{F7F8947D-B97B-485B-872A-74BB72F91C22}" dt="2022-03-01T09:04:00.810" v="131"/>
          <ac:spMkLst>
            <pc:docMk/>
            <pc:sldMk cId="3965220586" sldId="311"/>
            <ac:spMk id="3" creationId="{5F6133C3-C52A-4E81-A3F8-5734791FDAAB}"/>
          </ac:spMkLst>
        </pc:spChg>
        <pc:spChg chg="add mod">
          <ac:chgData name="Josh Cooper" userId="daecdff2-2c86-45d5-9dc5-33d360948956" providerId="ADAL" clId="{F7F8947D-B97B-485B-872A-74BB72F91C22}" dt="2022-03-01T09:04:00.713" v="123"/>
          <ac:spMkLst>
            <pc:docMk/>
            <pc:sldMk cId="3965220586" sldId="311"/>
            <ac:spMk id="4" creationId="{47EF42C7-3F34-4EE2-AFD7-A6E82F990C15}"/>
          </ac:spMkLst>
        </pc:spChg>
        <pc:spChg chg="mod topLvl">
          <ac:chgData name="Josh Cooper" userId="daecdff2-2c86-45d5-9dc5-33d360948956" providerId="ADAL" clId="{F7F8947D-B97B-485B-872A-74BB72F91C22}" dt="2022-03-01T09:04:00.605" v="118"/>
          <ac:spMkLst>
            <pc:docMk/>
            <pc:sldMk cId="3965220586" sldId="311"/>
            <ac:spMk id="7" creationId="{19962B75-E9FB-4776-921D-59357F63DA6A}"/>
          </ac:spMkLst>
        </pc:spChg>
        <pc:spChg chg="mod topLvl">
          <ac:chgData name="Josh Cooper" userId="daecdff2-2c86-45d5-9dc5-33d360948956" providerId="ADAL" clId="{F7F8947D-B97B-485B-872A-74BB72F91C22}" dt="2022-03-01T09:04:00.605" v="118"/>
          <ac:spMkLst>
            <pc:docMk/>
            <pc:sldMk cId="3965220586" sldId="311"/>
            <ac:spMk id="8" creationId="{BD217C17-840C-4E8B-98FA-3DE7E4620F38}"/>
          </ac:spMkLst>
        </pc:spChg>
        <pc:spChg chg="add mod">
          <ac:chgData name="Josh Cooper" userId="daecdff2-2c86-45d5-9dc5-33d360948956" providerId="ADAL" clId="{F7F8947D-B97B-485B-872A-74BB72F91C22}" dt="2022-03-01T09:04:00.802" v="128"/>
          <ac:spMkLst>
            <pc:docMk/>
            <pc:sldMk cId="3965220586" sldId="311"/>
            <ac:spMk id="9" creationId="{FBE893BD-1BB9-47D7-93E3-B322D1BE5F59}"/>
          </ac:spMkLst>
        </pc:spChg>
        <pc:spChg chg="add del mod">
          <ac:chgData name="Josh Cooper" userId="daecdff2-2c86-45d5-9dc5-33d360948956" providerId="ADAL" clId="{F7F8947D-B97B-485B-872A-74BB72F91C22}" dt="2022-03-01T09:04:00.896" v="135"/>
          <ac:spMkLst>
            <pc:docMk/>
            <pc:sldMk cId="3965220586" sldId="311"/>
            <ac:spMk id="10" creationId="{0D86382B-DCA9-4A00-8E8C-5E06DC29662E}"/>
          </ac:spMkLst>
        </pc:spChg>
        <pc:spChg chg="mod topLvl">
          <ac:chgData name="Josh Cooper" userId="daecdff2-2c86-45d5-9dc5-33d360948956" providerId="ADAL" clId="{F7F8947D-B97B-485B-872A-74BB72F91C22}" dt="2022-03-01T09:04:00.607" v="119"/>
          <ac:spMkLst>
            <pc:docMk/>
            <pc:sldMk cId="3965220586" sldId="311"/>
            <ac:spMk id="11" creationId="{599200F4-41D0-4C49-9A47-53DAA99BE890}"/>
          </ac:spMkLst>
        </pc:spChg>
        <pc:spChg chg="mod topLvl">
          <ac:chgData name="Josh Cooper" userId="daecdff2-2c86-45d5-9dc5-33d360948956" providerId="ADAL" clId="{F7F8947D-B97B-485B-872A-74BB72F91C22}" dt="2022-03-01T09:04:00.607" v="119"/>
          <ac:spMkLst>
            <pc:docMk/>
            <pc:sldMk cId="3965220586" sldId="311"/>
            <ac:spMk id="12" creationId="{C0DA7AC7-6D24-4BFD-A691-9338947BF117}"/>
          </ac:spMkLst>
        </pc:spChg>
        <pc:spChg chg="mod topLvl">
          <ac:chgData name="Josh Cooper" userId="daecdff2-2c86-45d5-9dc5-33d360948956" providerId="ADAL" clId="{F7F8947D-B97B-485B-872A-74BB72F91C22}" dt="2022-03-01T09:04:00.609" v="120"/>
          <ac:spMkLst>
            <pc:docMk/>
            <pc:sldMk cId="3965220586" sldId="311"/>
            <ac:spMk id="14" creationId="{8ED4AC3F-AE21-417D-981D-A1CC3867A471}"/>
          </ac:spMkLst>
        </pc:spChg>
        <pc:spChg chg="mod topLvl">
          <ac:chgData name="Josh Cooper" userId="daecdff2-2c86-45d5-9dc5-33d360948956" providerId="ADAL" clId="{F7F8947D-B97B-485B-872A-74BB72F91C22}" dt="2022-03-01T09:04:00.609" v="120"/>
          <ac:spMkLst>
            <pc:docMk/>
            <pc:sldMk cId="3965220586" sldId="311"/>
            <ac:spMk id="15" creationId="{55666A45-1B7B-4520-A5B9-0E3C749C19BE}"/>
          </ac:spMkLst>
        </pc:spChg>
        <pc:spChg chg="add del mod">
          <ac:chgData name="Josh Cooper" userId="daecdff2-2c86-45d5-9dc5-33d360948956" providerId="ADAL" clId="{F7F8947D-B97B-485B-872A-74BB72F91C22}" dt="2022-03-01T09:06:43.825" v="1310"/>
          <ac:spMkLst>
            <pc:docMk/>
            <pc:sldMk cId="3965220586" sldId="311"/>
            <ac:spMk id="16" creationId="{904F3283-0AA8-48E3-BCA0-ED837E9765A3}"/>
          </ac:spMkLst>
        </pc:spChg>
        <pc:spChg chg="mod topLvl">
          <ac:chgData name="Josh Cooper" userId="daecdff2-2c86-45d5-9dc5-33d360948956" providerId="ADAL" clId="{F7F8947D-B97B-485B-872A-74BB72F91C22}" dt="2022-03-01T09:04:00.611" v="121"/>
          <ac:spMkLst>
            <pc:docMk/>
            <pc:sldMk cId="3965220586" sldId="311"/>
            <ac:spMk id="17" creationId="{048F0450-7957-4239-9875-6D97564DB69C}"/>
          </ac:spMkLst>
        </pc:spChg>
        <pc:spChg chg="mod topLvl">
          <ac:chgData name="Josh Cooper" userId="daecdff2-2c86-45d5-9dc5-33d360948956" providerId="ADAL" clId="{F7F8947D-B97B-485B-872A-74BB72F91C22}" dt="2022-03-01T09:04:00.611" v="121"/>
          <ac:spMkLst>
            <pc:docMk/>
            <pc:sldMk cId="3965220586" sldId="311"/>
            <ac:spMk id="18" creationId="{335C9AB0-D5AB-454C-ADDF-F85CE9E15264}"/>
          </ac:spMkLst>
        </pc:spChg>
        <pc:grpChg chg="del">
          <ac:chgData name="Josh Cooper" userId="daecdff2-2c86-45d5-9dc5-33d360948956" providerId="ADAL" clId="{F7F8947D-B97B-485B-872A-74BB72F91C22}" dt="2022-03-01T09:04:00.605" v="118"/>
          <ac:grpSpMkLst>
            <pc:docMk/>
            <pc:sldMk cId="3965220586" sldId="311"/>
            <ac:grpSpMk id="19" creationId="{2047F309-8E50-4121-848F-AE8EFF3E8B25}"/>
          </ac:grpSpMkLst>
        </pc:grpChg>
        <pc:grpChg chg="del">
          <ac:chgData name="Josh Cooper" userId="daecdff2-2c86-45d5-9dc5-33d360948956" providerId="ADAL" clId="{F7F8947D-B97B-485B-872A-74BB72F91C22}" dt="2022-03-01T09:04:00.607" v="119"/>
          <ac:grpSpMkLst>
            <pc:docMk/>
            <pc:sldMk cId="3965220586" sldId="311"/>
            <ac:grpSpMk id="20" creationId="{86F5E9C6-E1EE-4833-9517-B35B5B941EE0}"/>
          </ac:grpSpMkLst>
        </pc:grpChg>
        <pc:grpChg chg="del">
          <ac:chgData name="Josh Cooper" userId="daecdff2-2c86-45d5-9dc5-33d360948956" providerId="ADAL" clId="{F7F8947D-B97B-485B-872A-74BB72F91C22}" dt="2022-03-01T09:04:00.609" v="120"/>
          <ac:grpSpMkLst>
            <pc:docMk/>
            <pc:sldMk cId="3965220586" sldId="311"/>
            <ac:grpSpMk id="21" creationId="{04350EE3-03F2-4FE8-99E3-C238645E640B}"/>
          </ac:grpSpMkLst>
        </pc:grpChg>
        <pc:grpChg chg="del">
          <ac:chgData name="Josh Cooper" userId="daecdff2-2c86-45d5-9dc5-33d360948956" providerId="ADAL" clId="{F7F8947D-B97B-485B-872A-74BB72F91C22}" dt="2022-03-01T09:04:00.611" v="121"/>
          <ac:grpSpMkLst>
            <pc:docMk/>
            <pc:sldMk cId="3965220586" sldId="311"/>
            <ac:grpSpMk id="22" creationId="{898F7654-EC18-4E65-A083-71A1BA994CFE}"/>
          </ac:grpSpMkLst>
        </pc:grpChg>
        <pc:picChg chg="add del mod ord">
          <ac:chgData name="Josh Cooper" userId="daecdff2-2c86-45d5-9dc5-33d360948956" providerId="ADAL" clId="{F7F8947D-B97B-485B-872A-74BB72F91C22}" dt="2022-03-01T09:06:43.825" v="1310"/>
          <ac:picMkLst>
            <pc:docMk/>
            <pc:sldMk cId="3965220586" sldId="311"/>
            <ac:picMk id="13" creationId="{78E4799A-17B5-48FB-99EC-D2ADC9440F32}"/>
          </ac:picMkLst>
        </pc:picChg>
        <pc:picChg chg="add del mod ord">
          <ac:chgData name="Josh Cooper" userId="daecdff2-2c86-45d5-9dc5-33d360948956" providerId="ADAL" clId="{F7F8947D-B97B-485B-872A-74BB72F91C22}" dt="2022-03-01T09:04:00.896" v="135"/>
          <ac:picMkLst>
            <pc:docMk/>
            <pc:sldMk cId="3965220586" sldId="311"/>
            <ac:picMk id="23" creationId="{F844C189-9E7F-496F-9980-2C2EDBFBA7A4}"/>
          </ac:picMkLst>
        </pc:picChg>
        <pc:picChg chg="add mod ord">
          <ac:chgData name="Josh Cooper" userId="daecdff2-2c86-45d5-9dc5-33d360948956" providerId="ADAL" clId="{F7F8947D-B97B-485B-872A-74BB72F91C22}" dt="2022-03-01T09:06:44.730" v="1317"/>
          <ac:picMkLst>
            <pc:docMk/>
            <pc:sldMk cId="3965220586" sldId="311"/>
            <ac:picMk id="24" creationId="{76363B49-B00A-4652-AF99-2AE282556D60}"/>
          </ac:picMkLst>
        </pc:picChg>
      </pc:sldChg>
      <pc:sldChg chg="addSp delSp modSp mod">
        <pc:chgData name="Josh Cooper" userId="daecdff2-2c86-45d5-9dc5-33d360948956" providerId="ADAL" clId="{F7F8947D-B97B-485B-872A-74BB72F91C22}" dt="2022-03-01T09:06:49.208" v="1361"/>
        <pc:sldMkLst>
          <pc:docMk/>
          <pc:sldMk cId="1371489596" sldId="312"/>
        </pc:sldMkLst>
        <pc:spChg chg="del mod">
          <ac:chgData name="Josh Cooper" userId="daecdff2-2c86-45d5-9dc5-33d360948956" providerId="ADAL" clId="{F7F8947D-B97B-485B-872A-74BB72F91C22}" dt="2022-03-01T09:04:05.475" v="237"/>
          <ac:spMkLst>
            <pc:docMk/>
            <pc:sldMk cId="1371489596" sldId="312"/>
            <ac:spMk id="2" creationId="{1C3C9BAF-BD7F-476A-9B92-7ACE61CA0A91}"/>
          </ac:spMkLst>
        </pc:spChg>
        <pc:spChg chg="del mod">
          <ac:chgData name="Josh Cooper" userId="daecdff2-2c86-45d5-9dc5-33d360948956" providerId="ADAL" clId="{F7F8947D-B97B-485B-872A-74BB72F91C22}" dt="2022-03-01T09:04:05.545" v="242"/>
          <ac:spMkLst>
            <pc:docMk/>
            <pc:sldMk cId="1371489596" sldId="312"/>
            <ac:spMk id="3" creationId="{B9BFEACF-76B7-422D-A00E-171008B594A0}"/>
          </ac:spMkLst>
        </pc:spChg>
        <pc:spChg chg="add mod">
          <ac:chgData name="Josh Cooper" userId="daecdff2-2c86-45d5-9dc5-33d360948956" providerId="ADAL" clId="{F7F8947D-B97B-485B-872A-74BB72F91C22}" dt="2022-03-01T09:04:05.469" v="234"/>
          <ac:spMkLst>
            <pc:docMk/>
            <pc:sldMk cId="1371489596" sldId="312"/>
            <ac:spMk id="4" creationId="{25597452-01DD-4275-AB3F-EA2160717F86}"/>
          </ac:spMkLst>
        </pc:spChg>
        <pc:spChg chg="add mod">
          <ac:chgData name="Josh Cooper" userId="daecdff2-2c86-45d5-9dc5-33d360948956" providerId="ADAL" clId="{F7F8947D-B97B-485B-872A-74BB72F91C22}" dt="2022-03-01T09:04:05.535" v="239"/>
          <ac:spMkLst>
            <pc:docMk/>
            <pc:sldMk cId="1371489596" sldId="312"/>
            <ac:spMk id="6" creationId="{5250E066-E4A5-43A5-812D-19425B540A57}"/>
          </ac:spMkLst>
        </pc:spChg>
        <pc:spChg chg="add del mod">
          <ac:chgData name="Josh Cooper" userId="daecdff2-2c86-45d5-9dc5-33d360948956" providerId="ADAL" clId="{F7F8947D-B97B-485B-872A-74BB72F91C22}" dt="2022-03-01T09:04:05.627" v="246"/>
          <ac:spMkLst>
            <pc:docMk/>
            <pc:sldMk cId="1371489596" sldId="312"/>
            <ac:spMk id="7" creationId="{E0C51652-2EB9-4FA5-83DA-F386F3E72494}"/>
          </ac:spMkLst>
        </pc:spChg>
        <pc:spChg chg="add del mod">
          <ac:chgData name="Josh Cooper" userId="daecdff2-2c86-45d5-9dc5-33d360948956" providerId="ADAL" clId="{F7F8947D-B97B-485B-872A-74BB72F91C22}" dt="2022-03-01T09:06:48.263" v="1354"/>
          <ac:spMkLst>
            <pc:docMk/>
            <pc:sldMk cId="1371489596" sldId="312"/>
            <ac:spMk id="10" creationId="{52E896D5-3279-4F33-A9A0-7648F400A3FA}"/>
          </ac:spMkLst>
        </pc:spChg>
        <pc:picChg chg="add del mod ord">
          <ac:chgData name="Josh Cooper" userId="daecdff2-2c86-45d5-9dc5-33d360948956" providerId="ADAL" clId="{F7F8947D-B97B-485B-872A-74BB72F91C22}" dt="2022-03-01T09:04:05.627" v="246"/>
          <ac:picMkLst>
            <pc:docMk/>
            <pc:sldMk cId="1371489596" sldId="312"/>
            <ac:picMk id="5" creationId="{D2E4F5BC-7A14-4C12-8C97-FA6DF67927F7}"/>
          </ac:picMkLst>
        </pc:picChg>
        <pc:picChg chg="add del mod ord">
          <ac:chgData name="Josh Cooper" userId="daecdff2-2c86-45d5-9dc5-33d360948956" providerId="ADAL" clId="{F7F8947D-B97B-485B-872A-74BB72F91C22}" dt="2022-03-01T09:06:48.263" v="1354"/>
          <ac:picMkLst>
            <pc:docMk/>
            <pc:sldMk cId="1371489596" sldId="312"/>
            <ac:picMk id="8" creationId="{C1D703FD-83F8-4FE9-BE16-569DC743750B}"/>
          </ac:picMkLst>
        </pc:picChg>
        <pc:picChg chg="del">
          <ac:chgData name="Josh Cooper" userId="daecdff2-2c86-45d5-9dc5-33d360948956" providerId="ADAL" clId="{F7F8947D-B97B-485B-872A-74BB72F91C22}" dt="2022-03-01T09:04:05.627" v="246"/>
          <ac:picMkLst>
            <pc:docMk/>
            <pc:sldMk cId="1371489596" sldId="312"/>
            <ac:picMk id="9" creationId="{7C149542-E2BC-4F0C-B972-2B948AB148CA}"/>
          </ac:picMkLst>
        </pc:picChg>
        <pc:picChg chg="add mod ord">
          <ac:chgData name="Josh Cooper" userId="daecdff2-2c86-45d5-9dc5-33d360948956" providerId="ADAL" clId="{F7F8947D-B97B-485B-872A-74BB72F91C22}" dt="2022-03-01T09:06:49.208" v="1361"/>
          <ac:picMkLst>
            <pc:docMk/>
            <pc:sldMk cId="1371489596" sldId="312"/>
            <ac:picMk id="11" creationId="{4553722E-185A-45D5-B178-0A165AED8459}"/>
          </ac:picMkLst>
        </pc:picChg>
      </pc:sldChg>
      <pc:sldChg chg="addSp delSp modSp mod">
        <pc:chgData name="Josh Cooper" userId="daecdff2-2c86-45d5-9dc5-33d360948956" providerId="ADAL" clId="{F7F8947D-B97B-485B-872A-74BB72F91C22}" dt="2022-03-01T09:06:50.841" v="1372"/>
        <pc:sldMkLst>
          <pc:docMk/>
          <pc:sldMk cId="314699543" sldId="313"/>
        </pc:sldMkLst>
        <pc:spChg chg="del mod">
          <ac:chgData name="Josh Cooper" userId="daecdff2-2c86-45d5-9dc5-33d360948956" providerId="ADAL" clId="{F7F8947D-B97B-485B-872A-74BB72F91C22}" dt="2022-03-01T09:04:06.648" v="265"/>
          <ac:spMkLst>
            <pc:docMk/>
            <pc:sldMk cId="314699543" sldId="313"/>
            <ac:spMk id="2" creationId="{1C3C9BAF-BD7F-476A-9B92-7ACE61CA0A91}"/>
          </ac:spMkLst>
        </pc:spChg>
        <pc:spChg chg="del mod">
          <ac:chgData name="Josh Cooper" userId="daecdff2-2c86-45d5-9dc5-33d360948956" providerId="ADAL" clId="{F7F8947D-B97B-485B-872A-74BB72F91C22}" dt="2022-03-01T09:04:06.731" v="270"/>
          <ac:spMkLst>
            <pc:docMk/>
            <pc:sldMk cId="314699543" sldId="313"/>
            <ac:spMk id="3" creationId="{B9BFEACF-76B7-422D-A00E-171008B594A0}"/>
          </ac:spMkLst>
        </pc:spChg>
        <pc:spChg chg="add mod">
          <ac:chgData name="Josh Cooper" userId="daecdff2-2c86-45d5-9dc5-33d360948956" providerId="ADAL" clId="{F7F8947D-B97B-485B-872A-74BB72F91C22}" dt="2022-03-01T09:04:06.637" v="262"/>
          <ac:spMkLst>
            <pc:docMk/>
            <pc:sldMk cId="314699543" sldId="313"/>
            <ac:spMk id="4" creationId="{CDD5A08A-9B53-4A80-A98E-CA97EA51BBBF}"/>
          </ac:spMkLst>
        </pc:spChg>
        <pc:spChg chg="add mod">
          <ac:chgData name="Josh Cooper" userId="daecdff2-2c86-45d5-9dc5-33d360948956" providerId="ADAL" clId="{F7F8947D-B97B-485B-872A-74BB72F91C22}" dt="2022-03-01T09:04:06.722" v="267"/>
          <ac:spMkLst>
            <pc:docMk/>
            <pc:sldMk cId="314699543" sldId="313"/>
            <ac:spMk id="7" creationId="{A1C95945-2E32-4C72-8409-BC69399F8A97}"/>
          </ac:spMkLst>
        </pc:spChg>
        <pc:spChg chg="add del mod">
          <ac:chgData name="Josh Cooper" userId="daecdff2-2c86-45d5-9dc5-33d360948956" providerId="ADAL" clId="{F7F8947D-B97B-485B-872A-74BB72F91C22}" dt="2022-03-01T09:04:06.850" v="274"/>
          <ac:spMkLst>
            <pc:docMk/>
            <pc:sldMk cId="314699543" sldId="313"/>
            <ac:spMk id="8" creationId="{05BF92FB-0C0E-4595-BA95-3562D4A42B05}"/>
          </ac:spMkLst>
        </pc:spChg>
        <pc:spChg chg="add del mod">
          <ac:chgData name="Josh Cooper" userId="daecdff2-2c86-45d5-9dc5-33d360948956" providerId="ADAL" clId="{F7F8947D-B97B-485B-872A-74BB72F91C22}" dt="2022-03-01T09:06:49.597" v="1365"/>
          <ac:spMkLst>
            <pc:docMk/>
            <pc:sldMk cId="314699543" sldId="313"/>
            <ac:spMk id="10" creationId="{8459DF51-F266-4F8E-959F-3028B88FBB47}"/>
          </ac:spMkLst>
        </pc:spChg>
        <pc:picChg chg="del">
          <ac:chgData name="Josh Cooper" userId="daecdff2-2c86-45d5-9dc5-33d360948956" providerId="ADAL" clId="{F7F8947D-B97B-485B-872A-74BB72F91C22}" dt="2022-03-01T09:04:06.850" v="274"/>
          <ac:picMkLst>
            <pc:docMk/>
            <pc:sldMk cId="314699543" sldId="313"/>
            <ac:picMk id="5" creationId="{E1D1F65F-02E4-4123-9110-1F52C5477CFB}"/>
          </ac:picMkLst>
        </pc:picChg>
        <pc:picChg chg="add del mod ord">
          <ac:chgData name="Josh Cooper" userId="daecdff2-2c86-45d5-9dc5-33d360948956" providerId="ADAL" clId="{F7F8947D-B97B-485B-872A-74BB72F91C22}" dt="2022-03-01T09:04:06.850" v="274"/>
          <ac:picMkLst>
            <pc:docMk/>
            <pc:sldMk cId="314699543" sldId="313"/>
            <ac:picMk id="6" creationId="{4A4B168C-A967-4C27-95AD-8EC7980AF6F8}"/>
          </ac:picMkLst>
        </pc:picChg>
        <pc:picChg chg="add del mod ord">
          <ac:chgData name="Josh Cooper" userId="daecdff2-2c86-45d5-9dc5-33d360948956" providerId="ADAL" clId="{F7F8947D-B97B-485B-872A-74BB72F91C22}" dt="2022-03-01T09:06:49.597" v="1365"/>
          <ac:picMkLst>
            <pc:docMk/>
            <pc:sldMk cId="314699543" sldId="313"/>
            <ac:picMk id="9" creationId="{155D1047-6754-4B6B-8D3D-36541860CEB6}"/>
          </ac:picMkLst>
        </pc:picChg>
        <pc:picChg chg="add mod ord">
          <ac:chgData name="Josh Cooper" userId="daecdff2-2c86-45d5-9dc5-33d360948956" providerId="ADAL" clId="{F7F8947D-B97B-485B-872A-74BB72F91C22}" dt="2022-03-01T09:06:50.841" v="1372"/>
          <ac:picMkLst>
            <pc:docMk/>
            <pc:sldMk cId="314699543" sldId="313"/>
            <ac:picMk id="11" creationId="{DA85666E-9B27-4747-A971-C918EF2029B8}"/>
          </ac:picMkLst>
        </pc:picChg>
      </pc:sldChg>
      <pc:sldChg chg="addSp delSp modSp mod">
        <pc:chgData name="Josh Cooper" userId="daecdff2-2c86-45d5-9dc5-33d360948956" providerId="ADAL" clId="{F7F8947D-B97B-485B-872A-74BB72F91C22}" dt="2022-03-01T09:06:52.146" v="1383"/>
        <pc:sldMkLst>
          <pc:docMk/>
          <pc:sldMk cId="3116371945" sldId="314"/>
        </pc:sldMkLst>
        <pc:spChg chg="del mod">
          <ac:chgData name="Josh Cooper" userId="daecdff2-2c86-45d5-9dc5-33d360948956" providerId="ADAL" clId="{F7F8947D-B97B-485B-872A-74BB72F91C22}" dt="2022-03-01T09:04:07.961" v="293"/>
          <ac:spMkLst>
            <pc:docMk/>
            <pc:sldMk cId="3116371945" sldId="314"/>
            <ac:spMk id="2" creationId="{1C3C9BAF-BD7F-476A-9B92-7ACE61CA0A91}"/>
          </ac:spMkLst>
        </pc:spChg>
        <pc:spChg chg="del mod">
          <ac:chgData name="Josh Cooper" userId="daecdff2-2c86-45d5-9dc5-33d360948956" providerId="ADAL" clId="{F7F8947D-B97B-485B-872A-74BB72F91C22}" dt="2022-03-01T09:04:08.050" v="298"/>
          <ac:spMkLst>
            <pc:docMk/>
            <pc:sldMk cId="3116371945" sldId="314"/>
            <ac:spMk id="3" creationId="{B9BFEACF-76B7-422D-A00E-171008B594A0}"/>
          </ac:spMkLst>
        </pc:spChg>
        <pc:spChg chg="add mod">
          <ac:chgData name="Josh Cooper" userId="daecdff2-2c86-45d5-9dc5-33d360948956" providerId="ADAL" clId="{F7F8947D-B97B-485B-872A-74BB72F91C22}" dt="2022-03-01T09:04:07.951" v="290"/>
          <ac:spMkLst>
            <pc:docMk/>
            <pc:sldMk cId="3116371945" sldId="314"/>
            <ac:spMk id="4" creationId="{01171C44-C3AC-4573-9B10-76259623501A}"/>
          </ac:spMkLst>
        </pc:spChg>
        <pc:spChg chg="add mod">
          <ac:chgData name="Josh Cooper" userId="daecdff2-2c86-45d5-9dc5-33d360948956" providerId="ADAL" clId="{F7F8947D-B97B-485B-872A-74BB72F91C22}" dt="2022-03-01T09:04:08.043" v="295"/>
          <ac:spMkLst>
            <pc:docMk/>
            <pc:sldMk cId="3116371945" sldId="314"/>
            <ac:spMk id="6" creationId="{04313C90-E1C2-4988-BC97-DAF3FA2122D7}"/>
          </ac:spMkLst>
        </pc:spChg>
        <pc:spChg chg="add del mod">
          <ac:chgData name="Josh Cooper" userId="daecdff2-2c86-45d5-9dc5-33d360948956" providerId="ADAL" clId="{F7F8947D-B97B-485B-872A-74BB72F91C22}" dt="2022-03-01T09:04:08.116" v="302"/>
          <ac:spMkLst>
            <pc:docMk/>
            <pc:sldMk cId="3116371945" sldId="314"/>
            <ac:spMk id="7" creationId="{9AFA141B-94ED-45A6-8A81-45FDDBAA55CE}"/>
          </ac:spMkLst>
        </pc:spChg>
        <pc:spChg chg="add del mod">
          <ac:chgData name="Josh Cooper" userId="daecdff2-2c86-45d5-9dc5-33d360948956" providerId="ADAL" clId="{F7F8947D-B97B-485B-872A-74BB72F91C22}" dt="2022-03-01T09:06:50.958" v="1376"/>
          <ac:spMkLst>
            <pc:docMk/>
            <pc:sldMk cId="3116371945" sldId="314"/>
            <ac:spMk id="10" creationId="{36CC3449-AFC8-4BC3-B0A0-A2047104F513}"/>
          </ac:spMkLst>
        </pc:spChg>
        <pc:picChg chg="add del mod ord">
          <ac:chgData name="Josh Cooper" userId="daecdff2-2c86-45d5-9dc5-33d360948956" providerId="ADAL" clId="{F7F8947D-B97B-485B-872A-74BB72F91C22}" dt="2022-03-01T09:04:08.116" v="302"/>
          <ac:picMkLst>
            <pc:docMk/>
            <pc:sldMk cId="3116371945" sldId="314"/>
            <ac:picMk id="5" creationId="{F1ABB7ED-D772-4A3F-875A-AABDF419B7DF}"/>
          </ac:picMkLst>
        </pc:picChg>
        <pc:picChg chg="del">
          <ac:chgData name="Josh Cooper" userId="daecdff2-2c86-45d5-9dc5-33d360948956" providerId="ADAL" clId="{F7F8947D-B97B-485B-872A-74BB72F91C22}" dt="2022-03-01T09:04:08.116" v="302"/>
          <ac:picMkLst>
            <pc:docMk/>
            <pc:sldMk cId="3116371945" sldId="314"/>
            <ac:picMk id="8" creationId="{3F19162E-4E2E-46BC-9D0F-ED8E02F93EEA}"/>
          </ac:picMkLst>
        </pc:picChg>
        <pc:picChg chg="add del mod ord">
          <ac:chgData name="Josh Cooper" userId="daecdff2-2c86-45d5-9dc5-33d360948956" providerId="ADAL" clId="{F7F8947D-B97B-485B-872A-74BB72F91C22}" dt="2022-03-01T09:06:50.958" v="1376"/>
          <ac:picMkLst>
            <pc:docMk/>
            <pc:sldMk cId="3116371945" sldId="314"/>
            <ac:picMk id="9" creationId="{2263785E-58B4-420A-9EED-E207891F6FCF}"/>
          </ac:picMkLst>
        </pc:picChg>
        <pc:picChg chg="add mod ord">
          <ac:chgData name="Josh Cooper" userId="daecdff2-2c86-45d5-9dc5-33d360948956" providerId="ADAL" clId="{F7F8947D-B97B-485B-872A-74BB72F91C22}" dt="2022-03-01T09:06:52.146" v="1383"/>
          <ac:picMkLst>
            <pc:docMk/>
            <pc:sldMk cId="3116371945" sldId="314"/>
            <ac:picMk id="11" creationId="{3625E499-C3C5-40FC-A3E2-96B110D7768D}"/>
          </ac:picMkLst>
        </pc:picChg>
      </pc:sldChg>
      <pc:sldChg chg="addSp delSp modSp mod">
        <pc:chgData name="Josh Cooper" userId="daecdff2-2c86-45d5-9dc5-33d360948956" providerId="ADAL" clId="{F7F8947D-B97B-485B-872A-74BB72F91C22}" dt="2022-03-01T09:06:55.058" v="1405"/>
        <pc:sldMkLst>
          <pc:docMk/>
          <pc:sldMk cId="4199044487" sldId="315"/>
        </pc:sldMkLst>
        <pc:spChg chg="del mod">
          <ac:chgData name="Josh Cooper" userId="daecdff2-2c86-45d5-9dc5-33d360948956" providerId="ADAL" clId="{F7F8947D-B97B-485B-872A-74BB72F91C22}" dt="2022-03-01T09:04:09.717" v="349"/>
          <ac:spMkLst>
            <pc:docMk/>
            <pc:sldMk cId="4199044487" sldId="315"/>
            <ac:spMk id="2" creationId="{1C3C9BAF-BD7F-476A-9B92-7ACE61CA0A91}"/>
          </ac:spMkLst>
        </pc:spChg>
        <pc:spChg chg="del mod">
          <ac:chgData name="Josh Cooper" userId="daecdff2-2c86-45d5-9dc5-33d360948956" providerId="ADAL" clId="{F7F8947D-B97B-485B-872A-74BB72F91C22}" dt="2022-03-01T09:04:09.892" v="354"/>
          <ac:spMkLst>
            <pc:docMk/>
            <pc:sldMk cId="4199044487" sldId="315"/>
            <ac:spMk id="3" creationId="{B9BFEACF-76B7-422D-A00E-171008B594A0}"/>
          </ac:spMkLst>
        </pc:spChg>
        <pc:spChg chg="add mod">
          <ac:chgData name="Josh Cooper" userId="daecdff2-2c86-45d5-9dc5-33d360948956" providerId="ADAL" clId="{F7F8947D-B97B-485B-872A-74BB72F91C22}" dt="2022-03-01T09:04:09.691" v="346"/>
          <ac:spMkLst>
            <pc:docMk/>
            <pc:sldMk cId="4199044487" sldId="315"/>
            <ac:spMk id="4" creationId="{114B21C2-BFFC-4CFA-8275-9B3FD4362E5D}"/>
          </ac:spMkLst>
        </pc:spChg>
        <pc:spChg chg="add mod">
          <ac:chgData name="Josh Cooper" userId="daecdff2-2c86-45d5-9dc5-33d360948956" providerId="ADAL" clId="{F7F8947D-B97B-485B-872A-74BB72F91C22}" dt="2022-03-01T09:04:09.831" v="351"/>
          <ac:spMkLst>
            <pc:docMk/>
            <pc:sldMk cId="4199044487" sldId="315"/>
            <ac:spMk id="6" creationId="{6C08D768-D0C3-48FE-86F7-83F38373D41D}"/>
          </ac:spMkLst>
        </pc:spChg>
        <pc:spChg chg="add del mod">
          <ac:chgData name="Josh Cooper" userId="daecdff2-2c86-45d5-9dc5-33d360948956" providerId="ADAL" clId="{F7F8947D-B97B-485B-872A-74BB72F91C22}" dt="2022-03-01T09:04:10.073" v="358"/>
          <ac:spMkLst>
            <pc:docMk/>
            <pc:sldMk cId="4199044487" sldId="315"/>
            <ac:spMk id="8" creationId="{6E529B69-C6CC-49FE-8D4D-E68C2323E644}"/>
          </ac:spMkLst>
        </pc:spChg>
        <pc:spChg chg="add del mod">
          <ac:chgData name="Josh Cooper" userId="daecdff2-2c86-45d5-9dc5-33d360948956" providerId="ADAL" clId="{F7F8947D-B97B-485B-872A-74BB72F91C22}" dt="2022-03-01T09:06:54.057" v="1398"/>
          <ac:spMkLst>
            <pc:docMk/>
            <pc:sldMk cId="4199044487" sldId="315"/>
            <ac:spMk id="10" creationId="{71A2FD93-9D5D-47FA-A2DA-C61124E7ABBB}"/>
          </ac:spMkLst>
        </pc:spChg>
        <pc:picChg chg="add del mod ord">
          <ac:chgData name="Josh Cooper" userId="daecdff2-2c86-45d5-9dc5-33d360948956" providerId="ADAL" clId="{F7F8947D-B97B-485B-872A-74BB72F91C22}" dt="2022-03-01T09:04:10.073" v="358"/>
          <ac:picMkLst>
            <pc:docMk/>
            <pc:sldMk cId="4199044487" sldId="315"/>
            <ac:picMk id="5" creationId="{8C093389-C1DA-4AD4-8AD2-137C4A623D26}"/>
          </ac:picMkLst>
        </pc:picChg>
        <pc:picChg chg="del">
          <ac:chgData name="Josh Cooper" userId="daecdff2-2c86-45d5-9dc5-33d360948956" providerId="ADAL" clId="{F7F8947D-B97B-485B-872A-74BB72F91C22}" dt="2022-03-01T09:04:10.073" v="358"/>
          <ac:picMkLst>
            <pc:docMk/>
            <pc:sldMk cId="4199044487" sldId="315"/>
            <ac:picMk id="7" creationId="{A0357321-19F7-46D5-8C1B-CF9F639A467B}"/>
          </ac:picMkLst>
        </pc:picChg>
        <pc:picChg chg="add del mod ord">
          <ac:chgData name="Josh Cooper" userId="daecdff2-2c86-45d5-9dc5-33d360948956" providerId="ADAL" clId="{F7F8947D-B97B-485B-872A-74BB72F91C22}" dt="2022-03-01T09:06:54.057" v="1398"/>
          <ac:picMkLst>
            <pc:docMk/>
            <pc:sldMk cId="4199044487" sldId="315"/>
            <ac:picMk id="9" creationId="{32CDA5DF-B781-41FD-889C-E037C0B4E31D}"/>
          </ac:picMkLst>
        </pc:picChg>
        <pc:picChg chg="add mod ord">
          <ac:chgData name="Josh Cooper" userId="daecdff2-2c86-45d5-9dc5-33d360948956" providerId="ADAL" clId="{F7F8947D-B97B-485B-872A-74BB72F91C22}" dt="2022-03-01T09:06:55.058" v="1405"/>
          <ac:picMkLst>
            <pc:docMk/>
            <pc:sldMk cId="4199044487" sldId="315"/>
            <ac:picMk id="11" creationId="{42AA63ED-90DA-42C9-8E51-B36994FF027D}"/>
          </ac:picMkLst>
        </pc:picChg>
      </pc:sldChg>
      <pc:sldChg chg="addSp delSp modSp mod">
        <pc:chgData name="Josh Cooper" userId="daecdff2-2c86-45d5-9dc5-33d360948956" providerId="ADAL" clId="{F7F8947D-B97B-485B-872A-74BB72F91C22}" dt="2022-03-01T09:06:53.916" v="1394"/>
        <pc:sldMkLst>
          <pc:docMk/>
          <pc:sldMk cId="183558947" sldId="316"/>
        </pc:sldMkLst>
        <pc:spChg chg="del mod">
          <ac:chgData name="Josh Cooper" userId="daecdff2-2c86-45d5-9dc5-33d360948956" providerId="ADAL" clId="{F7F8947D-B97B-485B-872A-74BB72F91C22}" dt="2022-03-01T09:04:08.968" v="321"/>
          <ac:spMkLst>
            <pc:docMk/>
            <pc:sldMk cId="183558947" sldId="316"/>
            <ac:spMk id="2" creationId="{1C3C9BAF-BD7F-476A-9B92-7ACE61CA0A91}"/>
          </ac:spMkLst>
        </pc:spChg>
        <pc:spChg chg="del mod">
          <ac:chgData name="Josh Cooper" userId="daecdff2-2c86-45d5-9dc5-33d360948956" providerId="ADAL" clId="{F7F8947D-B97B-485B-872A-74BB72F91C22}" dt="2022-03-01T09:04:09.064" v="326"/>
          <ac:spMkLst>
            <pc:docMk/>
            <pc:sldMk cId="183558947" sldId="316"/>
            <ac:spMk id="3" creationId="{B9BFEACF-76B7-422D-A00E-171008B594A0}"/>
          </ac:spMkLst>
        </pc:spChg>
        <pc:spChg chg="add mod">
          <ac:chgData name="Josh Cooper" userId="daecdff2-2c86-45d5-9dc5-33d360948956" providerId="ADAL" clId="{F7F8947D-B97B-485B-872A-74BB72F91C22}" dt="2022-03-01T09:04:08.951" v="318"/>
          <ac:spMkLst>
            <pc:docMk/>
            <pc:sldMk cId="183558947" sldId="316"/>
            <ac:spMk id="4" creationId="{FCD9D89F-3086-45D8-B3CB-12077E98A745}"/>
          </ac:spMkLst>
        </pc:spChg>
        <pc:spChg chg="add mod">
          <ac:chgData name="Josh Cooper" userId="daecdff2-2c86-45d5-9dc5-33d360948956" providerId="ADAL" clId="{F7F8947D-B97B-485B-872A-74BB72F91C22}" dt="2022-03-01T09:04:09.058" v="323"/>
          <ac:spMkLst>
            <pc:docMk/>
            <pc:sldMk cId="183558947" sldId="316"/>
            <ac:spMk id="7" creationId="{9F86994B-2753-49EF-86AA-22E01EB07E8C}"/>
          </ac:spMkLst>
        </pc:spChg>
        <pc:spChg chg="add del mod">
          <ac:chgData name="Josh Cooper" userId="daecdff2-2c86-45d5-9dc5-33d360948956" providerId="ADAL" clId="{F7F8947D-B97B-485B-872A-74BB72F91C22}" dt="2022-03-01T09:04:09.135" v="330"/>
          <ac:spMkLst>
            <pc:docMk/>
            <pc:sldMk cId="183558947" sldId="316"/>
            <ac:spMk id="8" creationId="{9ED6B225-4B49-4503-AEA4-308DDCB32044}"/>
          </ac:spMkLst>
        </pc:spChg>
        <pc:spChg chg="add del mod">
          <ac:chgData name="Josh Cooper" userId="daecdff2-2c86-45d5-9dc5-33d360948956" providerId="ADAL" clId="{F7F8947D-B97B-485B-872A-74BB72F91C22}" dt="2022-03-01T09:06:52.882" v="1387"/>
          <ac:spMkLst>
            <pc:docMk/>
            <pc:sldMk cId="183558947" sldId="316"/>
            <ac:spMk id="10" creationId="{40EE5CAC-6D89-480E-B7AE-712A2EC15D4E}"/>
          </ac:spMkLst>
        </pc:spChg>
        <pc:picChg chg="del">
          <ac:chgData name="Josh Cooper" userId="daecdff2-2c86-45d5-9dc5-33d360948956" providerId="ADAL" clId="{F7F8947D-B97B-485B-872A-74BB72F91C22}" dt="2022-03-01T09:04:09.135" v="330"/>
          <ac:picMkLst>
            <pc:docMk/>
            <pc:sldMk cId="183558947" sldId="316"/>
            <ac:picMk id="5" creationId="{545073F1-91E1-4DEA-B70C-7077ABB249AD}"/>
          </ac:picMkLst>
        </pc:picChg>
        <pc:picChg chg="add del mod ord">
          <ac:chgData name="Josh Cooper" userId="daecdff2-2c86-45d5-9dc5-33d360948956" providerId="ADAL" clId="{F7F8947D-B97B-485B-872A-74BB72F91C22}" dt="2022-03-01T09:04:09.135" v="330"/>
          <ac:picMkLst>
            <pc:docMk/>
            <pc:sldMk cId="183558947" sldId="316"/>
            <ac:picMk id="6" creationId="{AD31B105-371E-4FE4-8244-1C082B2B2A7B}"/>
          </ac:picMkLst>
        </pc:picChg>
        <pc:picChg chg="add del mod ord">
          <ac:chgData name="Josh Cooper" userId="daecdff2-2c86-45d5-9dc5-33d360948956" providerId="ADAL" clId="{F7F8947D-B97B-485B-872A-74BB72F91C22}" dt="2022-03-01T09:06:52.882" v="1387"/>
          <ac:picMkLst>
            <pc:docMk/>
            <pc:sldMk cId="183558947" sldId="316"/>
            <ac:picMk id="9" creationId="{5B8AFE31-4A5C-4D55-8914-33EEE746118B}"/>
          </ac:picMkLst>
        </pc:picChg>
        <pc:picChg chg="add mod ord">
          <ac:chgData name="Josh Cooper" userId="daecdff2-2c86-45d5-9dc5-33d360948956" providerId="ADAL" clId="{F7F8947D-B97B-485B-872A-74BB72F91C22}" dt="2022-03-01T09:06:53.916" v="1394"/>
          <ac:picMkLst>
            <pc:docMk/>
            <pc:sldMk cId="183558947" sldId="316"/>
            <ac:picMk id="11" creationId="{656A0AC3-AB27-4A5A-8ACC-1AE6EA3ACF3B}"/>
          </ac:picMkLst>
        </pc:picChg>
      </pc:sldChg>
      <pc:sldChg chg="addSp delSp modSp mod">
        <pc:chgData name="Josh Cooper" userId="daecdff2-2c86-45d5-9dc5-33d360948956" providerId="ADAL" clId="{F7F8947D-B97B-485B-872A-74BB72F91C22}" dt="2022-03-01T09:06:56.249" v="1416"/>
        <pc:sldMkLst>
          <pc:docMk/>
          <pc:sldMk cId="2814490049" sldId="317"/>
        </pc:sldMkLst>
        <pc:spChg chg="del mod">
          <ac:chgData name="Josh Cooper" userId="daecdff2-2c86-45d5-9dc5-33d360948956" providerId="ADAL" clId="{F7F8947D-B97B-485B-872A-74BB72F91C22}" dt="2022-03-01T09:04:11.175" v="377"/>
          <ac:spMkLst>
            <pc:docMk/>
            <pc:sldMk cId="2814490049" sldId="317"/>
            <ac:spMk id="2" creationId="{1C3C9BAF-BD7F-476A-9B92-7ACE61CA0A91}"/>
          </ac:spMkLst>
        </pc:spChg>
        <pc:spChg chg="del mod">
          <ac:chgData name="Josh Cooper" userId="daecdff2-2c86-45d5-9dc5-33d360948956" providerId="ADAL" clId="{F7F8947D-B97B-485B-872A-74BB72F91C22}" dt="2022-03-01T09:04:11.216" v="382"/>
          <ac:spMkLst>
            <pc:docMk/>
            <pc:sldMk cId="2814490049" sldId="317"/>
            <ac:spMk id="3" creationId="{B9BFEACF-76B7-422D-A00E-171008B594A0}"/>
          </ac:spMkLst>
        </pc:spChg>
        <pc:spChg chg="add mod">
          <ac:chgData name="Josh Cooper" userId="daecdff2-2c86-45d5-9dc5-33d360948956" providerId="ADAL" clId="{F7F8947D-B97B-485B-872A-74BB72F91C22}" dt="2022-03-01T09:04:11.171" v="374"/>
          <ac:spMkLst>
            <pc:docMk/>
            <pc:sldMk cId="2814490049" sldId="317"/>
            <ac:spMk id="4" creationId="{6E437DEE-C058-4BAC-B22B-FD38412C90E2}"/>
          </ac:spMkLst>
        </pc:spChg>
        <pc:spChg chg="add mod">
          <ac:chgData name="Josh Cooper" userId="daecdff2-2c86-45d5-9dc5-33d360948956" providerId="ADAL" clId="{F7F8947D-B97B-485B-872A-74BB72F91C22}" dt="2022-03-01T09:04:11.211" v="379"/>
          <ac:spMkLst>
            <pc:docMk/>
            <pc:sldMk cId="2814490049" sldId="317"/>
            <ac:spMk id="6" creationId="{6D60F718-193B-4E67-A7BE-E1EC0770B5DB}"/>
          </ac:spMkLst>
        </pc:spChg>
        <pc:spChg chg="add del mod">
          <ac:chgData name="Josh Cooper" userId="daecdff2-2c86-45d5-9dc5-33d360948956" providerId="ADAL" clId="{F7F8947D-B97B-485B-872A-74BB72F91C22}" dt="2022-03-01T09:04:11.261" v="386"/>
          <ac:spMkLst>
            <pc:docMk/>
            <pc:sldMk cId="2814490049" sldId="317"/>
            <ac:spMk id="7" creationId="{D34A8285-22EB-4996-B98F-2C544BA1BD29}"/>
          </ac:spMkLst>
        </pc:spChg>
        <pc:spChg chg="add del mod">
          <ac:chgData name="Josh Cooper" userId="daecdff2-2c86-45d5-9dc5-33d360948956" providerId="ADAL" clId="{F7F8947D-B97B-485B-872A-74BB72F91C22}" dt="2022-03-01T09:06:55.292" v="1409"/>
          <ac:spMkLst>
            <pc:docMk/>
            <pc:sldMk cId="2814490049" sldId="317"/>
            <ac:spMk id="10" creationId="{5011122E-A3EF-4899-82F6-CDAFFCF88E5E}"/>
          </ac:spMkLst>
        </pc:spChg>
        <pc:picChg chg="add del mod ord">
          <ac:chgData name="Josh Cooper" userId="daecdff2-2c86-45d5-9dc5-33d360948956" providerId="ADAL" clId="{F7F8947D-B97B-485B-872A-74BB72F91C22}" dt="2022-03-01T09:04:11.261" v="386"/>
          <ac:picMkLst>
            <pc:docMk/>
            <pc:sldMk cId="2814490049" sldId="317"/>
            <ac:picMk id="5" creationId="{C25B49EA-DBD9-456D-B31D-87D0F21E1E63}"/>
          </ac:picMkLst>
        </pc:picChg>
        <pc:picChg chg="add del mod ord">
          <ac:chgData name="Josh Cooper" userId="daecdff2-2c86-45d5-9dc5-33d360948956" providerId="ADAL" clId="{F7F8947D-B97B-485B-872A-74BB72F91C22}" dt="2022-03-01T09:06:55.292" v="1409"/>
          <ac:picMkLst>
            <pc:docMk/>
            <pc:sldMk cId="2814490049" sldId="317"/>
            <ac:picMk id="8" creationId="{51CAAF8A-7CBF-4C3E-B441-E3E8E9125F8E}"/>
          </ac:picMkLst>
        </pc:picChg>
        <pc:picChg chg="del">
          <ac:chgData name="Josh Cooper" userId="daecdff2-2c86-45d5-9dc5-33d360948956" providerId="ADAL" clId="{F7F8947D-B97B-485B-872A-74BB72F91C22}" dt="2022-03-01T09:04:11.261" v="386"/>
          <ac:picMkLst>
            <pc:docMk/>
            <pc:sldMk cId="2814490049" sldId="317"/>
            <ac:picMk id="9" creationId="{FC52A0CE-FC02-4B87-94C4-36276ED9CEEE}"/>
          </ac:picMkLst>
        </pc:picChg>
        <pc:picChg chg="add mod ord">
          <ac:chgData name="Josh Cooper" userId="daecdff2-2c86-45d5-9dc5-33d360948956" providerId="ADAL" clId="{F7F8947D-B97B-485B-872A-74BB72F91C22}" dt="2022-03-01T09:06:56.249" v="1416"/>
          <ac:picMkLst>
            <pc:docMk/>
            <pc:sldMk cId="2814490049" sldId="317"/>
            <ac:picMk id="11" creationId="{457909C8-F7AA-47E9-8DA8-362DA302C7E5}"/>
          </ac:picMkLst>
        </pc:picChg>
      </pc:sldChg>
      <pc:sldChg chg="addSp delSp modSp mod">
        <pc:chgData name="Josh Cooper" userId="daecdff2-2c86-45d5-9dc5-33d360948956" providerId="ADAL" clId="{F7F8947D-B97B-485B-872A-74BB72F91C22}" dt="2022-03-01T09:06:57.305" v="1427"/>
        <pc:sldMkLst>
          <pc:docMk/>
          <pc:sldMk cId="1146937152" sldId="318"/>
        </pc:sldMkLst>
        <pc:spChg chg="del mod">
          <ac:chgData name="Josh Cooper" userId="daecdff2-2c86-45d5-9dc5-33d360948956" providerId="ADAL" clId="{F7F8947D-B97B-485B-872A-74BB72F91C22}" dt="2022-03-01T09:04:13.118" v="405"/>
          <ac:spMkLst>
            <pc:docMk/>
            <pc:sldMk cId="1146937152" sldId="318"/>
            <ac:spMk id="2" creationId="{1C3C9BAF-BD7F-476A-9B92-7ACE61CA0A91}"/>
          </ac:spMkLst>
        </pc:spChg>
        <pc:spChg chg="del mod">
          <ac:chgData name="Josh Cooper" userId="daecdff2-2c86-45d5-9dc5-33d360948956" providerId="ADAL" clId="{F7F8947D-B97B-485B-872A-74BB72F91C22}" dt="2022-03-01T09:04:13.160" v="410"/>
          <ac:spMkLst>
            <pc:docMk/>
            <pc:sldMk cId="1146937152" sldId="318"/>
            <ac:spMk id="3" creationId="{B9BFEACF-76B7-422D-A00E-171008B594A0}"/>
          </ac:spMkLst>
        </pc:spChg>
        <pc:spChg chg="add mod">
          <ac:chgData name="Josh Cooper" userId="daecdff2-2c86-45d5-9dc5-33d360948956" providerId="ADAL" clId="{F7F8947D-B97B-485B-872A-74BB72F91C22}" dt="2022-03-01T09:04:13.108" v="402"/>
          <ac:spMkLst>
            <pc:docMk/>
            <pc:sldMk cId="1146937152" sldId="318"/>
            <ac:spMk id="4" creationId="{D7C2F9C4-253B-4F19-9696-FC4624E51133}"/>
          </ac:spMkLst>
        </pc:spChg>
        <pc:spChg chg="add mod">
          <ac:chgData name="Josh Cooper" userId="daecdff2-2c86-45d5-9dc5-33d360948956" providerId="ADAL" clId="{F7F8947D-B97B-485B-872A-74BB72F91C22}" dt="2022-03-01T09:04:13.151" v="407"/>
          <ac:spMkLst>
            <pc:docMk/>
            <pc:sldMk cId="1146937152" sldId="318"/>
            <ac:spMk id="6" creationId="{1E782735-0299-4EE5-AF56-E4AE9C21B82D}"/>
          </ac:spMkLst>
        </pc:spChg>
        <pc:spChg chg="add del mod">
          <ac:chgData name="Josh Cooper" userId="daecdff2-2c86-45d5-9dc5-33d360948956" providerId="ADAL" clId="{F7F8947D-B97B-485B-872A-74BB72F91C22}" dt="2022-03-01T09:04:13.204" v="414"/>
          <ac:spMkLst>
            <pc:docMk/>
            <pc:sldMk cId="1146937152" sldId="318"/>
            <ac:spMk id="8" creationId="{1AA85F87-1FE0-47BE-8FC2-9465154E1335}"/>
          </ac:spMkLst>
        </pc:spChg>
        <pc:spChg chg="add del mod">
          <ac:chgData name="Josh Cooper" userId="daecdff2-2c86-45d5-9dc5-33d360948956" providerId="ADAL" clId="{F7F8947D-B97B-485B-872A-74BB72F91C22}" dt="2022-03-01T09:06:56.393" v="1420"/>
          <ac:spMkLst>
            <pc:docMk/>
            <pc:sldMk cId="1146937152" sldId="318"/>
            <ac:spMk id="10" creationId="{78FC1B78-657E-4252-8592-7EE2BA2466A4}"/>
          </ac:spMkLst>
        </pc:spChg>
        <pc:picChg chg="add del mod ord">
          <ac:chgData name="Josh Cooper" userId="daecdff2-2c86-45d5-9dc5-33d360948956" providerId="ADAL" clId="{F7F8947D-B97B-485B-872A-74BB72F91C22}" dt="2022-03-01T09:04:13.204" v="414"/>
          <ac:picMkLst>
            <pc:docMk/>
            <pc:sldMk cId="1146937152" sldId="318"/>
            <ac:picMk id="5" creationId="{9059003B-EAA1-4277-8A7B-8E51552F890E}"/>
          </ac:picMkLst>
        </pc:picChg>
        <pc:picChg chg="del">
          <ac:chgData name="Josh Cooper" userId="daecdff2-2c86-45d5-9dc5-33d360948956" providerId="ADAL" clId="{F7F8947D-B97B-485B-872A-74BB72F91C22}" dt="2022-03-01T09:04:13.204" v="414"/>
          <ac:picMkLst>
            <pc:docMk/>
            <pc:sldMk cId="1146937152" sldId="318"/>
            <ac:picMk id="7" creationId="{DAACEF30-F95D-4B12-8918-3E583ADFE15A}"/>
          </ac:picMkLst>
        </pc:picChg>
        <pc:picChg chg="add del mod ord">
          <ac:chgData name="Josh Cooper" userId="daecdff2-2c86-45d5-9dc5-33d360948956" providerId="ADAL" clId="{F7F8947D-B97B-485B-872A-74BB72F91C22}" dt="2022-03-01T09:06:56.393" v="1420"/>
          <ac:picMkLst>
            <pc:docMk/>
            <pc:sldMk cId="1146937152" sldId="318"/>
            <ac:picMk id="9" creationId="{BE7992DF-B45C-4F0D-AFBD-2C93B816F2B8}"/>
          </ac:picMkLst>
        </pc:picChg>
        <pc:picChg chg="add mod ord">
          <ac:chgData name="Josh Cooper" userId="daecdff2-2c86-45d5-9dc5-33d360948956" providerId="ADAL" clId="{F7F8947D-B97B-485B-872A-74BB72F91C22}" dt="2022-03-01T09:06:57.305" v="1427"/>
          <ac:picMkLst>
            <pc:docMk/>
            <pc:sldMk cId="1146937152" sldId="318"/>
            <ac:picMk id="11" creationId="{8826CB0D-E165-41F1-BCBB-0F999732B433}"/>
          </ac:picMkLst>
        </pc:picChg>
      </pc:sldChg>
      <pc:sldChg chg="addSp delSp modSp mod">
        <pc:chgData name="Josh Cooper" userId="daecdff2-2c86-45d5-9dc5-33d360948956" providerId="ADAL" clId="{F7F8947D-B97B-485B-872A-74BB72F91C22}" dt="2022-03-01T09:06:58.410" v="1438"/>
        <pc:sldMkLst>
          <pc:docMk/>
          <pc:sldMk cId="3927900092" sldId="319"/>
        </pc:sldMkLst>
        <pc:spChg chg="del mod">
          <ac:chgData name="Josh Cooper" userId="daecdff2-2c86-45d5-9dc5-33d360948956" providerId="ADAL" clId="{F7F8947D-B97B-485B-872A-74BB72F91C22}" dt="2022-03-01T09:04:14.089" v="433"/>
          <ac:spMkLst>
            <pc:docMk/>
            <pc:sldMk cId="3927900092" sldId="319"/>
            <ac:spMk id="2" creationId="{1C3C9BAF-BD7F-476A-9B92-7ACE61CA0A91}"/>
          </ac:spMkLst>
        </pc:spChg>
        <pc:spChg chg="del mod">
          <ac:chgData name="Josh Cooper" userId="daecdff2-2c86-45d5-9dc5-33d360948956" providerId="ADAL" clId="{F7F8947D-B97B-485B-872A-74BB72F91C22}" dt="2022-03-01T09:04:14.125" v="438"/>
          <ac:spMkLst>
            <pc:docMk/>
            <pc:sldMk cId="3927900092" sldId="319"/>
            <ac:spMk id="3" creationId="{B9BFEACF-76B7-422D-A00E-171008B594A0}"/>
          </ac:spMkLst>
        </pc:spChg>
        <pc:spChg chg="add mod">
          <ac:chgData name="Josh Cooper" userId="daecdff2-2c86-45d5-9dc5-33d360948956" providerId="ADAL" clId="{F7F8947D-B97B-485B-872A-74BB72F91C22}" dt="2022-03-01T09:04:14.084" v="430"/>
          <ac:spMkLst>
            <pc:docMk/>
            <pc:sldMk cId="3927900092" sldId="319"/>
            <ac:spMk id="4" creationId="{04577CA9-ECC3-4788-886E-E7F6BF725094}"/>
          </ac:spMkLst>
        </pc:spChg>
        <pc:spChg chg="add mod">
          <ac:chgData name="Josh Cooper" userId="daecdff2-2c86-45d5-9dc5-33d360948956" providerId="ADAL" clId="{F7F8947D-B97B-485B-872A-74BB72F91C22}" dt="2022-03-01T09:04:14.119" v="435"/>
          <ac:spMkLst>
            <pc:docMk/>
            <pc:sldMk cId="3927900092" sldId="319"/>
            <ac:spMk id="7" creationId="{E0418A76-5373-4EB3-85FE-4264F05087E9}"/>
          </ac:spMkLst>
        </pc:spChg>
        <pc:spChg chg="add del mod">
          <ac:chgData name="Josh Cooper" userId="daecdff2-2c86-45d5-9dc5-33d360948956" providerId="ADAL" clId="{F7F8947D-B97B-485B-872A-74BB72F91C22}" dt="2022-03-01T09:04:14.168" v="442"/>
          <ac:spMkLst>
            <pc:docMk/>
            <pc:sldMk cId="3927900092" sldId="319"/>
            <ac:spMk id="8" creationId="{60FC4BED-C467-431E-A4A0-D8C07F1054D9}"/>
          </ac:spMkLst>
        </pc:spChg>
        <pc:spChg chg="add del mod">
          <ac:chgData name="Josh Cooper" userId="daecdff2-2c86-45d5-9dc5-33d360948956" providerId="ADAL" clId="{F7F8947D-B97B-485B-872A-74BB72F91C22}" dt="2022-03-01T09:06:57.458" v="1431"/>
          <ac:spMkLst>
            <pc:docMk/>
            <pc:sldMk cId="3927900092" sldId="319"/>
            <ac:spMk id="10" creationId="{4F9E9263-12D1-487B-94BF-2EBF02C24A7D}"/>
          </ac:spMkLst>
        </pc:spChg>
        <pc:picChg chg="add del mod ord">
          <ac:chgData name="Josh Cooper" userId="daecdff2-2c86-45d5-9dc5-33d360948956" providerId="ADAL" clId="{F7F8947D-B97B-485B-872A-74BB72F91C22}" dt="2022-03-01T09:04:14.168" v="442"/>
          <ac:picMkLst>
            <pc:docMk/>
            <pc:sldMk cId="3927900092" sldId="319"/>
            <ac:picMk id="5" creationId="{90517B88-9A9A-4867-B40D-08A67054DF80}"/>
          </ac:picMkLst>
        </pc:picChg>
        <pc:picChg chg="del">
          <ac:chgData name="Josh Cooper" userId="daecdff2-2c86-45d5-9dc5-33d360948956" providerId="ADAL" clId="{F7F8947D-B97B-485B-872A-74BB72F91C22}" dt="2022-03-01T09:04:14.168" v="442"/>
          <ac:picMkLst>
            <pc:docMk/>
            <pc:sldMk cId="3927900092" sldId="319"/>
            <ac:picMk id="6" creationId="{CEFA2ECB-B73C-4B86-B89F-3F51404C9925}"/>
          </ac:picMkLst>
        </pc:picChg>
        <pc:picChg chg="add del mod ord">
          <ac:chgData name="Josh Cooper" userId="daecdff2-2c86-45d5-9dc5-33d360948956" providerId="ADAL" clId="{F7F8947D-B97B-485B-872A-74BB72F91C22}" dt="2022-03-01T09:06:57.458" v="1431"/>
          <ac:picMkLst>
            <pc:docMk/>
            <pc:sldMk cId="3927900092" sldId="319"/>
            <ac:picMk id="9" creationId="{5ED4AF1E-7138-4C83-8FD4-5BB00EAACD86}"/>
          </ac:picMkLst>
        </pc:picChg>
        <pc:picChg chg="add mod ord">
          <ac:chgData name="Josh Cooper" userId="daecdff2-2c86-45d5-9dc5-33d360948956" providerId="ADAL" clId="{F7F8947D-B97B-485B-872A-74BB72F91C22}" dt="2022-03-01T09:06:58.410" v="1438"/>
          <ac:picMkLst>
            <pc:docMk/>
            <pc:sldMk cId="3927900092" sldId="319"/>
            <ac:picMk id="11" creationId="{6A34B209-8B7F-4AEA-AE04-83ABE1B70988}"/>
          </ac:picMkLst>
        </pc:picChg>
      </pc:sldChg>
      <pc:sldChg chg="addSp delSp modSp mod">
        <pc:chgData name="Josh Cooper" userId="daecdff2-2c86-45d5-9dc5-33d360948956" providerId="ADAL" clId="{F7F8947D-B97B-485B-872A-74BB72F91C22}" dt="2022-03-01T09:07:00.563" v="1460"/>
        <pc:sldMkLst>
          <pc:docMk/>
          <pc:sldMk cId="2657510440" sldId="320"/>
        </pc:sldMkLst>
        <pc:spChg chg="del mod">
          <ac:chgData name="Josh Cooper" userId="daecdff2-2c86-45d5-9dc5-33d360948956" providerId="ADAL" clId="{F7F8947D-B97B-485B-872A-74BB72F91C22}" dt="2022-03-01T09:04:15.164" v="484"/>
          <ac:spMkLst>
            <pc:docMk/>
            <pc:sldMk cId="2657510440" sldId="320"/>
            <ac:spMk id="2" creationId="{DC68B1E8-A216-48DD-931C-B97353122C84}"/>
          </ac:spMkLst>
        </pc:spChg>
        <pc:spChg chg="del mod">
          <ac:chgData name="Josh Cooper" userId="daecdff2-2c86-45d5-9dc5-33d360948956" providerId="ADAL" clId="{F7F8947D-B97B-485B-872A-74BB72F91C22}" dt="2022-03-01T09:04:15.192" v="489"/>
          <ac:spMkLst>
            <pc:docMk/>
            <pc:sldMk cId="2657510440" sldId="320"/>
            <ac:spMk id="3" creationId="{568E0D4F-8FE0-4892-AE22-9355A48E4B6C}"/>
          </ac:spMkLst>
        </pc:spChg>
        <pc:spChg chg="add mod">
          <ac:chgData name="Josh Cooper" userId="daecdff2-2c86-45d5-9dc5-33d360948956" providerId="ADAL" clId="{F7F8947D-B97B-485B-872A-74BB72F91C22}" dt="2022-03-01T09:04:15.159" v="481"/>
          <ac:spMkLst>
            <pc:docMk/>
            <pc:sldMk cId="2657510440" sldId="320"/>
            <ac:spMk id="4" creationId="{6E754B87-7F22-40A9-9585-E510C82B8DA1}"/>
          </ac:spMkLst>
        </pc:spChg>
        <pc:spChg chg="add mod">
          <ac:chgData name="Josh Cooper" userId="daecdff2-2c86-45d5-9dc5-33d360948956" providerId="ADAL" clId="{F7F8947D-B97B-485B-872A-74BB72F91C22}" dt="2022-03-01T09:04:15.188" v="486"/>
          <ac:spMkLst>
            <pc:docMk/>
            <pc:sldMk cId="2657510440" sldId="320"/>
            <ac:spMk id="8" creationId="{5E8B27AE-A5BF-4A80-A259-42046770F62F}"/>
          </ac:spMkLst>
        </pc:spChg>
        <pc:spChg chg="add del mod">
          <ac:chgData name="Josh Cooper" userId="daecdff2-2c86-45d5-9dc5-33d360948956" providerId="ADAL" clId="{F7F8947D-B97B-485B-872A-74BB72F91C22}" dt="2022-03-01T09:04:15.224" v="493"/>
          <ac:spMkLst>
            <pc:docMk/>
            <pc:sldMk cId="2657510440" sldId="320"/>
            <ac:spMk id="9" creationId="{25EF7085-AE00-417B-8A61-77603DF065CB}"/>
          </ac:spMkLst>
        </pc:spChg>
        <pc:spChg chg="add del mod">
          <ac:chgData name="Josh Cooper" userId="daecdff2-2c86-45d5-9dc5-33d360948956" providerId="ADAL" clId="{F7F8947D-B97B-485B-872A-74BB72F91C22}" dt="2022-03-01T09:06:59.614" v="1453"/>
          <ac:spMkLst>
            <pc:docMk/>
            <pc:sldMk cId="2657510440" sldId="320"/>
            <ac:spMk id="11" creationId="{E1FF54F1-6023-4432-9F86-796229C09048}"/>
          </ac:spMkLst>
        </pc:spChg>
        <pc:picChg chg="add del mod ord">
          <ac:chgData name="Josh Cooper" userId="daecdff2-2c86-45d5-9dc5-33d360948956" providerId="ADAL" clId="{F7F8947D-B97B-485B-872A-74BB72F91C22}" dt="2022-03-01T09:04:15.224" v="493"/>
          <ac:picMkLst>
            <pc:docMk/>
            <pc:sldMk cId="2657510440" sldId="320"/>
            <ac:picMk id="6" creationId="{82BDEED6-4A45-41F3-9CD6-9D2127ABB900}"/>
          </ac:picMkLst>
        </pc:picChg>
        <pc:picChg chg="del">
          <ac:chgData name="Josh Cooper" userId="daecdff2-2c86-45d5-9dc5-33d360948956" providerId="ADAL" clId="{F7F8947D-B97B-485B-872A-74BB72F91C22}" dt="2022-03-01T09:04:15.224" v="493"/>
          <ac:picMkLst>
            <pc:docMk/>
            <pc:sldMk cId="2657510440" sldId="320"/>
            <ac:picMk id="7" creationId="{63456599-8283-42BE-A0E3-48FD67081D95}"/>
          </ac:picMkLst>
        </pc:picChg>
        <pc:picChg chg="add del mod ord">
          <ac:chgData name="Josh Cooper" userId="daecdff2-2c86-45d5-9dc5-33d360948956" providerId="ADAL" clId="{F7F8947D-B97B-485B-872A-74BB72F91C22}" dt="2022-03-01T09:06:59.614" v="1453"/>
          <ac:picMkLst>
            <pc:docMk/>
            <pc:sldMk cId="2657510440" sldId="320"/>
            <ac:picMk id="10" creationId="{CF138A4B-918C-49EC-A33D-E91FBB87F7AD}"/>
          </ac:picMkLst>
        </pc:picChg>
        <pc:picChg chg="add mod ord">
          <ac:chgData name="Josh Cooper" userId="daecdff2-2c86-45d5-9dc5-33d360948956" providerId="ADAL" clId="{F7F8947D-B97B-485B-872A-74BB72F91C22}" dt="2022-03-01T09:07:00.563" v="1460"/>
          <ac:picMkLst>
            <pc:docMk/>
            <pc:sldMk cId="2657510440" sldId="320"/>
            <ac:picMk id="12" creationId="{D7CD1D79-FFCF-4933-A84E-A508B89FB539}"/>
          </ac:picMkLst>
        </pc:picChg>
      </pc:sldChg>
      <pc:sldChg chg="addSp delSp modSp mod">
        <pc:chgData name="Josh Cooper" userId="daecdff2-2c86-45d5-9dc5-33d360948956" providerId="ADAL" clId="{F7F8947D-B97B-485B-872A-74BB72F91C22}" dt="2022-03-01T09:06:45.914" v="1328"/>
        <pc:sldMkLst>
          <pc:docMk/>
          <pc:sldMk cId="3078352568" sldId="321"/>
        </pc:sldMkLst>
        <pc:spChg chg="del mod">
          <ac:chgData name="Josh Cooper" userId="daecdff2-2c86-45d5-9dc5-33d360948956" providerId="ADAL" clId="{F7F8947D-B97B-485B-872A-74BB72F91C22}" dt="2022-03-01T09:04:01.929" v="158"/>
          <ac:spMkLst>
            <pc:docMk/>
            <pc:sldMk cId="3078352568" sldId="321"/>
            <ac:spMk id="2" creationId="{ED383637-4842-46E7-BB20-A5D6B769784D}"/>
          </ac:spMkLst>
        </pc:spChg>
        <pc:spChg chg="del mod">
          <ac:chgData name="Josh Cooper" userId="daecdff2-2c86-45d5-9dc5-33d360948956" providerId="ADAL" clId="{F7F8947D-B97B-485B-872A-74BB72F91C22}" dt="2022-03-01T09:04:02.024" v="163"/>
          <ac:spMkLst>
            <pc:docMk/>
            <pc:sldMk cId="3078352568" sldId="321"/>
            <ac:spMk id="3" creationId="{5F6133C3-C52A-4E81-A3F8-5734791FDAAB}"/>
          </ac:spMkLst>
        </pc:spChg>
        <pc:spChg chg="add mod">
          <ac:chgData name="Josh Cooper" userId="daecdff2-2c86-45d5-9dc5-33d360948956" providerId="ADAL" clId="{F7F8947D-B97B-485B-872A-74BB72F91C22}" dt="2022-03-01T09:04:01.918" v="155"/>
          <ac:spMkLst>
            <pc:docMk/>
            <pc:sldMk cId="3078352568" sldId="321"/>
            <ac:spMk id="4" creationId="{F36A0692-4043-4D4B-AB11-B797B2CAB899}"/>
          </ac:spMkLst>
        </pc:spChg>
        <pc:spChg chg="mod topLvl">
          <ac:chgData name="Josh Cooper" userId="daecdff2-2c86-45d5-9dc5-33d360948956" providerId="ADAL" clId="{F7F8947D-B97B-485B-872A-74BB72F91C22}" dt="2022-03-01T09:04:01.807" v="150"/>
          <ac:spMkLst>
            <pc:docMk/>
            <pc:sldMk cId="3078352568" sldId="321"/>
            <ac:spMk id="7" creationId="{19962B75-E9FB-4776-921D-59357F63DA6A}"/>
          </ac:spMkLst>
        </pc:spChg>
        <pc:spChg chg="mod topLvl">
          <ac:chgData name="Josh Cooper" userId="daecdff2-2c86-45d5-9dc5-33d360948956" providerId="ADAL" clId="{F7F8947D-B97B-485B-872A-74BB72F91C22}" dt="2022-03-01T09:04:01.807" v="150"/>
          <ac:spMkLst>
            <pc:docMk/>
            <pc:sldMk cId="3078352568" sldId="321"/>
            <ac:spMk id="8" creationId="{BD217C17-840C-4E8B-98FA-3DE7E4620F38}"/>
          </ac:spMkLst>
        </pc:spChg>
        <pc:spChg chg="add mod">
          <ac:chgData name="Josh Cooper" userId="daecdff2-2c86-45d5-9dc5-33d360948956" providerId="ADAL" clId="{F7F8947D-B97B-485B-872A-74BB72F91C22}" dt="2022-03-01T09:04:02.003" v="160"/>
          <ac:spMkLst>
            <pc:docMk/>
            <pc:sldMk cId="3078352568" sldId="321"/>
            <ac:spMk id="9" creationId="{590C3EEE-5C49-44FA-9433-B2FE131B8D8B}"/>
          </ac:spMkLst>
        </pc:spChg>
        <pc:spChg chg="add del mod">
          <ac:chgData name="Josh Cooper" userId="daecdff2-2c86-45d5-9dc5-33d360948956" providerId="ADAL" clId="{F7F8947D-B97B-485B-872A-74BB72F91C22}" dt="2022-03-01T09:04:02.151" v="167"/>
          <ac:spMkLst>
            <pc:docMk/>
            <pc:sldMk cId="3078352568" sldId="321"/>
            <ac:spMk id="10" creationId="{ACA166EF-00D8-4E12-8108-0D3917A4C0EB}"/>
          </ac:spMkLst>
        </pc:spChg>
        <pc:spChg chg="mod topLvl">
          <ac:chgData name="Josh Cooper" userId="daecdff2-2c86-45d5-9dc5-33d360948956" providerId="ADAL" clId="{F7F8947D-B97B-485B-872A-74BB72F91C22}" dt="2022-03-01T09:04:01.809" v="151"/>
          <ac:spMkLst>
            <pc:docMk/>
            <pc:sldMk cId="3078352568" sldId="321"/>
            <ac:spMk id="11" creationId="{599200F4-41D0-4C49-9A47-53DAA99BE890}"/>
          </ac:spMkLst>
        </pc:spChg>
        <pc:spChg chg="mod topLvl">
          <ac:chgData name="Josh Cooper" userId="daecdff2-2c86-45d5-9dc5-33d360948956" providerId="ADAL" clId="{F7F8947D-B97B-485B-872A-74BB72F91C22}" dt="2022-03-01T09:04:01.809" v="151"/>
          <ac:spMkLst>
            <pc:docMk/>
            <pc:sldMk cId="3078352568" sldId="321"/>
            <ac:spMk id="12" creationId="{C0DA7AC7-6D24-4BFD-A691-9338947BF117}"/>
          </ac:spMkLst>
        </pc:spChg>
        <pc:spChg chg="mod topLvl">
          <ac:chgData name="Josh Cooper" userId="daecdff2-2c86-45d5-9dc5-33d360948956" providerId="ADAL" clId="{F7F8947D-B97B-485B-872A-74BB72F91C22}" dt="2022-03-01T09:04:01.812" v="152"/>
          <ac:spMkLst>
            <pc:docMk/>
            <pc:sldMk cId="3078352568" sldId="321"/>
            <ac:spMk id="14" creationId="{8ED4AC3F-AE21-417D-981D-A1CC3867A471}"/>
          </ac:spMkLst>
        </pc:spChg>
        <pc:spChg chg="mod topLvl">
          <ac:chgData name="Josh Cooper" userId="daecdff2-2c86-45d5-9dc5-33d360948956" providerId="ADAL" clId="{F7F8947D-B97B-485B-872A-74BB72F91C22}" dt="2022-03-01T09:04:01.812" v="152"/>
          <ac:spMkLst>
            <pc:docMk/>
            <pc:sldMk cId="3078352568" sldId="321"/>
            <ac:spMk id="15" creationId="{55666A45-1B7B-4520-A5B9-0E3C749C19BE}"/>
          </ac:spMkLst>
        </pc:spChg>
        <pc:spChg chg="add del mod">
          <ac:chgData name="Josh Cooper" userId="daecdff2-2c86-45d5-9dc5-33d360948956" providerId="ADAL" clId="{F7F8947D-B97B-485B-872A-74BB72F91C22}" dt="2022-03-01T09:06:44.949" v="1321"/>
          <ac:spMkLst>
            <pc:docMk/>
            <pc:sldMk cId="3078352568" sldId="321"/>
            <ac:spMk id="16" creationId="{A868B81F-C48A-401D-9C15-7583878309ED}"/>
          </ac:spMkLst>
        </pc:spChg>
        <pc:spChg chg="mod topLvl">
          <ac:chgData name="Josh Cooper" userId="daecdff2-2c86-45d5-9dc5-33d360948956" providerId="ADAL" clId="{F7F8947D-B97B-485B-872A-74BB72F91C22}" dt="2022-03-01T09:04:01.815" v="153"/>
          <ac:spMkLst>
            <pc:docMk/>
            <pc:sldMk cId="3078352568" sldId="321"/>
            <ac:spMk id="17" creationId="{048F0450-7957-4239-9875-6D97564DB69C}"/>
          </ac:spMkLst>
        </pc:spChg>
        <pc:spChg chg="mod topLvl">
          <ac:chgData name="Josh Cooper" userId="daecdff2-2c86-45d5-9dc5-33d360948956" providerId="ADAL" clId="{F7F8947D-B97B-485B-872A-74BB72F91C22}" dt="2022-03-01T09:04:01.815" v="153"/>
          <ac:spMkLst>
            <pc:docMk/>
            <pc:sldMk cId="3078352568" sldId="321"/>
            <ac:spMk id="18" creationId="{335C9AB0-D5AB-454C-ADDF-F85CE9E15264}"/>
          </ac:spMkLst>
        </pc:spChg>
        <pc:grpChg chg="del">
          <ac:chgData name="Josh Cooper" userId="daecdff2-2c86-45d5-9dc5-33d360948956" providerId="ADAL" clId="{F7F8947D-B97B-485B-872A-74BB72F91C22}" dt="2022-03-01T09:04:01.807" v="150"/>
          <ac:grpSpMkLst>
            <pc:docMk/>
            <pc:sldMk cId="3078352568" sldId="321"/>
            <ac:grpSpMk id="19" creationId="{2047F309-8E50-4121-848F-AE8EFF3E8B25}"/>
          </ac:grpSpMkLst>
        </pc:grpChg>
        <pc:grpChg chg="del">
          <ac:chgData name="Josh Cooper" userId="daecdff2-2c86-45d5-9dc5-33d360948956" providerId="ADAL" clId="{F7F8947D-B97B-485B-872A-74BB72F91C22}" dt="2022-03-01T09:04:01.809" v="151"/>
          <ac:grpSpMkLst>
            <pc:docMk/>
            <pc:sldMk cId="3078352568" sldId="321"/>
            <ac:grpSpMk id="20" creationId="{86F5E9C6-E1EE-4833-9517-B35B5B941EE0}"/>
          </ac:grpSpMkLst>
        </pc:grpChg>
        <pc:grpChg chg="del">
          <ac:chgData name="Josh Cooper" userId="daecdff2-2c86-45d5-9dc5-33d360948956" providerId="ADAL" clId="{F7F8947D-B97B-485B-872A-74BB72F91C22}" dt="2022-03-01T09:04:01.812" v="152"/>
          <ac:grpSpMkLst>
            <pc:docMk/>
            <pc:sldMk cId="3078352568" sldId="321"/>
            <ac:grpSpMk id="21" creationId="{04350EE3-03F2-4FE8-99E3-C238645E640B}"/>
          </ac:grpSpMkLst>
        </pc:grpChg>
        <pc:grpChg chg="del">
          <ac:chgData name="Josh Cooper" userId="daecdff2-2c86-45d5-9dc5-33d360948956" providerId="ADAL" clId="{F7F8947D-B97B-485B-872A-74BB72F91C22}" dt="2022-03-01T09:04:01.815" v="153"/>
          <ac:grpSpMkLst>
            <pc:docMk/>
            <pc:sldMk cId="3078352568" sldId="321"/>
            <ac:grpSpMk id="22" creationId="{898F7654-EC18-4E65-A083-71A1BA994CFE}"/>
          </ac:grpSpMkLst>
        </pc:grpChg>
        <pc:picChg chg="add del mod ord">
          <ac:chgData name="Josh Cooper" userId="daecdff2-2c86-45d5-9dc5-33d360948956" providerId="ADAL" clId="{F7F8947D-B97B-485B-872A-74BB72F91C22}" dt="2022-03-01T09:06:44.949" v="1321"/>
          <ac:picMkLst>
            <pc:docMk/>
            <pc:sldMk cId="3078352568" sldId="321"/>
            <ac:picMk id="13" creationId="{B6F98A07-E69D-4BCB-93B3-D0301BE3167F}"/>
          </ac:picMkLst>
        </pc:picChg>
        <pc:picChg chg="add del mod ord">
          <ac:chgData name="Josh Cooper" userId="daecdff2-2c86-45d5-9dc5-33d360948956" providerId="ADAL" clId="{F7F8947D-B97B-485B-872A-74BB72F91C22}" dt="2022-03-01T09:04:02.151" v="167"/>
          <ac:picMkLst>
            <pc:docMk/>
            <pc:sldMk cId="3078352568" sldId="321"/>
            <ac:picMk id="23" creationId="{5906029E-7FC1-446B-97E2-799EB4B09424}"/>
          </ac:picMkLst>
        </pc:picChg>
        <pc:picChg chg="add mod ord">
          <ac:chgData name="Josh Cooper" userId="daecdff2-2c86-45d5-9dc5-33d360948956" providerId="ADAL" clId="{F7F8947D-B97B-485B-872A-74BB72F91C22}" dt="2022-03-01T09:06:45.914" v="1328"/>
          <ac:picMkLst>
            <pc:docMk/>
            <pc:sldMk cId="3078352568" sldId="321"/>
            <ac:picMk id="24" creationId="{35AE0824-46B7-4D31-8424-ED17925A6C1D}"/>
          </ac:picMkLst>
        </pc:picChg>
      </pc:sldChg>
      <pc:sldChg chg="addSp delSp modSp mod">
        <pc:chgData name="Josh Cooper" userId="daecdff2-2c86-45d5-9dc5-33d360948956" providerId="ADAL" clId="{F7F8947D-B97B-485B-872A-74BB72F91C22}" dt="2022-03-01T09:07:01.731" v="1471"/>
        <pc:sldMkLst>
          <pc:docMk/>
          <pc:sldMk cId="781100413" sldId="322"/>
        </pc:sldMkLst>
        <pc:spChg chg="del mod">
          <ac:chgData name="Josh Cooper" userId="daecdff2-2c86-45d5-9dc5-33d360948956" providerId="ADAL" clId="{F7F8947D-B97B-485B-872A-74BB72F91C22}" dt="2022-03-01T09:04:16.177" v="512"/>
          <ac:spMkLst>
            <pc:docMk/>
            <pc:sldMk cId="781100413" sldId="322"/>
            <ac:spMk id="2" creationId="{DC68B1E8-A216-48DD-931C-B97353122C84}"/>
          </ac:spMkLst>
        </pc:spChg>
        <pc:spChg chg="del mod">
          <ac:chgData name="Josh Cooper" userId="daecdff2-2c86-45d5-9dc5-33d360948956" providerId="ADAL" clId="{F7F8947D-B97B-485B-872A-74BB72F91C22}" dt="2022-03-01T09:04:16.254" v="517"/>
          <ac:spMkLst>
            <pc:docMk/>
            <pc:sldMk cId="781100413" sldId="322"/>
            <ac:spMk id="3" creationId="{568E0D4F-8FE0-4892-AE22-9355A48E4B6C}"/>
          </ac:spMkLst>
        </pc:spChg>
        <pc:spChg chg="add mod">
          <ac:chgData name="Josh Cooper" userId="daecdff2-2c86-45d5-9dc5-33d360948956" providerId="ADAL" clId="{F7F8947D-B97B-485B-872A-74BB72F91C22}" dt="2022-03-01T09:04:16.165" v="509"/>
          <ac:spMkLst>
            <pc:docMk/>
            <pc:sldMk cId="781100413" sldId="322"/>
            <ac:spMk id="4" creationId="{AD07E8D3-BB26-4D93-B81E-6BFAFDADA998}"/>
          </ac:spMkLst>
        </pc:spChg>
        <pc:spChg chg="add mod">
          <ac:chgData name="Josh Cooper" userId="daecdff2-2c86-45d5-9dc5-33d360948956" providerId="ADAL" clId="{F7F8947D-B97B-485B-872A-74BB72F91C22}" dt="2022-03-01T09:04:16.241" v="514"/>
          <ac:spMkLst>
            <pc:docMk/>
            <pc:sldMk cId="781100413" sldId="322"/>
            <ac:spMk id="8" creationId="{3084EF0B-FAC6-4437-8CB8-A01BCF453A32}"/>
          </ac:spMkLst>
        </pc:spChg>
        <pc:spChg chg="add del mod">
          <ac:chgData name="Josh Cooper" userId="daecdff2-2c86-45d5-9dc5-33d360948956" providerId="ADAL" clId="{F7F8947D-B97B-485B-872A-74BB72F91C22}" dt="2022-03-01T09:04:16.358" v="521"/>
          <ac:spMkLst>
            <pc:docMk/>
            <pc:sldMk cId="781100413" sldId="322"/>
            <ac:spMk id="9" creationId="{248334E4-00CE-4C62-8215-58A292574FC2}"/>
          </ac:spMkLst>
        </pc:spChg>
        <pc:spChg chg="add del mod">
          <ac:chgData name="Josh Cooper" userId="daecdff2-2c86-45d5-9dc5-33d360948956" providerId="ADAL" clId="{F7F8947D-B97B-485B-872A-74BB72F91C22}" dt="2022-03-01T09:07:00.742" v="1464"/>
          <ac:spMkLst>
            <pc:docMk/>
            <pc:sldMk cId="781100413" sldId="322"/>
            <ac:spMk id="11" creationId="{BA5B9629-D79F-4BA6-9BE7-C054D1F22AFB}"/>
          </ac:spMkLst>
        </pc:spChg>
        <pc:picChg chg="add del mod ord">
          <ac:chgData name="Josh Cooper" userId="daecdff2-2c86-45d5-9dc5-33d360948956" providerId="ADAL" clId="{F7F8947D-B97B-485B-872A-74BB72F91C22}" dt="2022-03-01T09:04:16.358" v="521"/>
          <ac:picMkLst>
            <pc:docMk/>
            <pc:sldMk cId="781100413" sldId="322"/>
            <ac:picMk id="6" creationId="{8982721C-1BBD-4375-BA54-2ABF7477C70F}"/>
          </ac:picMkLst>
        </pc:picChg>
        <pc:picChg chg="del">
          <ac:chgData name="Josh Cooper" userId="daecdff2-2c86-45d5-9dc5-33d360948956" providerId="ADAL" clId="{F7F8947D-B97B-485B-872A-74BB72F91C22}" dt="2022-03-01T09:04:16.358" v="521"/>
          <ac:picMkLst>
            <pc:docMk/>
            <pc:sldMk cId="781100413" sldId="322"/>
            <ac:picMk id="7" creationId="{63456599-8283-42BE-A0E3-48FD67081D95}"/>
          </ac:picMkLst>
        </pc:picChg>
        <pc:picChg chg="add del mod ord">
          <ac:chgData name="Josh Cooper" userId="daecdff2-2c86-45d5-9dc5-33d360948956" providerId="ADAL" clId="{F7F8947D-B97B-485B-872A-74BB72F91C22}" dt="2022-03-01T09:07:00.742" v="1464"/>
          <ac:picMkLst>
            <pc:docMk/>
            <pc:sldMk cId="781100413" sldId="322"/>
            <ac:picMk id="10" creationId="{DD82488C-0B9E-4490-AD84-F36566DB47CF}"/>
          </ac:picMkLst>
        </pc:picChg>
        <pc:picChg chg="add mod ord">
          <ac:chgData name="Josh Cooper" userId="daecdff2-2c86-45d5-9dc5-33d360948956" providerId="ADAL" clId="{F7F8947D-B97B-485B-872A-74BB72F91C22}" dt="2022-03-01T09:07:01.731" v="1471"/>
          <ac:picMkLst>
            <pc:docMk/>
            <pc:sldMk cId="781100413" sldId="322"/>
            <ac:picMk id="12" creationId="{C6FB58FB-9910-45A4-B516-D0B9FB271FDD}"/>
          </ac:picMkLst>
        </pc:picChg>
      </pc:sldChg>
      <pc:sldChg chg="addSp delSp modSp mod">
        <pc:chgData name="Josh Cooper" userId="daecdff2-2c86-45d5-9dc5-33d360948956" providerId="ADAL" clId="{F7F8947D-B97B-485B-872A-74BB72F91C22}" dt="2022-03-01T09:07:02.827" v="1482"/>
        <pc:sldMkLst>
          <pc:docMk/>
          <pc:sldMk cId="87672438" sldId="323"/>
        </pc:sldMkLst>
        <pc:spChg chg="del mod">
          <ac:chgData name="Josh Cooper" userId="daecdff2-2c86-45d5-9dc5-33d360948956" providerId="ADAL" clId="{F7F8947D-B97B-485B-872A-74BB72F91C22}" dt="2022-03-01T09:04:17.501" v="540"/>
          <ac:spMkLst>
            <pc:docMk/>
            <pc:sldMk cId="87672438" sldId="323"/>
            <ac:spMk id="2" creationId="{DC68B1E8-A216-48DD-931C-B97353122C84}"/>
          </ac:spMkLst>
        </pc:spChg>
        <pc:spChg chg="del mod">
          <ac:chgData name="Josh Cooper" userId="daecdff2-2c86-45d5-9dc5-33d360948956" providerId="ADAL" clId="{F7F8947D-B97B-485B-872A-74BB72F91C22}" dt="2022-03-01T09:04:17.573" v="545"/>
          <ac:spMkLst>
            <pc:docMk/>
            <pc:sldMk cId="87672438" sldId="323"/>
            <ac:spMk id="3" creationId="{568E0D4F-8FE0-4892-AE22-9355A48E4B6C}"/>
          </ac:spMkLst>
        </pc:spChg>
        <pc:spChg chg="add mod">
          <ac:chgData name="Josh Cooper" userId="daecdff2-2c86-45d5-9dc5-33d360948956" providerId="ADAL" clId="{F7F8947D-B97B-485B-872A-74BB72F91C22}" dt="2022-03-01T09:04:17.491" v="537"/>
          <ac:spMkLst>
            <pc:docMk/>
            <pc:sldMk cId="87672438" sldId="323"/>
            <ac:spMk id="4" creationId="{3175C1C8-6A6F-4607-A1BE-34566B5A0DD7}"/>
          </ac:spMkLst>
        </pc:spChg>
        <pc:spChg chg="add mod">
          <ac:chgData name="Josh Cooper" userId="daecdff2-2c86-45d5-9dc5-33d360948956" providerId="ADAL" clId="{F7F8947D-B97B-485B-872A-74BB72F91C22}" dt="2022-03-01T09:04:17.567" v="542"/>
          <ac:spMkLst>
            <pc:docMk/>
            <pc:sldMk cId="87672438" sldId="323"/>
            <ac:spMk id="5" creationId="{CDE86E8B-8B50-4FFC-A125-CD562C470CF8}"/>
          </ac:spMkLst>
        </pc:spChg>
        <pc:spChg chg="add del mod">
          <ac:chgData name="Josh Cooper" userId="daecdff2-2c86-45d5-9dc5-33d360948956" providerId="ADAL" clId="{F7F8947D-B97B-485B-872A-74BB72F91C22}" dt="2022-03-01T09:04:17.685" v="549"/>
          <ac:spMkLst>
            <pc:docMk/>
            <pc:sldMk cId="87672438" sldId="323"/>
            <ac:spMk id="6" creationId="{E849D7F3-3D33-4C24-99F7-81D0D36C701B}"/>
          </ac:spMkLst>
        </pc:spChg>
        <pc:spChg chg="add del mod">
          <ac:chgData name="Josh Cooper" userId="daecdff2-2c86-45d5-9dc5-33d360948956" providerId="ADAL" clId="{F7F8947D-B97B-485B-872A-74BB72F91C22}" dt="2022-03-01T09:07:01.881" v="1475"/>
          <ac:spMkLst>
            <pc:docMk/>
            <pc:sldMk cId="87672438" sldId="323"/>
            <ac:spMk id="12" creationId="{95B43A90-23B5-4239-89B5-9D57AB0BE470}"/>
          </ac:spMkLst>
        </pc:spChg>
        <pc:picChg chg="add del mod ord">
          <ac:chgData name="Josh Cooper" userId="daecdff2-2c86-45d5-9dc5-33d360948956" providerId="ADAL" clId="{F7F8947D-B97B-485B-872A-74BB72F91C22}" dt="2022-03-01T09:04:17.685" v="549"/>
          <ac:picMkLst>
            <pc:docMk/>
            <pc:sldMk cId="87672438" sldId="323"/>
            <ac:picMk id="7" creationId="{528026E1-147F-430C-9EDA-A9E5588B76D6}"/>
          </ac:picMkLst>
        </pc:picChg>
        <pc:picChg chg="del">
          <ac:chgData name="Josh Cooper" userId="daecdff2-2c86-45d5-9dc5-33d360948956" providerId="ADAL" clId="{F7F8947D-B97B-485B-872A-74BB72F91C22}" dt="2022-03-01T09:04:17.685" v="549"/>
          <ac:picMkLst>
            <pc:docMk/>
            <pc:sldMk cId="87672438" sldId="323"/>
            <ac:picMk id="8" creationId="{319E7013-2A9F-4194-BA00-B2CB29507CAD}"/>
          </ac:picMkLst>
        </pc:picChg>
        <pc:picChg chg="add del mod ord">
          <ac:chgData name="Josh Cooper" userId="daecdff2-2c86-45d5-9dc5-33d360948956" providerId="ADAL" clId="{F7F8947D-B97B-485B-872A-74BB72F91C22}" dt="2022-03-01T09:07:01.881" v="1475"/>
          <ac:picMkLst>
            <pc:docMk/>
            <pc:sldMk cId="87672438" sldId="323"/>
            <ac:picMk id="11" creationId="{1285AED7-26B2-4E36-9720-7DB15CCE48EB}"/>
          </ac:picMkLst>
        </pc:picChg>
        <pc:picChg chg="add mod ord">
          <ac:chgData name="Josh Cooper" userId="daecdff2-2c86-45d5-9dc5-33d360948956" providerId="ADAL" clId="{F7F8947D-B97B-485B-872A-74BB72F91C22}" dt="2022-03-01T09:07:02.827" v="1482"/>
          <ac:picMkLst>
            <pc:docMk/>
            <pc:sldMk cId="87672438" sldId="323"/>
            <ac:picMk id="13" creationId="{623D266A-1166-42F9-9462-C5480C232C35}"/>
          </ac:picMkLst>
        </pc:picChg>
      </pc:sldChg>
      <pc:sldChg chg="addSp delSp modSp mod">
        <pc:chgData name="Josh Cooper" userId="daecdff2-2c86-45d5-9dc5-33d360948956" providerId="ADAL" clId="{F7F8947D-B97B-485B-872A-74BB72F91C22}" dt="2022-03-01T09:07:04.012" v="1493"/>
        <pc:sldMkLst>
          <pc:docMk/>
          <pc:sldMk cId="2132187909" sldId="324"/>
        </pc:sldMkLst>
        <pc:spChg chg="del mod">
          <ac:chgData name="Josh Cooper" userId="daecdff2-2c86-45d5-9dc5-33d360948956" providerId="ADAL" clId="{F7F8947D-B97B-485B-872A-74BB72F91C22}" dt="2022-03-01T09:04:18.690" v="568"/>
          <ac:spMkLst>
            <pc:docMk/>
            <pc:sldMk cId="2132187909" sldId="324"/>
            <ac:spMk id="2" creationId="{DC68B1E8-A216-48DD-931C-B97353122C84}"/>
          </ac:spMkLst>
        </pc:spChg>
        <pc:spChg chg="del mod">
          <ac:chgData name="Josh Cooper" userId="daecdff2-2c86-45d5-9dc5-33d360948956" providerId="ADAL" clId="{F7F8947D-B97B-485B-872A-74BB72F91C22}" dt="2022-03-01T09:04:18.779" v="573"/>
          <ac:spMkLst>
            <pc:docMk/>
            <pc:sldMk cId="2132187909" sldId="324"/>
            <ac:spMk id="3" creationId="{568E0D4F-8FE0-4892-AE22-9355A48E4B6C}"/>
          </ac:spMkLst>
        </pc:spChg>
        <pc:spChg chg="add mod">
          <ac:chgData name="Josh Cooper" userId="daecdff2-2c86-45d5-9dc5-33d360948956" providerId="ADAL" clId="{F7F8947D-B97B-485B-872A-74BB72F91C22}" dt="2022-03-01T09:04:18.684" v="565"/>
          <ac:spMkLst>
            <pc:docMk/>
            <pc:sldMk cId="2132187909" sldId="324"/>
            <ac:spMk id="4" creationId="{4ADB47AF-D52C-418F-B309-C7D37B2F29B1}"/>
          </ac:spMkLst>
        </pc:spChg>
        <pc:spChg chg="add mod">
          <ac:chgData name="Josh Cooper" userId="daecdff2-2c86-45d5-9dc5-33d360948956" providerId="ADAL" clId="{F7F8947D-B97B-485B-872A-74BB72F91C22}" dt="2022-03-01T09:04:18.770" v="570"/>
          <ac:spMkLst>
            <pc:docMk/>
            <pc:sldMk cId="2132187909" sldId="324"/>
            <ac:spMk id="5" creationId="{E541E4E2-7A21-4CE6-848B-E0DECE1D9CF4}"/>
          </ac:spMkLst>
        </pc:spChg>
        <pc:spChg chg="add del mod">
          <ac:chgData name="Josh Cooper" userId="daecdff2-2c86-45d5-9dc5-33d360948956" providerId="ADAL" clId="{F7F8947D-B97B-485B-872A-74BB72F91C22}" dt="2022-03-01T09:04:18.866" v="577"/>
          <ac:spMkLst>
            <pc:docMk/>
            <pc:sldMk cId="2132187909" sldId="324"/>
            <ac:spMk id="6" creationId="{767B9D24-81E8-4E97-8BD2-C0C3841CCABE}"/>
          </ac:spMkLst>
        </pc:spChg>
        <pc:spChg chg="add del mod">
          <ac:chgData name="Josh Cooper" userId="daecdff2-2c86-45d5-9dc5-33d360948956" providerId="ADAL" clId="{F7F8947D-B97B-485B-872A-74BB72F91C22}" dt="2022-03-01T09:07:02.995" v="1486"/>
          <ac:spMkLst>
            <pc:docMk/>
            <pc:sldMk cId="2132187909" sldId="324"/>
            <ac:spMk id="13" creationId="{E217BD54-70E1-49EA-9D86-A90BC3DA12BF}"/>
          </ac:spMkLst>
        </pc:spChg>
        <pc:picChg chg="del">
          <ac:chgData name="Josh Cooper" userId="daecdff2-2c86-45d5-9dc5-33d360948956" providerId="ADAL" clId="{F7F8947D-B97B-485B-872A-74BB72F91C22}" dt="2022-03-01T09:04:18.866" v="577"/>
          <ac:picMkLst>
            <pc:docMk/>
            <pc:sldMk cId="2132187909" sldId="324"/>
            <ac:picMk id="8" creationId="{319E7013-2A9F-4194-BA00-B2CB29507CAD}"/>
          </ac:picMkLst>
        </pc:picChg>
        <pc:picChg chg="add del mod ord">
          <ac:chgData name="Josh Cooper" userId="daecdff2-2c86-45d5-9dc5-33d360948956" providerId="ADAL" clId="{F7F8947D-B97B-485B-872A-74BB72F91C22}" dt="2022-03-01T09:04:18.866" v="577"/>
          <ac:picMkLst>
            <pc:docMk/>
            <pc:sldMk cId="2132187909" sldId="324"/>
            <ac:picMk id="11" creationId="{72283085-89F5-4D0D-A18E-7BA6ABD49503}"/>
          </ac:picMkLst>
        </pc:picChg>
        <pc:picChg chg="add del mod ord">
          <ac:chgData name="Josh Cooper" userId="daecdff2-2c86-45d5-9dc5-33d360948956" providerId="ADAL" clId="{F7F8947D-B97B-485B-872A-74BB72F91C22}" dt="2022-03-01T09:07:02.995" v="1486"/>
          <ac:picMkLst>
            <pc:docMk/>
            <pc:sldMk cId="2132187909" sldId="324"/>
            <ac:picMk id="12" creationId="{10D4E00A-8A3B-4163-A902-188F1BEE0D67}"/>
          </ac:picMkLst>
        </pc:picChg>
        <pc:picChg chg="add mod ord">
          <ac:chgData name="Josh Cooper" userId="daecdff2-2c86-45d5-9dc5-33d360948956" providerId="ADAL" clId="{F7F8947D-B97B-485B-872A-74BB72F91C22}" dt="2022-03-01T09:07:04.012" v="1493"/>
          <ac:picMkLst>
            <pc:docMk/>
            <pc:sldMk cId="2132187909" sldId="324"/>
            <ac:picMk id="14" creationId="{542C44D6-8AEB-4D03-8503-FCAE045CE6EC}"/>
          </ac:picMkLst>
        </pc:picChg>
      </pc:sldChg>
      <pc:sldChg chg="addSp delSp modSp mod">
        <pc:chgData name="Josh Cooper" userId="daecdff2-2c86-45d5-9dc5-33d360948956" providerId="ADAL" clId="{F7F8947D-B97B-485B-872A-74BB72F91C22}" dt="2022-03-01T09:07:07.717" v="1526"/>
        <pc:sldMkLst>
          <pc:docMk/>
          <pc:sldMk cId="4270142067" sldId="326"/>
        </pc:sldMkLst>
        <pc:spChg chg="del mod">
          <ac:chgData name="Josh Cooper" userId="daecdff2-2c86-45d5-9dc5-33d360948956" providerId="ADAL" clId="{F7F8947D-B97B-485B-872A-74BB72F91C22}" dt="2022-03-01T09:04:22.809" v="647"/>
          <ac:spMkLst>
            <pc:docMk/>
            <pc:sldMk cId="4270142067" sldId="326"/>
            <ac:spMk id="2" creationId="{B3699D2E-4563-44C9-91A8-45B108BBE51C}"/>
          </ac:spMkLst>
        </pc:spChg>
        <pc:spChg chg="del mod">
          <ac:chgData name="Josh Cooper" userId="daecdff2-2c86-45d5-9dc5-33d360948956" providerId="ADAL" clId="{F7F8947D-B97B-485B-872A-74BB72F91C22}" dt="2022-03-01T09:04:22.876" v="652"/>
          <ac:spMkLst>
            <pc:docMk/>
            <pc:sldMk cId="4270142067" sldId="326"/>
            <ac:spMk id="3" creationId="{761ED438-1B2A-4A83-A1AA-A8F40D277BE9}"/>
          </ac:spMkLst>
        </pc:spChg>
        <pc:spChg chg="add mod">
          <ac:chgData name="Josh Cooper" userId="daecdff2-2c86-45d5-9dc5-33d360948956" providerId="ADAL" clId="{F7F8947D-B97B-485B-872A-74BB72F91C22}" dt="2022-03-01T09:04:22.798" v="644"/>
          <ac:spMkLst>
            <pc:docMk/>
            <pc:sldMk cId="4270142067" sldId="326"/>
            <ac:spMk id="4" creationId="{CF3924C0-29A0-4306-A908-65B984C2571C}"/>
          </ac:spMkLst>
        </pc:spChg>
        <pc:spChg chg="add mod">
          <ac:chgData name="Josh Cooper" userId="daecdff2-2c86-45d5-9dc5-33d360948956" providerId="ADAL" clId="{F7F8947D-B97B-485B-872A-74BB72F91C22}" dt="2022-03-01T09:04:22.866" v="649"/>
          <ac:spMkLst>
            <pc:docMk/>
            <pc:sldMk cId="4270142067" sldId="326"/>
            <ac:spMk id="8" creationId="{B5938617-554A-406F-B808-C79B6615AFD1}"/>
          </ac:spMkLst>
        </pc:spChg>
        <pc:spChg chg="add del mod">
          <ac:chgData name="Josh Cooper" userId="daecdff2-2c86-45d5-9dc5-33d360948956" providerId="ADAL" clId="{F7F8947D-B97B-485B-872A-74BB72F91C22}" dt="2022-03-01T09:04:22.966" v="656"/>
          <ac:spMkLst>
            <pc:docMk/>
            <pc:sldMk cId="4270142067" sldId="326"/>
            <ac:spMk id="9" creationId="{EFD6C204-5F1D-42ED-94B5-DAAEF26C4F4F}"/>
          </ac:spMkLst>
        </pc:spChg>
        <pc:spChg chg="add del mod">
          <ac:chgData name="Josh Cooper" userId="daecdff2-2c86-45d5-9dc5-33d360948956" providerId="ADAL" clId="{F7F8947D-B97B-485B-872A-74BB72F91C22}" dt="2022-03-01T09:07:06.584" v="1519"/>
          <ac:spMkLst>
            <pc:docMk/>
            <pc:sldMk cId="4270142067" sldId="326"/>
            <ac:spMk id="11" creationId="{3DB721C6-8BF9-49A4-85F7-BDE6DFFFFB9C}"/>
          </ac:spMkLst>
        </pc:spChg>
        <pc:picChg chg="add del mod ord">
          <ac:chgData name="Josh Cooper" userId="daecdff2-2c86-45d5-9dc5-33d360948956" providerId="ADAL" clId="{F7F8947D-B97B-485B-872A-74BB72F91C22}" dt="2022-03-01T09:04:22.966" v="656"/>
          <ac:picMkLst>
            <pc:docMk/>
            <pc:sldMk cId="4270142067" sldId="326"/>
            <ac:picMk id="6" creationId="{A00A0988-5F77-4CB6-924B-1D009DB9CDD4}"/>
          </ac:picMkLst>
        </pc:picChg>
        <pc:picChg chg="del">
          <ac:chgData name="Josh Cooper" userId="daecdff2-2c86-45d5-9dc5-33d360948956" providerId="ADAL" clId="{F7F8947D-B97B-485B-872A-74BB72F91C22}" dt="2022-03-01T09:04:22.966" v="656"/>
          <ac:picMkLst>
            <pc:docMk/>
            <pc:sldMk cId="4270142067" sldId="326"/>
            <ac:picMk id="7" creationId="{390831E3-BAA4-48E7-BEB6-8CD8F771DBA7}"/>
          </ac:picMkLst>
        </pc:picChg>
        <pc:picChg chg="add del mod ord">
          <ac:chgData name="Josh Cooper" userId="daecdff2-2c86-45d5-9dc5-33d360948956" providerId="ADAL" clId="{F7F8947D-B97B-485B-872A-74BB72F91C22}" dt="2022-03-01T09:07:06.584" v="1519"/>
          <ac:picMkLst>
            <pc:docMk/>
            <pc:sldMk cId="4270142067" sldId="326"/>
            <ac:picMk id="10" creationId="{97CFE2F6-9EC4-4075-8705-1F9CD14DC799}"/>
          </ac:picMkLst>
        </pc:picChg>
        <pc:picChg chg="add mod ord">
          <ac:chgData name="Josh Cooper" userId="daecdff2-2c86-45d5-9dc5-33d360948956" providerId="ADAL" clId="{F7F8947D-B97B-485B-872A-74BB72F91C22}" dt="2022-03-01T09:07:07.717" v="1526"/>
          <ac:picMkLst>
            <pc:docMk/>
            <pc:sldMk cId="4270142067" sldId="326"/>
            <ac:picMk id="12" creationId="{DBF6C2F0-469B-4967-8023-6A56E6620A79}"/>
          </ac:picMkLst>
        </pc:picChg>
      </pc:sldChg>
      <pc:sldChg chg="addSp delSp modSp mod">
        <pc:chgData name="Josh Cooper" userId="daecdff2-2c86-45d5-9dc5-33d360948956" providerId="ADAL" clId="{F7F8947D-B97B-485B-872A-74BB72F91C22}" dt="2022-03-01T09:07:06.182" v="1515"/>
        <pc:sldMkLst>
          <pc:docMk/>
          <pc:sldMk cId="2493375653" sldId="327"/>
        </pc:sldMkLst>
        <pc:spChg chg="del mod">
          <ac:chgData name="Josh Cooper" userId="daecdff2-2c86-45d5-9dc5-33d360948956" providerId="ADAL" clId="{F7F8947D-B97B-485B-872A-74BB72F91C22}" dt="2022-03-01T09:04:21.139" v="619"/>
          <ac:spMkLst>
            <pc:docMk/>
            <pc:sldMk cId="2493375653" sldId="327"/>
            <ac:spMk id="2" creationId="{B3699D2E-4563-44C9-91A8-45B108BBE51C}"/>
          </ac:spMkLst>
        </pc:spChg>
        <pc:spChg chg="del mod">
          <ac:chgData name="Josh Cooper" userId="daecdff2-2c86-45d5-9dc5-33d360948956" providerId="ADAL" clId="{F7F8947D-B97B-485B-872A-74BB72F91C22}" dt="2022-03-01T09:04:21.217" v="624"/>
          <ac:spMkLst>
            <pc:docMk/>
            <pc:sldMk cId="2493375653" sldId="327"/>
            <ac:spMk id="3" creationId="{761ED438-1B2A-4A83-A1AA-A8F40D277BE9}"/>
          </ac:spMkLst>
        </pc:spChg>
        <pc:spChg chg="add mod">
          <ac:chgData name="Josh Cooper" userId="daecdff2-2c86-45d5-9dc5-33d360948956" providerId="ADAL" clId="{F7F8947D-B97B-485B-872A-74BB72F91C22}" dt="2022-03-01T09:04:21.132" v="616"/>
          <ac:spMkLst>
            <pc:docMk/>
            <pc:sldMk cId="2493375653" sldId="327"/>
            <ac:spMk id="4" creationId="{8B9A536A-B824-4CA0-8203-7DFA6409B0F3}"/>
          </ac:spMkLst>
        </pc:spChg>
        <pc:spChg chg="add mod">
          <ac:chgData name="Josh Cooper" userId="daecdff2-2c86-45d5-9dc5-33d360948956" providerId="ADAL" clId="{F7F8947D-B97B-485B-872A-74BB72F91C22}" dt="2022-03-01T09:04:21.211" v="621"/>
          <ac:spMkLst>
            <pc:docMk/>
            <pc:sldMk cId="2493375653" sldId="327"/>
            <ac:spMk id="8" creationId="{CA008548-0DB9-49B1-A106-69CFC34E30AC}"/>
          </ac:spMkLst>
        </pc:spChg>
        <pc:spChg chg="add del mod">
          <ac:chgData name="Josh Cooper" userId="daecdff2-2c86-45d5-9dc5-33d360948956" providerId="ADAL" clId="{F7F8947D-B97B-485B-872A-74BB72F91C22}" dt="2022-03-01T09:04:21.312" v="628"/>
          <ac:spMkLst>
            <pc:docMk/>
            <pc:sldMk cId="2493375653" sldId="327"/>
            <ac:spMk id="9" creationId="{B0A42DFD-B211-439B-A010-16A8BAE02C6C}"/>
          </ac:spMkLst>
        </pc:spChg>
        <pc:spChg chg="add del mod">
          <ac:chgData name="Josh Cooper" userId="daecdff2-2c86-45d5-9dc5-33d360948956" providerId="ADAL" clId="{F7F8947D-B97B-485B-872A-74BB72F91C22}" dt="2022-03-01T09:07:05.243" v="1508"/>
          <ac:spMkLst>
            <pc:docMk/>
            <pc:sldMk cId="2493375653" sldId="327"/>
            <ac:spMk id="11" creationId="{D723D8E7-1698-4D8E-9B11-15FACBE0C88D}"/>
          </ac:spMkLst>
        </pc:spChg>
        <pc:picChg chg="add del mod ord">
          <ac:chgData name="Josh Cooper" userId="daecdff2-2c86-45d5-9dc5-33d360948956" providerId="ADAL" clId="{F7F8947D-B97B-485B-872A-74BB72F91C22}" dt="2022-03-01T09:04:21.312" v="628"/>
          <ac:picMkLst>
            <pc:docMk/>
            <pc:sldMk cId="2493375653" sldId="327"/>
            <ac:picMk id="6" creationId="{CD2778EA-0B87-4FF6-9B4B-981F8FA224FC}"/>
          </ac:picMkLst>
        </pc:picChg>
        <pc:picChg chg="del">
          <ac:chgData name="Josh Cooper" userId="daecdff2-2c86-45d5-9dc5-33d360948956" providerId="ADAL" clId="{F7F8947D-B97B-485B-872A-74BB72F91C22}" dt="2022-03-01T09:04:21.312" v="628"/>
          <ac:picMkLst>
            <pc:docMk/>
            <pc:sldMk cId="2493375653" sldId="327"/>
            <ac:picMk id="7" creationId="{390831E3-BAA4-48E7-BEB6-8CD8F771DBA7}"/>
          </ac:picMkLst>
        </pc:picChg>
        <pc:picChg chg="add del mod ord">
          <ac:chgData name="Josh Cooper" userId="daecdff2-2c86-45d5-9dc5-33d360948956" providerId="ADAL" clId="{F7F8947D-B97B-485B-872A-74BB72F91C22}" dt="2022-03-01T09:07:05.243" v="1508"/>
          <ac:picMkLst>
            <pc:docMk/>
            <pc:sldMk cId="2493375653" sldId="327"/>
            <ac:picMk id="10" creationId="{13EB5907-7991-4798-8D06-FB0D3CD9B045}"/>
          </ac:picMkLst>
        </pc:picChg>
        <pc:picChg chg="add mod ord">
          <ac:chgData name="Josh Cooper" userId="daecdff2-2c86-45d5-9dc5-33d360948956" providerId="ADAL" clId="{F7F8947D-B97B-485B-872A-74BB72F91C22}" dt="2022-03-01T09:07:06.182" v="1515"/>
          <ac:picMkLst>
            <pc:docMk/>
            <pc:sldMk cId="2493375653" sldId="327"/>
            <ac:picMk id="12" creationId="{D343553E-C734-400A-8B8A-ABF04633CE6C}"/>
          </ac:picMkLst>
        </pc:picChg>
      </pc:sldChg>
      <pc:sldChg chg="addSp delSp modSp mod">
        <pc:chgData name="Josh Cooper" userId="daecdff2-2c86-45d5-9dc5-33d360948956" providerId="ADAL" clId="{F7F8947D-B97B-485B-872A-74BB72F91C22}" dt="2022-03-01T09:07:09.213" v="1537"/>
        <pc:sldMkLst>
          <pc:docMk/>
          <pc:sldMk cId="4273493795" sldId="328"/>
        </pc:sldMkLst>
        <pc:spChg chg="del mod">
          <ac:chgData name="Josh Cooper" userId="daecdff2-2c86-45d5-9dc5-33d360948956" providerId="ADAL" clId="{F7F8947D-B97B-485B-872A-74BB72F91C22}" dt="2022-03-01T09:04:24.427" v="675"/>
          <ac:spMkLst>
            <pc:docMk/>
            <pc:sldMk cId="4273493795" sldId="328"/>
            <ac:spMk id="2" creationId="{B3699D2E-4563-44C9-91A8-45B108BBE51C}"/>
          </ac:spMkLst>
        </pc:spChg>
        <pc:spChg chg="del mod">
          <ac:chgData name="Josh Cooper" userId="daecdff2-2c86-45d5-9dc5-33d360948956" providerId="ADAL" clId="{F7F8947D-B97B-485B-872A-74BB72F91C22}" dt="2022-03-01T09:04:24.488" v="680"/>
          <ac:spMkLst>
            <pc:docMk/>
            <pc:sldMk cId="4273493795" sldId="328"/>
            <ac:spMk id="3" creationId="{761ED438-1B2A-4A83-A1AA-A8F40D277BE9}"/>
          </ac:spMkLst>
        </pc:spChg>
        <pc:spChg chg="add mod">
          <ac:chgData name="Josh Cooper" userId="daecdff2-2c86-45d5-9dc5-33d360948956" providerId="ADAL" clId="{F7F8947D-B97B-485B-872A-74BB72F91C22}" dt="2022-03-01T09:04:24.421" v="672"/>
          <ac:spMkLst>
            <pc:docMk/>
            <pc:sldMk cId="4273493795" sldId="328"/>
            <ac:spMk id="4" creationId="{0DB8156D-E051-4FD2-B5E0-9C1C72A9785C}"/>
          </ac:spMkLst>
        </pc:spChg>
        <pc:spChg chg="add mod">
          <ac:chgData name="Josh Cooper" userId="daecdff2-2c86-45d5-9dc5-33d360948956" providerId="ADAL" clId="{F7F8947D-B97B-485B-872A-74BB72F91C22}" dt="2022-03-01T09:04:24.480" v="677"/>
          <ac:spMkLst>
            <pc:docMk/>
            <pc:sldMk cId="4273493795" sldId="328"/>
            <ac:spMk id="8" creationId="{33FB9FF0-2A26-481F-A1DA-6B045C0C8A7E}"/>
          </ac:spMkLst>
        </pc:spChg>
        <pc:spChg chg="add del mod">
          <ac:chgData name="Josh Cooper" userId="daecdff2-2c86-45d5-9dc5-33d360948956" providerId="ADAL" clId="{F7F8947D-B97B-485B-872A-74BB72F91C22}" dt="2022-03-01T09:04:24.576" v="684"/>
          <ac:spMkLst>
            <pc:docMk/>
            <pc:sldMk cId="4273493795" sldId="328"/>
            <ac:spMk id="9" creationId="{B01ED77A-3D09-438B-82C4-F98DDAE6DDD1}"/>
          </ac:spMkLst>
        </pc:spChg>
        <pc:spChg chg="add del mod">
          <ac:chgData name="Josh Cooper" userId="daecdff2-2c86-45d5-9dc5-33d360948956" providerId="ADAL" clId="{F7F8947D-B97B-485B-872A-74BB72F91C22}" dt="2022-03-01T09:07:08.107" v="1530"/>
          <ac:spMkLst>
            <pc:docMk/>
            <pc:sldMk cId="4273493795" sldId="328"/>
            <ac:spMk id="11" creationId="{F24CAE04-6DBA-4C6E-92D9-BFAB7008D8C6}"/>
          </ac:spMkLst>
        </pc:spChg>
        <pc:picChg chg="add del mod ord">
          <ac:chgData name="Josh Cooper" userId="daecdff2-2c86-45d5-9dc5-33d360948956" providerId="ADAL" clId="{F7F8947D-B97B-485B-872A-74BB72F91C22}" dt="2022-03-01T09:04:24.576" v="684"/>
          <ac:picMkLst>
            <pc:docMk/>
            <pc:sldMk cId="4273493795" sldId="328"/>
            <ac:picMk id="6" creationId="{5C217945-AD46-47AC-B347-0145F2634551}"/>
          </ac:picMkLst>
        </pc:picChg>
        <pc:picChg chg="del">
          <ac:chgData name="Josh Cooper" userId="daecdff2-2c86-45d5-9dc5-33d360948956" providerId="ADAL" clId="{F7F8947D-B97B-485B-872A-74BB72F91C22}" dt="2022-03-01T09:04:24.576" v="684"/>
          <ac:picMkLst>
            <pc:docMk/>
            <pc:sldMk cId="4273493795" sldId="328"/>
            <ac:picMk id="7" creationId="{D7212A7E-D18A-40A0-B09E-81881B7F07CA}"/>
          </ac:picMkLst>
        </pc:picChg>
        <pc:picChg chg="add del mod ord">
          <ac:chgData name="Josh Cooper" userId="daecdff2-2c86-45d5-9dc5-33d360948956" providerId="ADAL" clId="{F7F8947D-B97B-485B-872A-74BB72F91C22}" dt="2022-03-01T09:07:08.107" v="1530"/>
          <ac:picMkLst>
            <pc:docMk/>
            <pc:sldMk cId="4273493795" sldId="328"/>
            <ac:picMk id="10" creationId="{0FD1ADAD-F48F-442D-8DD9-0E063FC91FF9}"/>
          </ac:picMkLst>
        </pc:picChg>
        <pc:picChg chg="add mod ord">
          <ac:chgData name="Josh Cooper" userId="daecdff2-2c86-45d5-9dc5-33d360948956" providerId="ADAL" clId="{F7F8947D-B97B-485B-872A-74BB72F91C22}" dt="2022-03-01T09:07:09.213" v="1537"/>
          <ac:picMkLst>
            <pc:docMk/>
            <pc:sldMk cId="4273493795" sldId="328"/>
            <ac:picMk id="12" creationId="{7F29083C-6E1E-4BB0-AC66-1EEA2A18F3DB}"/>
          </ac:picMkLst>
        </pc:picChg>
      </pc:sldChg>
      <pc:sldChg chg="addSp delSp modSp mod">
        <pc:chgData name="Josh Cooper" userId="daecdff2-2c86-45d5-9dc5-33d360948956" providerId="ADAL" clId="{F7F8947D-B97B-485B-872A-74BB72F91C22}" dt="2022-03-01T09:07:10.287" v="1548"/>
        <pc:sldMkLst>
          <pc:docMk/>
          <pc:sldMk cId="2109689583" sldId="329"/>
        </pc:sldMkLst>
        <pc:spChg chg="del mod">
          <ac:chgData name="Josh Cooper" userId="daecdff2-2c86-45d5-9dc5-33d360948956" providerId="ADAL" clId="{F7F8947D-B97B-485B-872A-74BB72F91C22}" dt="2022-03-01T09:04:25.961" v="703"/>
          <ac:spMkLst>
            <pc:docMk/>
            <pc:sldMk cId="2109689583" sldId="329"/>
            <ac:spMk id="2" creationId="{B3699D2E-4563-44C9-91A8-45B108BBE51C}"/>
          </ac:spMkLst>
        </pc:spChg>
        <pc:spChg chg="del mod">
          <ac:chgData name="Josh Cooper" userId="daecdff2-2c86-45d5-9dc5-33d360948956" providerId="ADAL" clId="{F7F8947D-B97B-485B-872A-74BB72F91C22}" dt="2022-03-01T09:04:26.048" v="708"/>
          <ac:spMkLst>
            <pc:docMk/>
            <pc:sldMk cId="2109689583" sldId="329"/>
            <ac:spMk id="3" creationId="{761ED438-1B2A-4A83-A1AA-A8F40D277BE9}"/>
          </ac:spMkLst>
        </pc:spChg>
        <pc:spChg chg="add mod">
          <ac:chgData name="Josh Cooper" userId="daecdff2-2c86-45d5-9dc5-33d360948956" providerId="ADAL" clId="{F7F8947D-B97B-485B-872A-74BB72F91C22}" dt="2022-03-01T09:04:25.944" v="700"/>
          <ac:spMkLst>
            <pc:docMk/>
            <pc:sldMk cId="2109689583" sldId="329"/>
            <ac:spMk id="4" creationId="{5B9B117B-C7A1-4055-9A62-C8D5E527D4DA}"/>
          </ac:spMkLst>
        </pc:spChg>
        <pc:spChg chg="add mod">
          <ac:chgData name="Josh Cooper" userId="daecdff2-2c86-45d5-9dc5-33d360948956" providerId="ADAL" clId="{F7F8947D-B97B-485B-872A-74BB72F91C22}" dt="2022-03-01T09:04:26.037" v="705"/>
          <ac:spMkLst>
            <pc:docMk/>
            <pc:sldMk cId="2109689583" sldId="329"/>
            <ac:spMk id="8" creationId="{17E9B2AC-02F5-47B6-A2DC-FFB58E53D53A}"/>
          </ac:spMkLst>
        </pc:spChg>
        <pc:spChg chg="add del mod">
          <ac:chgData name="Josh Cooper" userId="daecdff2-2c86-45d5-9dc5-33d360948956" providerId="ADAL" clId="{F7F8947D-B97B-485B-872A-74BB72F91C22}" dt="2022-03-01T09:04:26.174" v="712"/>
          <ac:spMkLst>
            <pc:docMk/>
            <pc:sldMk cId="2109689583" sldId="329"/>
            <ac:spMk id="9" creationId="{99566FC6-3E10-47AD-B6A4-55771E4FD7C4}"/>
          </ac:spMkLst>
        </pc:spChg>
        <pc:spChg chg="add del mod">
          <ac:chgData name="Josh Cooper" userId="daecdff2-2c86-45d5-9dc5-33d360948956" providerId="ADAL" clId="{F7F8947D-B97B-485B-872A-74BB72F91C22}" dt="2022-03-01T09:07:09.414" v="1541"/>
          <ac:spMkLst>
            <pc:docMk/>
            <pc:sldMk cId="2109689583" sldId="329"/>
            <ac:spMk id="11" creationId="{8E08EDC7-E217-4764-85DA-AD4CA95E06DF}"/>
          </ac:spMkLst>
        </pc:spChg>
        <pc:picChg chg="del">
          <ac:chgData name="Josh Cooper" userId="daecdff2-2c86-45d5-9dc5-33d360948956" providerId="ADAL" clId="{F7F8947D-B97B-485B-872A-74BB72F91C22}" dt="2022-03-01T09:04:26.174" v="712"/>
          <ac:picMkLst>
            <pc:docMk/>
            <pc:sldMk cId="2109689583" sldId="329"/>
            <ac:picMk id="6" creationId="{84B76B29-8997-428E-A3EF-67FE03D8D57D}"/>
          </ac:picMkLst>
        </pc:picChg>
        <pc:picChg chg="add del mod ord">
          <ac:chgData name="Josh Cooper" userId="daecdff2-2c86-45d5-9dc5-33d360948956" providerId="ADAL" clId="{F7F8947D-B97B-485B-872A-74BB72F91C22}" dt="2022-03-01T09:04:26.174" v="712"/>
          <ac:picMkLst>
            <pc:docMk/>
            <pc:sldMk cId="2109689583" sldId="329"/>
            <ac:picMk id="7" creationId="{BF19D9CA-5C37-4B8E-A043-BCA92126783E}"/>
          </ac:picMkLst>
        </pc:picChg>
        <pc:picChg chg="add del mod ord">
          <ac:chgData name="Josh Cooper" userId="daecdff2-2c86-45d5-9dc5-33d360948956" providerId="ADAL" clId="{F7F8947D-B97B-485B-872A-74BB72F91C22}" dt="2022-03-01T09:07:09.414" v="1541"/>
          <ac:picMkLst>
            <pc:docMk/>
            <pc:sldMk cId="2109689583" sldId="329"/>
            <ac:picMk id="10" creationId="{EEE2A4E1-737A-4CF4-90D9-66C850DC2B12}"/>
          </ac:picMkLst>
        </pc:picChg>
        <pc:picChg chg="add mod ord">
          <ac:chgData name="Josh Cooper" userId="daecdff2-2c86-45d5-9dc5-33d360948956" providerId="ADAL" clId="{F7F8947D-B97B-485B-872A-74BB72F91C22}" dt="2022-03-01T09:07:10.287" v="1548"/>
          <ac:picMkLst>
            <pc:docMk/>
            <pc:sldMk cId="2109689583" sldId="329"/>
            <ac:picMk id="12" creationId="{73A00CCB-BEA4-4C83-8861-0F1BDB6A0099}"/>
          </ac:picMkLst>
        </pc:picChg>
      </pc:sldChg>
      <pc:sldChg chg="addSp delSp modSp mod">
        <pc:chgData name="Josh Cooper" userId="daecdff2-2c86-45d5-9dc5-33d360948956" providerId="ADAL" clId="{F7F8947D-B97B-485B-872A-74BB72F91C22}" dt="2022-03-01T09:07:11.369" v="1559"/>
        <pc:sldMkLst>
          <pc:docMk/>
          <pc:sldMk cId="726957063" sldId="330"/>
        </pc:sldMkLst>
        <pc:spChg chg="del mod">
          <ac:chgData name="Josh Cooper" userId="daecdff2-2c86-45d5-9dc5-33d360948956" providerId="ADAL" clId="{F7F8947D-B97B-485B-872A-74BB72F91C22}" dt="2022-03-01T09:04:28.287" v="731"/>
          <ac:spMkLst>
            <pc:docMk/>
            <pc:sldMk cId="726957063" sldId="330"/>
            <ac:spMk id="2" creationId="{B3699D2E-4563-44C9-91A8-45B108BBE51C}"/>
          </ac:spMkLst>
        </pc:spChg>
        <pc:spChg chg="del mod">
          <ac:chgData name="Josh Cooper" userId="daecdff2-2c86-45d5-9dc5-33d360948956" providerId="ADAL" clId="{F7F8947D-B97B-485B-872A-74BB72F91C22}" dt="2022-03-01T09:04:28.378" v="736"/>
          <ac:spMkLst>
            <pc:docMk/>
            <pc:sldMk cId="726957063" sldId="330"/>
            <ac:spMk id="3" creationId="{761ED438-1B2A-4A83-A1AA-A8F40D277BE9}"/>
          </ac:spMkLst>
        </pc:spChg>
        <pc:spChg chg="add mod">
          <ac:chgData name="Josh Cooper" userId="daecdff2-2c86-45d5-9dc5-33d360948956" providerId="ADAL" clId="{F7F8947D-B97B-485B-872A-74BB72F91C22}" dt="2022-03-01T09:04:28.274" v="728"/>
          <ac:spMkLst>
            <pc:docMk/>
            <pc:sldMk cId="726957063" sldId="330"/>
            <ac:spMk id="4" creationId="{33353AAF-1E8B-45F4-A35B-61598D230E2C}"/>
          </ac:spMkLst>
        </pc:spChg>
        <pc:spChg chg="add mod">
          <ac:chgData name="Josh Cooper" userId="daecdff2-2c86-45d5-9dc5-33d360948956" providerId="ADAL" clId="{F7F8947D-B97B-485B-872A-74BB72F91C22}" dt="2022-03-01T09:04:28.359" v="733"/>
          <ac:spMkLst>
            <pc:docMk/>
            <pc:sldMk cId="726957063" sldId="330"/>
            <ac:spMk id="7" creationId="{13AE3B18-557A-4449-BAF4-F4DC300BD2EE}"/>
          </ac:spMkLst>
        </pc:spChg>
        <pc:spChg chg="add del mod">
          <ac:chgData name="Josh Cooper" userId="daecdff2-2c86-45d5-9dc5-33d360948956" providerId="ADAL" clId="{F7F8947D-B97B-485B-872A-74BB72F91C22}" dt="2022-03-01T09:04:28.504" v="740"/>
          <ac:spMkLst>
            <pc:docMk/>
            <pc:sldMk cId="726957063" sldId="330"/>
            <ac:spMk id="9" creationId="{6EDFE4FE-45A5-43B0-BA8B-D6AA1BFBCBF5}"/>
          </ac:spMkLst>
        </pc:spChg>
        <pc:spChg chg="add del mod">
          <ac:chgData name="Josh Cooper" userId="daecdff2-2c86-45d5-9dc5-33d360948956" providerId="ADAL" clId="{F7F8947D-B97B-485B-872A-74BB72F91C22}" dt="2022-03-01T09:07:10.463" v="1552"/>
          <ac:spMkLst>
            <pc:docMk/>
            <pc:sldMk cId="726957063" sldId="330"/>
            <ac:spMk id="11" creationId="{02E97959-3C49-46E5-A3B1-97EFE707D4FC}"/>
          </ac:spMkLst>
        </pc:spChg>
        <pc:picChg chg="add del mod ord">
          <ac:chgData name="Josh Cooper" userId="daecdff2-2c86-45d5-9dc5-33d360948956" providerId="ADAL" clId="{F7F8947D-B97B-485B-872A-74BB72F91C22}" dt="2022-03-01T09:04:28.504" v="740"/>
          <ac:picMkLst>
            <pc:docMk/>
            <pc:sldMk cId="726957063" sldId="330"/>
            <ac:picMk id="6" creationId="{CBE20DE3-1317-4A88-B036-226A5750453D}"/>
          </ac:picMkLst>
        </pc:picChg>
        <pc:picChg chg="del">
          <ac:chgData name="Josh Cooper" userId="daecdff2-2c86-45d5-9dc5-33d360948956" providerId="ADAL" clId="{F7F8947D-B97B-485B-872A-74BB72F91C22}" dt="2022-03-01T09:04:28.504" v="740"/>
          <ac:picMkLst>
            <pc:docMk/>
            <pc:sldMk cId="726957063" sldId="330"/>
            <ac:picMk id="8" creationId="{81419BF6-4D86-4D98-8871-2204ABEBE07C}"/>
          </ac:picMkLst>
        </pc:picChg>
        <pc:picChg chg="add del mod ord">
          <ac:chgData name="Josh Cooper" userId="daecdff2-2c86-45d5-9dc5-33d360948956" providerId="ADAL" clId="{F7F8947D-B97B-485B-872A-74BB72F91C22}" dt="2022-03-01T09:07:10.463" v="1552"/>
          <ac:picMkLst>
            <pc:docMk/>
            <pc:sldMk cId="726957063" sldId="330"/>
            <ac:picMk id="10" creationId="{C3C1E872-83EA-4532-A63E-1385C409A3CB}"/>
          </ac:picMkLst>
        </pc:picChg>
        <pc:picChg chg="add mod ord">
          <ac:chgData name="Josh Cooper" userId="daecdff2-2c86-45d5-9dc5-33d360948956" providerId="ADAL" clId="{F7F8947D-B97B-485B-872A-74BB72F91C22}" dt="2022-03-01T09:07:11.369" v="1559"/>
          <ac:picMkLst>
            <pc:docMk/>
            <pc:sldMk cId="726957063" sldId="330"/>
            <ac:picMk id="12" creationId="{66673D8E-F235-4DE6-99EA-712B0D6778D3}"/>
          </ac:picMkLst>
        </pc:picChg>
      </pc:sldChg>
      <pc:sldChg chg="addSp delSp modSp mod">
        <pc:chgData name="Josh Cooper" userId="daecdff2-2c86-45d5-9dc5-33d360948956" providerId="ADAL" clId="{F7F8947D-B97B-485B-872A-74BB72F91C22}" dt="2022-03-01T09:07:12.367" v="1570"/>
        <pc:sldMkLst>
          <pc:docMk/>
          <pc:sldMk cId="1900347087" sldId="331"/>
        </pc:sldMkLst>
        <pc:spChg chg="del mod">
          <ac:chgData name="Josh Cooper" userId="daecdff2-2c86-45d5-9dc5-33d360948956" providerId="ADAL" clId="{F7F8947D-B97B-485B-872A-74BB72F91C22}" dt="2022-03-01T09:04:30.040" v="759"/>
          <ac:spMkLst>
            <pc:docMk/>
            <pc:sldMk cId="1900347087" sldId="331"/>
            <ac:spMk id="2" creationId="{B3699D2E-4563-44C9-91A8-45B108BBE51C}"/>
          </ac:spMkLst>
        </pc:spChg>
        <pc:spChg chg="del mod">
          <ac:chgData name="Josh Cooper" userId="daecdff2-2c86-45d5-9dc5-33d360948956" providerId="ADAL" clId="{F7F8947D-B97B-485B-872A-74BB72F91C22}" dt="2022-03-01T09:04:30.119" v="764"/>
          <ac:spMkLst>
            <pc:docMk/>
            <pc:sldMk cId="1900347087" sldId="331"/>
            <ac:spMk id="3" creationId="{761ED438-1B2A-4A83-A1AA-A8F40D277BE9}"/>
          </ac:spMkLst>
        </pc:spChg>
        <pc:spChg chg="add mod">
          <ac:chgData name="Josh Cooper" userId="daecdff2-2c86-45d5-9dc5-33d360948956" providerId="ADAL" clId="{F7F8947D-B97B-485B-872A-74BB72F91C22}" dt="2022-03-01T09:04:30.032" v="756"/>
          <ac:spMkLst>
            <pc:docMk/>
            <pc:sldMk cId="1900347087" sldId="331"/>
            <ac:spMk id="4" creationId="{8B858E6F-9F47-4673-BB02-09AAD2F77A08}"/>
          </ac:spMkLst>
        </pc:spChg>
        <pc:spChg chg="add mod">
          <ac:chgData name="Josh Cooper" userId="daecdff2-2c86-45d5-9dc5-33d360948956" providerId="ADAL" clId="{F7F8947D-B97B-485B-872A-74BB72F91C22}" dt="2022-03-01T09:04:30.107" v="761"/>
          <ac:spMkLst>
            <pc:docMk/>
            <pc:sldMk cId="1900347087" sldId="331"/>
            <ac:spMk id="8" creationId="{BC0C5C61-EC76-47DA-B6F6-F6A445D1B4C3}"/>
          </ac:spMkLst>
        </pc:spChg>
        <pc:spChg chg="add del mod">
          <ac:chgData name="Josh Cooper" userId="daecdff2-2c86-45d5-9dc5-33d360948956" providerId="ADAL" clId="{F7F8947D-B97B-485B-872A-74BB72F91C22}" dt="2022-03-01T09:04:30.211" v="768"/>
          <ac:spMkLst>
            <pc:docMk/>
            <pc:sldMk cId="1900347087" sldId="331"/>
            <ac:spMk id="9" creationId="{1F0FA1BA-696A-4CF9-8167-F74CE3ADEEFE}"/>
          </ac:spMkLst>
        </pc:spChg>
        <pc:spChg chg="add del mod">
          <ac:chgData name="Josh Cooper" userId="daecdff2-2c86-45d5-9dc5-33d360948956" providerId="ADAL" clId="{F7F8947D-B97B-485B-872A-74BB72F91C22}" dt="2022-03-01T09:07:11.529" v="1563"/>
          <ac:spMkLst>
            <pc:docMk/>
            <pc:sldMk cId="1900347087" sldId="331"/>
            <ac:spMk id="11" creationId="{1A5EF725-8174-469E-A994-75E242F1554B}"/>
          </ac:spMkLst>
        </pc:spChg>
        <pc:picChg chg="del">
          <ac:chgData name="Josh Cooper" userId="daecdff2-2c86-45d5-9dc5-33d360948956" providerId="ADAL" clId="{F7F8947D-B97B-485B-872A-74BB72F91C22}" dt="2022-03-01T09:04:30.211" v="768"/>
          <ac:picMkLst>
            <pc:docMk/>
            <pc:sldMk cId="1900347087" sldId="331"/>
            <ac:picMk id="6" creationId="{38760E97-AF4D-481A-81E4-1430AF8CF15F}"/>
          </ac:picMkLst>
        </pc:picChg>
        <pc:picChg chg="add del mod ord">
          <ac:chgData name="Josh Cooper" userId="daecdff2-2c86-45d5-9dc5-33d360948956" providerId="ADAL" clId="{F7F8947D-B97B-485B-872A-74BB72F91C22}" dt="2022-03-01T09:04:30.211" v="768"/>
          <ac:picMkLst>
            <pc:docMk/>
            <pc:sldMk cId="1900347087" sldId="331"/>
            <ac:picMk id="7" creationId="{59A5EBC4-0987-4E05-9285-D7AFC9549FC7}"/>
          </ac:picMkLst>
        </pc:picChg>
        <pc:picChg chg="add del mod ord">
          <ac:chgData name="Josh Cooper" userId="daecdff2-2c86-45d5-9dc5-33d360948956" providerId="ADAL" clId="{F7F8947D-B97B-485B-872A-74BB72F91C22}" dt="2022-03-01T09:07:11.529" v="1563"/>
          <ac:picMkLst>
            <pc:docMk/>
            <pc:sldMk cId="1900347087" sldId="331"/>
            <ac:picMk id="10" creationId="{0A07A02E-5037-49DC-99B2-150573E55EA4}"/>
          </ac:picMkLst>
        </pc:picChg>
        <pc:picChg chg="add mod ord">
          <ac:chgData name="Josh Cooper" userId="daecdff2-2c86-45d5-9dc5-33d360948956" providerId="ADAL" clId="{F7F8947D-B97B-485B-872A-74BB72F91C22}" dt="2022-03-01T09:07:12.367" v="1570"/>
          <ac:picMkLst>
            <pc:docMk/>
            <pc:sldMk cId="1900347087" sldId="331"/>
            <ac:picMk id="12" creationId="{C9FB24DD-5CBE-4EE6-AB05-69A4907D1B7E}"/>
          </ac:picMkLst>
        </pc:picChg>
      </pc:sldChg>
      <pc:sldChg chg="addSp delSp modSp mod">
        <pc:chgData name="Josh Cooper" userId="daecdff2-2c86-45d5-9dc5-33d360948956" providerId="ADAL" clId="{F7F8947D-B97B-485B-872A-74BB72F91C22}" dt="2022-03-01T09:07:13.393" v="1581"/>
        <pc:sldMkLst>
          <pc:docMk/>
          <pc:sldMk cId="1896809550" sldId="332"/>
        </pc:sldMkLst>
        <pc:spChg chg="del mod">
          <ac:chgData name="Josh Cooper" userId="daecdff2-2c86-45d5-9dc5-33d360948956" providerId="ADAL" clId="{F7F8947D-B97B-485B-872A-74BB72F91C22}" dt="2022-03-01T09:04:31.599" v="787"/>
          <ac:spMkLst>
            <pc:docMk/>
            <pc:sldMk cId="1896809550" sldId="332"/>
            <ac:spMk id="2" creationId="{B3699D2E-4563-44C9-91A8-45B108BBE51C}"/>
          </ac:spMkLst>
        </pc:spChg>
        <pc:spChg chg="del mod">
          <ac:chgData name="Josh Cooper" userId="daecdff2-2c86-45d5-9dc5-33d360948956" providerId="ADAL" clId="{F7F8947D-B97B-485B-872A-74BB72F91C22}" dt="2022-03-01T09:04:31.674" v="792"/>
          <ac:spMkLst>
            <pc:docMk/>
            <pc:sldMk cId="1896809550" sldId="332"/>
            <ac:spMk id="3" creationId="{761ED438-1B2A-4A83-A1AA-A8F40D277BE9}"/>
          </ac:spMkLst>
        </pc:spChg>
        <pc:spChg chg="add mod">
          <ac:chgData name="Josh Cooper" userId="daecdff2-2c86-45d5-9dc5-33d360948956" providerId="ADAL" clId="{F7F8947D-B97B-485B-872A-74BB72F91C22}" dt="2022-03-01T09:04:31.590" v="784"/>
          <ac:spMkLst>
            <pc:docMk/>
            <pc:sldMk cId="1896809550" sldId="332"/>
            <ac:spMk id="4" creationId="{BD798FD2-01C0-4CC9-BDFF-2A578879DA9E}"/>
          </ac:spMkLst>
        </pc:spChg>
        <pc:spChg chg="add mod">
          <ac:chgData name="Josh Cooper" userId="daecdff2-2c86-45d5-9dc5-33d360948956" providerId="ADAL" clId="{F7F8947D-B97B-485B-872A-74BB72F91C22}" dt="2022-03-01T09:04:31.667" v="789"/>
          <ac:spMkLst>
            <pc:docMk/>
            <pc:sldMk cId="1896809550" sldId="332"/>
            <ac:spMk id="9" creationId="{2FD24C25-C765-42BF-A61C-E523662E40F8}"/>
          </ac:spMkLst>
        </pc:spChg>
        <pc:spChg chg="add del mod">
          <ac:chgData name="Josh Cooper" userId="daecdff2-2c86-45d5-9dc5-33d360948956" providerId="ADAL" clId="{F7F8947D-B97B-485B-872A-74BB72F91C22}" dt="2022-03-01T09:04:31.774" v="796"/>
          <ac:spMkLst>
            <pc:docMk/>
            <pc:sldMk cId="1896809550" sldId="332"/>
            <ac:spMk id="10" creationId="{0C357009-B3CB-4DB0-A6B5-635AE48612F2}"/>
          </ac:spMkLst>
        </pc:spChg>
        <pc:spChg chg="add del mod">
          <ac:chgData name="Josh Cooper" userId="daecdff2-2c86-45d5-9dc5-33d360948956" providerId="ADAL" clId="{F7F8947D-B97B-485B-872A-74BB72F91C22}" dt="2022-03-01T09:07:12.532" v="1574"/>
          <ac:spMkLst>
            <pc:docMk/>
            <pc:sldMk cId="1896809550" sldId="332"/>
            <ac:spMk id="12" creationId="{B6ADC71C-C1CA-45B5-B3E6-C5779F8217C5}"/>
          </ac:spMkLst>
        </pc:spChg>
        <pc:picChg chg="add del mod ord">
          <ac:chgData name="Josh Cooper" userId="daecdff2-2c86-45d5-9dc5-33d360948956" providerId="ADAL" clId="{F7F8947D-B97B-485B-872A-74BB72F91C22}" dt="2022-03-01T09:04:31.774" v="796"/>
          <ac:picMkLst>
            <pc:docMk/>
            <pc:sldMk cId="1896809550" sldId="332"/>
            <ac:picMk id="7" creationId="{4B467F9A-7157-42D7-B70E-734A2066F6B3}"/>
          </ac:picMkLst>
        </pc:picChg>
        <pc:picChg chg="del">
          <ac:chgData name="Josh Cooper" userId="daecdff2-2c86-45d5-9dc5-33d360948956" providerId="ADAL" clId="{F7F8947D-B97B-485B-872A-74BB72F91C22}" dt="2022-03-01T09:04:31.774" v="796"/>
          <ac:picMkLst>
            <pc:docMk/>
            <pc:sldMk cId="1896809550" sldId="332"/>
            <ac:picMk id="8" creationId="{145FC55B-D31E-47BE-8F7F-860B5FC851A6}"/>
          </ac:picMkLst>
        </pc:picChg>
        <pc:picChg chg="add del mod ord">
          <ac:chgData name="Josh Cooper" userId="daecdff2-2c86-45d5-9dc5-33d360948956" providerId="ADAL" clId="{F7F8947D-B97B-485B-872A-74BB72F91C22}" dt="2022-03-01T09:07:12.532" v="1574"/>
          <ac:picMkLst>
            <pc:docMk/>
            <pc:sldMk cId="1896809550" sldId="332"/>
            <ac:picMk id="11" creationId="{49933484-1725-4B9C-AD14-9B50186562C3}"/>
          </ac:picMkLst>
        </pc:picChg>
        <pc:picChg chg="add mod ord">
          <ac:chgData name="Josh Cooper" userId="daecdff2-2c86-45d5-9dc5-33d360948956" providerId="ADAL" clId="{F7F8947D-B97B-485B-872A-74BB72F91C22}" dt="2022-03-01T09:07:13.393" v="1581"/>
          <ac:picMkLst>
            <pc:docMk/>
            <pc:sldMk cId="1896809550" sldId="332"/>
            <ac:picMk id="13" creationId="{13A8DB2C-62A9-4BFD-AE81-E338CC355E65}"/>
          </ac:picMkLst>
        </pc:picChg>
      </pc:sldChg>
      <pc:sldChg chg="addSp delSp modSp mod">
        <pc:chgData name="Josh Cooper" userId="daecdff2-2c86-45d5-9dc5-33d360948956" providerId="ADAL" clId="{F7F8947D-B97B-485B-872A-74BB72F91C22}" dt="2022-03-01T09:07:14.420" v="1592"/>
        <pc:sldMkLst>
          <pc:docMk/>
          <pc:sldMk cId="3818499485" sldId="333"/>
        </pc:sldMkLst>
        <pc:spChg chg="del mod">
          <ac:chgData name="Josh Cooper" userId="daecdff2-2c86-45d5-9dc5-33d360948956" providerId="ADAL" clId="{F7F8947D-B97B-485B-872A-74BB72F91C22}" dt="2022-03-01T09:04:33.345" v="815"/>
          <ac:spMkLst>
            <pc:docMk/>
            <pc:sldMk cId="3818499485" sldId="333"/>
            <ac:spMk id="2" creationId="{B3699D2E-4563-44C9-91A8-45B108BBE51C}"/>
          </ac:spMkLst>
        </pc:spChg>
        <pc:spChg chg="del mod">
          <ac:chgData name="Josh Cooper" userId="daecdff2-2c86-45d5-9dc5-33d360948956" providerId="ADAL" clId="{F7F8947D-B97B-485B-872A-74BB72F91C22}" dt="2022-03-01T09:04:33.415" v="820"/>
          <ac:spMkLst>
            <pc:docMk/>
            <pc:sldMk cId="3818499485" sldId="333"/>
            <ac:spMk id="3" creationId="{761ED438-1B2A-4A83-A1AA-A8F40D277BE9}"/>
          </ac:spMkLst>
        </pc:spChg>
        <pc:spChg chg="add mod">
          <ac:chgData name="Josh Cooper" userId="daecdff2-2c86-45d5-9dc5-33d360948956" providerId="ADAL" clId="{F7F8947D-B97B-485B-872A-74BB72F91C22}" dt="2022-03-01T09:04:33.335" v="812"/>
          <ac:spMkLst>
            <pc:docMk/>
            <pc:sldMk cId="3818499485" sldId="333"/>
            <ac:spMk id="4" creationId="{B9135A6F-0AB6-4902-B943-5E8CD97EF311}"/>
          </ac:spMkLst>
        </pc:spChg>
        <pc:spChg chg="add mod">
          <ac:chgData name="Josh Cooper" userId="daecdff2-2c86-45d5-9dc5-33d360948956" providerId="ADAL" clId="{F7F8947D-B97B-485B-872A-74BB72F91C22}" dt="2022-03-01T09:04:33.405" v="817"/>
          <ac:spMkLst>
            <pc:docMk/>
            <pc:sldMk cId="3818499485" sldId="333"/>
            <ac:spMk id="9" creationId="{3AADCC6E-317D-45D7-8E98-C70F07116F50}"/>
          </ac:spMkLst>
        </pc:spChg>
        <pc:spChg chg="add del mod">
          <ac:chgData name="Josh Cooper" userId="daecdff2-2c86-45d5-9dc5-33d360948956" providerId="ADAL" clId="{F7F8947D-B97B-485B-872A-74BB72F91C22}" dt="2022-03-01T09:04:33.532" v="824"/>
          <ac:spMkLst>
            <pc:docMk/>
            <pc:sldMk cId="3818499485" sldId="333"/>
            <ac:spMk id="10" creationId="{D9DA8ADF-B2F3-41A8-8E74-BB3CDCCAA76B}"/>
          </ac:spMkLst>
        </pc:spChg>
        <pc:spChg chg="add del mod">
          <ac:chgData name="Josh Cooper" userId="daecdff2-2c86-45d5-9dc5-33d360948956" providerId="ADAL" clId="{F7F8947D-B97B-485B-872A-74BB72F91C22}" dt="2022-03-01T09:07:13.551" v="1585"/>
          <ac:spMkLst>
            <pc:docMk/>
            <pc:sldMk cId="3818499485" sldId="333"/>
            <ac:spMk id="12" creationId="{C9820B33-CB61-44D4-B88D-26604A1BF313}"/>
          </ac:spMkLst>
        </pc:spChg>
        <pc:picChg chg="del">
          <ac:chgData name="Josh Cooper" userId="daecdff2-2c86-45d5-9dc5-33d360948956" providerId="ADAL" clId="{F7F8947D-B97B-485B-872A-74BB72F91C22}" dt="2022-03-01T09:04:33.532" v="824"/>
          <ac:picMkLst>
            <pc:docMk/>
            <pc:sldMk cId="3818499485" sldId="333"/>
            <ac:picMk id="7" creationId="{0D2F752B-D3E8-47B6-B04F-2BDA9F84510A}"/>
          </ac:picMkLst>
        </pc:picChg>
        <pc:picChg chg="add del mod ord">
          <ac:chgData name="Josh Cooper" userId="daecdff2-2c86-45d5-9dc5-33d360948956" providerId="ADAL" clId="{F7F8947D-B97B-485B-872A-74BB72F91C22}" dt="2022-03-01T09:04:33.532" v="824"/>
          <ac:picMkLst>
            <pc:docMk/>
            <pc:sldMk cId="3818499485" sldId="333"/>
            <ac:picMk id="8" creationId="{F7A6C80B-4A9A-4477-90F1-9B3354E937E6}"/>
          </ac:picMkLst>
        </pc:picChg>
        <pc:picChg chg="add del mod ord">
          <ac:chgData name="Josh Cooper" userId="daecdff2-2c86-45d5-9dc5-33d360948956" providerId="ADAL" clId="{F7F8947D-B97B-485B-872A-74BB72F91C22}" dt="2022-03-01T09:07:13.551" v="1585"/>
          <ac:picMkLst>
            <pc:docMk/>
            <pc:sldMk cId="3818499485" sldId="333"/>
            <ac:picMk id="11" creationId="{18FB52AC-544C-4FD2-9201-1DCBDCFDF969}"/>
          </ac:picMkLst>
        </pc:picChg>
        <pc:picChg chg="add mod ord">
          <ac:chgData name="Josh Cooper" userId="daecdff2-2c86-45d5-9dc5-33d360948956" providerId="ADAL" clId="{F7F8947D-B97B-485B-872A-74BB72F91C22}" dt="2022-03-01T09:07:14.420" v="1592"/>
          <ac:picMkLst>
            <pc:docMk/>
            <pc:sldMk cId="3818499485" sldId="333"/>
            <ac:picMk id="13" creationId="{58912D37-1875-44EA-A444-A8A185E41BDD}"/>
          </ac:picMkLst>
        </pc:picChg>
      </pc:sldChg>
      <pc:sldChg chg="addSp delSp modSp mod">
        <pc:chgData name="Josh Cooper" userId="daecdff2-2c86-45d5-9dc5-33d360948956" providerId="ADAL" clId="{F7F8947D-B97B-485B-872A-74BB72F91C22}" dt="2022-03-01T09:07:15.450" v="1603"/>
        <pc:sldMkLst>
          <pc:docMk/>
          <pc:sldMk cId="2154775931" sldId="335"/>
        </pc:sldMkLst>
        <pc:spChg chg="del mod">
          <ac:chgData name="Josh Cooper" userId="daecdff2-2c86-45d5-9dc5-33d360948956" providerId="ADAL" clId="{F7F8947D-B97B-485B-872A-74BB72F91C22}" dt="2022-03-01T09:04:34.854" v="843"/>
          <ac:spMkLst>
            <pc:docMk/>
            <pc:sldMk cId="2154775931" sldId="335"/>
            <ac:spMk id="2" creationId="{B3699D2E-4563-44C9-91A8-45B108BBE51C}"/>
          </ac:spMkLst>
        </pc:spChg>
        <pc:spChg chg="del mod">
          <ac:chgData name="Josh Cooper" userId="daecdff2-2c86-45d5-9dc5-33d360948956" providerId="ADAL" clId="{F7F8947D-B97B-485B-872A-74BB72F91C22}" dt="2022-03-01T09:04:34.937" v="848"/>
          <ac:spMkLst>
            <pc:docMk/>
            <pc:sldMk cId="2154775931" sldId="335"/>
            <ac:spMk id="3" creationId="{761ED438-1B2A-4A83-A1AA-A8F40D277BE9}"/>
          </ac:spMkLst>
        </pc:spChg>
        <pc:spChg chg="add mod">
          <ac:chgData name="Josh Cooper" userId="daecdff2-2c86-45d5-9dc5-33d360948956" providerId="ADAL" clId="{F7F8947D-B97B-485B-872A-74BB72F91C22}" dt="2022-03-01T09:04:34.848" v="840"/>
          <ac:spMkLst>
            <pc:docMk/>
            <pc:sldMk cId="2154775931" sldId="335"/>
            <ac:spMk id="4" creationId="{839723C4-051C-4900-8EA2-4D8122BFE438}"/>
          </ac:spMkLst>
        </pc:spChg>
        <pc:spChg chg="add mod">
          <ac:chgData name="Josh Cooper" userId="daecdff2-2c86-45d5-9dc5-33d360948956" providerId="ADAL" clId="{F7F8947D-B97B-485B-872A-74BB72F91C22}" dt="2022-03-01T09:04:34.930" v="845"/>
          <ac:spMkLst>
            <pc:docMk/>
            <pc:sldMk cId="2154775931" sldId="335"/>
            <ac:spMk id="7" creationId="{D7AE5328-1352-4BB0-B77B-49D76CA0D280}"/>
          </ac:spMkLst>
        </pc:spChg>
        <pc:spChg chg="add del mod">
          <ac:chgData name="Josh Cooper" userId="daecdff2-2c86-45d5-9dc5-33d360948956" providerId="ADAL" clId="{F7F8947D-B97B-485B-872A-74BB72F91C22}" dt="2022-03-01T09:04:35.016" v="852"/>
          <ac:spMkLst>
            <pc:docMk/>
            <pc:sldMk cId="2154775931" sldId="335"/>
            <ac:spMk id="8" creationId="{DC0ACB0C-5A18-4E80-BF16-2206B2EA5A49}"/>
          </ac:spMkLst>
        </pc:spChg>
        <pc:spChg chg="add del mod">
          <ac:chgData name="Josh Cooper" userId="daecdff2-2c86-45d5-9dc5-33d360948956" providerId="ADAL" clId="{F7F8947D-B97B-485B-872A-74BB72F91C22}" dt="2022-03-01T09:07:14.581" v="1596"/>
          <ac:spMkLst>
            <pc:docMk/>
            <pc:sldMk cId="2154775931" sldId="335"/>
            <ac:spMk id="10" creationId="{B5AE1117-529C-4EC4-9749-9C3D670071EE}"/>
          </ac:spMkLst>
        </pc:spChg>
        <pc:picChg chg="del">
          <ac:chgData name="Josh Cooper" userId="daecdff2-2c86-45d5-9dc5-33d360948956" providerId="ADAL" clId="{F7F8947D-B97B-485B-872A-74BB72F91C22}" dt="2022-03-01T09:04:35.016" v="852"/>
          <ac:picMkLst>
            <pc:docMk/>
            <pc:sldMk cId="2154775931" sldId="335"/>
            <ac:picMk id="5" creationId="{02B0AF7F-1CB6-4D12-9384-F342E357DDBC}"/>
          </ac:picMkLst>
        </pc:picChg>
        <pc:picChg chg="add del mod ord">
          <ac:chgData name="Josh Cooper" userId="daecdff2-2c86-45d5-9dc5-33d360948956" providerId="ADAL" clId="{F7F8947D-B97B-485B-872A-74BB72F91C22}" dt="2022-03-01T09:04:35.016" v="852"/>
          <ac:picMkLst>
            <pc:docMk/>
            <pc:sldMk cId="2154775931" sldId="335"/>
            <ac:picMk id="6" creationId="{9A8ECE1D-95BE-4153-AF08-4EEC62E4906F}"/>
          </ac:picMkLst>
        </pc:picChg>
        <pc:picChg chg="add del mod ord">
          <ac:chgData name="Josh Cooper" userId="daecdff2-2c86-45d5-9dc5-33d360948956" providerId="ADAL" clId="{F7F8947D-B97B-485B-872A-74BB72F91C22}" dt="2022-03-01T09:07:14.581" v="1596"/>
          <ac:picMkLst>
            <pc:docMk/>
            <pc:sldMk cId="2154775931" sldId="335"/>
            <ac:picMk id="9" creationId="{00D7906C-E7B6-46E1-8099-86C834CE353C}"/>
          </ac:picMkLst>
        </pc:picChg>
        <pc:picChg chg="add mod ord">
          <ac:chgData name="Josh Cooper" userId="daecdff2-2c86-45d5-9dc5-33d360948956" providerId="ADAL" clId="{F7F8947D-B97B-485B-872A-74BB72F91C22}" dt="2022-03-01T09:07:15.450" v="1603"/>
          <ac:picMkLst>
            <pc:docMk/>
            <pc:sldMk cId="2154775931" sldId="335"/>
            <ac:picMk id="11" creationId="{E43B0F6D-8469-478F-BB65-D325C4F9E1F9}"/>
          </ac:picMkLst>
        </pc:picChg>
      </pc:sldChg>
      <pc:sldChg chg="addSp delSp modSp mod">
        <pc:chgData name="Josh Cooper" userId="daecdff2-2c86-45d5-9dc5-33d360948956" providerId="ADAL" clId="{F7F8947D-B97B-485B-872A-74BB72F91C22}" dt="2022-03-01T09:07:16.453" v="1614"/>
        <pc:sldMkLst>
          <pc:docMk/>
          <pc:sldMk cId="3381455043" sldId="336"/>
        </pc:sldMkLst>
        <pc:spChg chg="del mod">
          <ac:chgData name="Josh Cooper" userId="daecdff2-2c86-45d5-9dc5-33d360948956" providerId="ADAL" clId="{F7F8947D-B97B-485B-872A-74BB72F91C22}" dt="2022-03-01T09:04:36.479" v="871"/>
          <ac:spMkLst>
            <pc:docMk/>
            <pc:sldMk cId="3381455043" sldId="336"/>
            <ac:spMk id="2" creationId="{B3699D2E-4563-44C9-91A8-45B108BBE51C}"/>
          </ac:spMkLst>
        </pc:spChg>
        <pc:spChg chg="del mod">
          <ac:chgData name="Josh Cooper" userId="daecdff2-2c86-45d5-9dc5-33d360948956" providerId="ADAL" clId="{F7F8947D-B97B-485B-872A-74BB72F91C22}" dt="2022-03-01T09:04:36.562" v="876"/>
          <ac:spMkLst>
            <pc:docMk/>
            <pc:sldMk cId="3381455043" sldId="336"/>
            <ac:spMk id="3" creationId="{761ED438-1B2A-4A83-A1AA-A8F40D277BE9}"/>
          </ac:spMkLst>
        </pc:spChg>
        <pc:spChg chg="add mod">
          <ac:chgData name="Josh Cooper" userId="daecdff2-2c86-45d5-9dc5-33d360948956" providerId="ADAL" clId="{F7F8947D-B97B-485B-872A-74BB72F91C22}" dt="2022-03-01T09:04:36.469" v="868"/>
          <ac:spMkLst>
            <pc:docMk/>
            <pc:sldMk cId="3381455043" sldId="336"/>
            <ac:spMk id="6" creationId="{3F8DA1A2-BE3E-4DB1-B3C1-6EDA60AD6AFB}"/>
          </ac:spMkLst>
        </pc:spChg>
        <pc:spChg chg="add mod">
          <ac:chgData name="Josh Cooper" userId="daecdff2-2c86-45d5-9dc5-33d360948956" providerId="ADAL" clId="{F7F8947D-B97B-485B-872A-74BB72F91C22}" dt="2022-03-01T09:04:36.549" v="873"/>
          <ac:spMkLst>
            <pc:docMk/>
            <pc:sldMk cId="3381455043" sldId="336"/>
            <ac:spMk id="7" creationId="{BDA7F1DC-7C87-474C-AE90-126377D042A6}"/>
          </ac:spMkLst>
        </pc:spChg>
        <pc:spChg chg="add del mod">
          <ac:chgData name="Josh Cooper" userId="daecdff2-2c86-45d5-9dc5-33d360948956" providerId="ADAL" clId="{F7F8947D-B97B-485B-872A-74BB72F91C22}" dt="2022-03-01T09:04:36.649" v="880"/>
          <ac:spMkLst>
            <pc:docMk/>
            <pc:sldMk cId="3381455043" sldId="336"/>
            <ac:spMk id="8" creationId="{A80D7CF5-DADB-4137-B45E-BD191E8CE547}"/>
          </ac:spMkLst>
        </pc:spChg>
        <pc:spChg chg="add del mod">
          <ac:chgData name="Josh Cooper" userId="daecdff2-2c86-45d5-9dc5-33d360948956" providerId="ADAL" clId="{F7F8947D-B97B-485B-872A-74BB72F91C22}" dt="2022-03-01T09:07:15.598" v="1607"/>
          <ac:spMkLst>
            <pc:docMk/>
            <pc:sldMk cId="3381455043" sldId="336"/>
            <ac:spMk id="10" creationId="{92C5F17F-126F-4E6C-B47D-8F3725BD9F05}"/>
          </ac:spMkLst>
        </pc:spChg>
        <pc:picChg chg="del">
          <ac:chgData name="Josh Cooper" userId="daecdff2-2c86-45d5-9dc5-33d360948956" providerId="ADAL" clId="{F7F8947D-B97B-485B-872A-74BB72F91C22}" dt="2022-03-01T09:04:36.649" v="880"/>
          <ac:picMkLst>
            <pc:docMk/>
            <pc:sldMk cId="3381455043" sldId="336"/>
            <ac:picMk id="4" creationId="{E0365282-8E09-45F4-9049-F2DAA4A240E7}"/>
          </ac:picMkLst>
        </pc:picChg>
        <pc:picChg chg="add del mod ord">
          <ac:chgData name="Josh Cooper" userId="daecdff2-2c86-45d5-9dc5-33d360948956" providerId="ADAL" clId="{F7F8947D-B97B-485B-872A-74BB72F91C22}" dt="2022-03-01T09:04:36.649" v="880"/>
          <ac:picMkLst>
            <pc:docMk/>
            <pc:sldMk cId="3381455043" sldId="336"/>
            <ac:picMk id="5" creationId="{6DC8BC38-92A0-4A24-8FE8-F03C82A08F8E}"/>
          </ac:picMkLst>
        </pc:picChg>
        <pc:picChg chg="add del mod ord">
          <ac:chgData name="Josh Cooper" userId="daecdff2-2c86-45d5-9dc5-33d360948956" providerId="ADAL" clId="{F7F8947D-B97B-485B-872A-74BB72F91C22}" dt="2022-03-01T09:07:15.598" v="1607"/>
          <ac:picMkLst>
            <pc:docMk/>
            <pc:sldMk cId="3381455043" sldId="336"/>
            <ac:picMk id="9" creationId="{76F81144-8E35-4A29-8744-3EB377FA8024}"/>
          </ac:picMkLst>
        </pc:picChg>
        <pc:picChg chg="add mod ord">
          <ac:chgData name="Josh Cooper" userId="daecdff2-2c86-45d5-9dc5-33d360948956" providerId="ADAL" clId="{F7F8947D-B97B-485B-872A-74BB72F91C22}" dt="2022-03-01T09:07:16.453" v="1614"/>
          <ac:picMkLst>
            <pc:docMk/>
            <pc:sldMk cId="3381455043" sldId="336"/>
            <ac:picMk id="11" creationId="{29D5BDF3-F4D0-4AA6-A6B3-AEC746B8B270}"/>
          </ac:picMkLst>
        </pc:picChg>
      </pc:sldChg>
      <pc:sldChg chg="addSp delSp modSp mod">
        <pc:chgData name="Josh Cooper" userId="daecdff2-2c86-45d5-9dc5-33d360948956" providerId="ADAL" clId="{F7F8947D-B97B-485B-872A-74BB72F91C22}" dt="2022-03-01T09:07:17.506" v="1625"/>
        <pc:sldMkLst>
          <pc:docMk/>
          <pc:sldMk cId="472364609" sldId="337"/>
        </pc:sldMkLst>
        <pc:spChg chg="del mod">
          <ac:chgData name="Josh Cooper" userId="daecdff2-2c86-45d5-9dc5-33d360948956" providerId="ADAL" clId="{F7F8947D-B97B-485B-872A-74BB72F91C22}" dt="2022-03-01T09:04:37.939" v="899"/>
          <ac:spMkLst>
            <pc:docMk/>
            <pc:sldMk cId="472364609" sldId="337"/>
            <ac:spMk id="2" creationId="{B3699D2E-4563-44C9-91A8-45B108BBE51C}"/>
          </ac:spMkLst>
        </pc:spChg>
        <pc:spChg chg="del mod">
          <ac:chgData name="Josh Cooper" userId="daecdff2-2c86-45d5-9dc5-33d360948956" providerId="ADAL" clId="{F7F8947D-B97B-485B-872A-74BB72F91C22}" dt="2022-03-01T09:04:38.042" v="904"/>
          <ac:spMkLst>
            <pc:docMk/>
            <pc:sldMk cId="472364609" sldId="337"/>
            <ac:spMk id="3" creationId="{761ED438-1B2A-4A83-A1AA-A8F40D277BE9}"/>
          </ac:spMkLst>
        </pc:spChg>
        <pc:spChg chg="add mod">
          <ac:chgData name="Josh Cooper" userId="daecdff2-2c86-45d5-9dc5-33d360948956" providerId="ADAL" clId="{F7F8947D-B97B-485B-872A-74BB72F91C22}" dt="2022-03-01T09:04:37.930" v="896"/>
          <ac:spMkLst>
            <pc:docMk/>
            <pc:sldMk cId="472364609" sldId="337"/>
            <ac:spMk id="4" creationId="{D59001E2-12D9-40CE-A0B0-8FF3D6AB779E}"/>
          </ac:spMkLst>
        </pc:spChg>
        <pc:spChg chg="add mod">
          <ac:chgData name="Josh Cooper" userId="daecdff2-2c86-45d5-9dc5-33d360948956" providerId="ADAL" clId="{F7F8947D-B97B-485B-872A-74BB72F91C22}" dt="2022-03-01T09:04:38.032" v="901"/>
          <ac:spMkLst>
            <pc:docMk/>
            <pc:sldMk cId="472364609" sldId="337"/>
            <ac:spMk id="8" creationId="{B0241E23-7055-4272-9255-385962575BA2}"/>
          </ac:spMkLst>
        </pc:spChg>
        <pc:spChg chg="add del mod">
          <ac:chgData name="Josh Cooper" userId="daecdff2-2c86-45d5-9dc5-33d360948956" providerId="ADAL" clId="{F7F8947D-B97B-485B-872A-74BB72F91C22}" dt="2022-03-01T09:04:38.188" v="908"/>
          <ac:spMkLst>
            <pc:docMk/>
            <pc:sldMk cId="472364609" sldId="337"/>
            <ac:spMk id="9" creationId="{64A973A6-97F1-4110-9CCD-5720B663DC0D}"/>
          </ac:spMkLst>
        </pc:spChg>
        <pc:spChg chg="add del mod">
          <ac:chgData name="Josh Cooper" userId="daecdff2-2c86-45d5-9dc5-33d360948956" providerId="ADAL" clId="{F7F8947D-B97B-485B-872A-74BB72F91C22}" dt="2022-03-01T09:07:16.644" v="1618"/>
          <ac:spMkLst>
            <pc:docMk/>
            <pc:sldMk cId="472364609" sldId="337"/>
            <ac:spMk id="11" creationId="{18B852CB-8AE1-4F46-8B05-196FEC6AA7E6}"/>
          </ac:spMkLst>
        </pc:spChg>
        <pc:picChg chg="add del mod ord">
          <ac:chgData name="Josh Cooper" userId="daecdff2-2c86-45d5-9dc5-33d360948956" providerId="ADAL" clId="{F7F8947D-B97B-485B-872A-74BB72F91C22}" dt="2022-03-01T09:04:38.188" v="908"/>
          <ac:picMkLst>
            <pc:docMk/>
            <pc:sldMk cId="472364609" sldId="337"/>
            <ac:picMk id="6" creationId="{B2420D3B-A2CF-4A8C-9C3E-EA4B4BA51E1B}"/>
          </ac:picMkLst>
        </pc:picChg>
        <pc:picChg chg="add del mod ord">
          <ac:chgData name="Josh Cooper" userId="daecdff2-2c86-45d5-9dc5-33d360948956" providerId="ADAL" clId="{F7F8947D-B97B-485B-872A-74BB72F91C22}" dt="2022-03-01T09:07:16.644" v="1618"/>
          <ac:picMkLst>
            <pc:docMk/>
            <pc:sldMk cId="472364609" sldId="337"/>
            <ac:picMk id="10" creationId="{036B6150-952D-4872-AA08-42E95BB50D99}"/>
          </ac:picMkLst>
        </pc:picChg>
        <pc:picChg chg="add mod ord">
          <ac:chgData name="Josh Cooper" userId="daecdff2-2c86-45d5-9dc5-33d360948956" providerId="ADAL" clId="{F7F8947D-B97B-485B-872A-74BB72F91C22}" dt="2022-03-01T09:07:17.506" v="1625"/>
          <ac:picMkLst>
            <pc:docMk/>
            <pc:sldMk cId="472364609" sldId="337"/>
            <ac:picMk id="12" creationId="{4AC60595-2E21-4C92-BB9A-48D8FDD25830}"/>
          </ac:picMkLst>
        </pc:picChg>
      </pc:sldChg>
      <pc:sldChg chg="addSp delSp modSp mod">
        <pc:chgData name="Josh Cooper" userId="daecdff2-2c86-45d5-9dc5-33d360948956" providerId="ADAL" clId="{F7F8947D-B97B-485B-872A-74BB72F91C22}" dt="2022-03-01T09:07:19.788" v="1647"/>
        <pc:sldMkLst>
          <pc:docMk/>
          <pc:sldMk cId="49852616" sldId="339"/>
        </pc:sldMkLst>
        <pc:spChg chg="del mod">
          <ac:chgData name="Josh Cooper" userId="daecdff2-2c86-45d5-9dc5-33d360948956" providerId="ADAL" clId="{F7F8947D-B97B-485B-872A-74BB72F91C22}" dt="2022-03-01T09:04:40.658" v="955"/>
          <ac:spMkLst>
            <pc:docMk/>
            <pc:sldMk cId="49852616" sldId="339"/>
            <ac:spMk id="2" creationId="{B3699D2E-4563-44C9-91A8-45B108BBE51C}"/>
          </ac:spMkLst>
        </pc:spChg>
        <pc:spChg chg="del mod">
          <ac:chgData name="Josh Cooper" userId="daecdff2-2c86-45d5-9dc5-33d360948956" providerId="ADAL" clId="{F7F8947D-B97B-485B-872A-74BB72F91C22}" dt="2022-03-01T09:04:40.755" v="960"/>
          <ac:spMkLst>
            <pc:docMk/>
            <pc:sldMk cId="49852616" sldId="339"/>
            <ac:spMk id="3" creationId="{761ED438-1B2A-4A83-A1AA-A8F40D277BE9}"/>
          </ac:spMkLst>
        </pc:spChg>
        <pc:spChg chg="add mod">
          <ac:chgData name="Josh Cooper" userId="daecdff2-2c86-45d5-9dc5-33d360948956" providerId="ADAL" clId="{F7F8947D-B97B-485B-872A-74BB72F91C22}" dt="2022-03-01T09:04:40.648" v="952"/>
          <ac:spMkLst>
            <pc:docMk/>
            <pc:sldMk cId="49852616" sldId="339"/>
            <ac:spMk id="4" creationId="{60501DAB-77DD-42AB-932F-8228A2BC57D1}"/>
          </ac:spMkLst>
        </pc:spChg>
        <pc:spChg chg="add mod">
          <ac:chgData name="Josh Cooper" userId="daecdff2-2c86-45d5-9dc5-33d360948956" providerId="ADAL" clId="{F7F8947D-B97B-485B-872A-74BB72F91C22}" dt="2022-03-01T09:04:40.743" v="957"/>
          <ac:spMkLst>
            <pc:docMk/>
            <pc:sldMk cId="49852616" sldId="339"/>
            <ac:spMk id="6" creationId="{17261D33-069F-4095-8B74-B4CFFB2A340D}"/>
          </ac:spMkLst>
        </pc:spChg>
        <pc:spChg chg="add del mod">
          <ac:chgData name="Josh Cooper" userId="daecdff2-2c86-45d5-9dc5-33d360948956" providerId="ADAL" clId="{F7F8947D-B97B-485B-872A-74BB72F91C22}" dt="2022-03-01T09:04:40.891" v="964"/>
          <ac:spMkLst>
            <pc:docMk/>
            <pc:sldMk cId="49852616" sldId="339"/>
            <ac:spMk id="8" creationId="{2F5602EB-1A9B-46BB-9F72-7926F22BE1D1}"/>
          </ac:spMkLst>
        </pc:spChg>
        <pc:spChg chg="add del mod">
          <ac:chgData name="Josh Cooper" userId="daecdff2-2c86-45d5-9dc5-33d360948956" providerId="ADAL" clId="{F7F8947D-B97B-485B-872A-74BB72F91C22}" dt="2022-03-01T09:07:18.759" v="1640"/>
          <ac:spMkLst>
            <pc:docMk/>
            <pc:sldMk cId="49852616" sldId="339"/>
            <ac:spMk id="10" creationId="{3E61368E-C943-4B49-BC2D-C69737097518}"/>
          </ac:spMkLst>
        </pc:spChg>
        <pc:picChg chg="add del mod ord">
          <ac:chgData name="Josh Cooper" userId="daecdff2-2c86-45d5-9dc5-33d360948956" providerId="ADAL" clId="{F7F8947D-B97B-485B-872A-74BB72F91C22}" dt="2022-03-01T09:04:40.891" v="964"/>
          <ac:picMkLst>
            <pc:docMk/>
            <pc:sldMk cId="49852616" sldId="339"/>
            <ac:picMk id="5" creationId="{B42B0F9A-67A1-4899-B279-E8DD39A350E0}"/>
          </ac:picMkLst>
        </pc:picChg>
        <pc:picChg chg="add del mod ord">
          <ac:chgData name="Josh Cooper" userId="daecdff2-2c86-45d5-9dc5-33d360948956" providerId="ADAL" clId="{F7F8947D-B97B-485B-872A-74BB72F91C22}" dt="2022-03-01T09:07:18.759" v="1640"/>
          <ac:picMkLst>
            <pc:docMk/>
            <pc:sldMk cId="49852616" sldId="339"/>
            <ac:picMk id="9" creationId="{DB33D9A8-1951-4726-B547-61D33E7815C2}"/>
          </ac:picMkLst>
        </pc:picChg>
        <pc:picChg chg="add mod ord">
          <ac:chgData name="Josh Cooper" userId="daecdff2-2c86-45d5-9dc5-33d360948956" providerId="ADAL" clId="{F7F8947D-B97B-485B-872A-74BB72F91C22}" dt="2022-03-01T09:07:19.788" v="1647"/>
          <ac:picMkLst>
            <pc:docMk/>
            <pc:sldMk cId="49852616" sldId="339"/>
            <ac:picMk id="11" creationId="{E285BFA2-32DE-4FC7-9C3D-D7A12BE1B776}"/>
          </ac:picMkLst>
        </pc:picChg>
      </pc:sldChg>
      <pc:sldChg chg="addSp delSp modSp mod">
        <pc:chgData name="Josh Cooper" userId="daecdff2-2c86-45d5-9dc5-33d360948956" providerId="ADAL" clId="{F7F8947D-B97B-485B-872A-74BB72F91C22}" dt="2022-03-01T09:07:22.092" v="1669"/>
        <pc:sldMkLst>
          <pc:docMk/>
          <pc:sldMk cId="427286445" sldId="340"/>
        </pc:sldMkLst>
        <pc:spChg chg="del mod">
          <ac:chgData name="Josh Cooper" userId="daecdff2-2c86-45d5-9dc5-33d360948956" providerId="ADAL" clId="{F7F8947D-B97B-485B-872A-74BB72F91C22}" dt="2022-03-01T09:04:43.482" v="1016"/>
          <ac:spMkLst>
            <pc:docMk/>
            <pc:sldMk cId="427286445" sldId="340"/>
            <ac:spMk id="2" creationId="{B3699D2E-4563-44C9-91A8-45B108BBE51C}"/>
          </ac:spMkLst>
        </pc:spChg>
        <pc:spChg chg="del mod">
          <ac:chgData name="Josh Cooper" userId="daecdff2-2c86-45d5-9dc5-33d360948956" providerId="ADAL" clId="{F7F8947D-B97B-485B-872A-74BB72F91C22}" dt="2022-03-01T09:04:43.404" v="1011"/>
          <ac:spMkLst>
            <pc:docMk/>
            <pc:sldMk cId="427286445" sldId="340"/>
            <ac:spMk id="3" creationId="{761ED438-1B2A-4A83-A1AA-A8F40D277BE9}"/>
          </ac:spMkLst>
        </pc:spChg>
        <pc:spChg chg="add mod">
          <ac:chgData name="Josh Cooper" userId="daecdff2-2c86-45d5-9dc5-33d360948956" providerId="ADAL" clId="{F7F8947D-B97B-485B-872A-74BB72F91C22}" dt="2022-03-01T09:04:43.391" v="1008"/>
          <ac:spMkLst>
            <pc:docMk/>
            <pc:sldMk cId="427286445" sldId="340"/>
            <ac:spMk id="5" creationId="{D795EC82-7F84-41BF-B66E-46890C89BA4A}"/>
          </ac:spMkLst>
        </pc:spChg>
        <pc:spChg chg="add mod">
          <ac:chgData name="Josh Cooper" userId="daecdff2-2c86-45d5-9dc5-33d360948956" providerId="ADAL" clId="{F7F8947D-B97B-485B-872A-74BB72F91C22}" dt="2022-03-01T09:04:43.475" v="1013"/>
          <ac:spMkLst>
            <pc:docMk/>
            <pc:sldMk cId="427286445" sldId="340"/>
            <ac:spMk id="6" creationId="{A7FA2576-97FD-4B80-9DC0-EF6ABF83FE6C}"/>
          </ac:spMkLst>
        </pc:spChg>
        <pc:spChg chg="add del mod">
          <ac:chgData name="Josh Cooper" userId="daecdff2-2c86-45d5-9dc5-33d360948956" providerId="ADAL" clId="{F7F8947D-B97B-485B-872A-74BB72F91C22}" dt="2022-03-01T09:04:43.599" v="1020"/>
          <ac:spMkLst>
            <pc:docMk/>
            <pc:sldMk cId="427286445" sldId="340"/>
            <ac:spMk id="7" creationId="{8224667C-D8EF-49A3-9C23-6BC30776C8D3}"/>
          </ac:spMkLst>
        </pc:spChg>
        <pc:spChg chg="add del mod">
          <ac:chgData name="Josh Cooper" userId="daecdff2-2c86-45d5-9dc5-33d360948956" providerId="ADAL" clId="{F7F8947D-B97B-485B-872A-74BB72F91C22}" dt="2022-03-01T09:07:21.169" v="1662"/>
          <ac:spMkLst>
            <pc:docMk/>
            <pc:sldMk cId="427286445" sldId="340"/>
            <ac:spMk id="9" creationId="{102CE597-F9A1-4927-99AD-AFE0D672444B}"/>
          </ac:spMkLst>
        </pc:spChg>
        <pc:picChg chg="add del mod ord">
          <ac:chgData name="Josh Cooper" userId="daecdff2-2c86-45d5-9dc5-33d360948956" providerId="ADAL" clId="{F7F8947D-B97B-485B-872A-74BB72F91C22}" dt="2022-03-01T09:04:43.599" v="1020"/>
          <ac:picMkLst>
            <pc:docMk/>
            <pc:sldMk cId="427286445" sldId="340"/>
            <ac:picMk id="4" creationId="{30819086-7787-477D-A1CC-9EC8D5F82289}"/>
          </ac:picMkLst>
        </pc:picChg>
        <pc:picChg chg="add del mod ord">
          <ac:chgData name="Josh Cooper" userId="daecdff2-2c86-45d5-9dc5-33d360948956" providerId="ADAL" clId="{F7F8947D-B97B-485B-872A-74BB72F91C22}" dt="2022-03-01T09:07:21.169" v="1662"/>
          <ac:picMkLst>
            <pc:docMk/>
            <pc:sldMk cId="427286445" sldId="340"/>
            <ac:picMk id="8" creationId="{36DE24CC-8F77-4B1D-BB9A-DE63229AF9C0}"/>
          </ac:picMkLst>
        </pc:picChg>
        <pc:picChg chg="add mod ord">
          <ac:chgData name="Josh Cooper" userId="daecdff2-2c86-45d5-9dc5-33d360948956" providerId="ADAL" clId="{F7F8947D-B97B-485B-872A-74BB72F91C22}" dt="2022-03-01T09:07:22.092" v="1669"/>
          <ac:picMkLst>
            <pc:docMk/>
            <pc:sldMk cId="427286445" sldId="340"/>
            <ac:picMk id="10" creationId="{0AC41C89-E5B1-43FB-BF0F-28F799A100D4}"/>
          </ac:picMkLst>
        </pc:picChg>
      </pc:sldChg>
      <pc:sldChg chg="addSp delSp modSp mod">
        <pc:chgData name="Josh Cooper" userId="daecdff2-2c86-45d5-9dc5-33d360948956" providerId="ADAL" clId="{F7F8947D-B97B-485B-872A-74BB72F91C22}" dt="2022-03-01T09:07:20.974" v="1658"/>
        <pc:sldMkLst>
          <pc:docMk/>
          <pc:sldMk cId="2807011383" sldId="341"/>
        </pc:sldMkLst>
        <pc:spChg chg="del mod">
          <ac:chgData name="Josh Cooper" userId="daecdff2-2c86-45d5-9dc5-33d360948956" providerId="ADAL" clId="{F7F8947D-B97B-485B-872A-74BB72F91C22}" dt="2022-03-01T09:04:42.059" v="988"/>
          <ac:spMkLst>
            <pc:docMk/>
            <pc:sldMk cId="2807011383" sldId="341"/>
            <ac:spMk id="2" creationId="{B3699D2E-4563-44C9-91A8-45B108BBE51C}"/>
          </ac:spMkLst>
        </pc:spChg>
        <pc:spChg chg="del mod">
          <ac:chgData name="Josh Cooper" userId="daecdff2-2c86-45d5-9dc5-33d360948956" providerId="ADAL" clId="{F7F8947D-B97B-485B-872A-74BB72F91C22}" dt="2022-03-01T09:04:41.988" v="983"/>
          <ac:spMkLst>
            <pc:docMk/>
            <pc:sldMk cId="2807011383" sldId="341"/>
            <ac:spMk id="3" creationId="{761ED438-1B2A-4A83-A1AA-A8F40D277BE9}"/>
          </ac:spMkLst>
        </pc:spChg>
        <pc:spChg chg="add mod">
          <ac:chgData name="Josh Cooper" userId="daecdff2-2c86-45d5-9dc5-33d360948956" providerId="ADAL" clId="{F7F8947D-B97B-485B-872A-74BB72F91C22}" dt="2022-03-01T09:04:41.977" v="980"/>
          <ac:spMkLst>
            <pc:docMk/>
            <pc:sldMk cId="2807011383" sldId="341"/>
            <ac:spMk id="5" creationId="{F9B37651-579C-4AC7-B01F-F397D764F700}"/>
          </ac:spMkLst>
        </pc:spChg>
        <pc:spChg chg="add mod">
          <ac:chgData name="Josh Cooper" userId="daecdff2-2c86-45d5-9dc5-33d360948956" providerId="ADAL" clId="{F7F8947D-B97B-485B-872A-74BB72F91C22}" dt="2022-03-01T09:04:42.046" v="985"/>
          <ac:spMkLst>
            <pc:docMk/>
            <pc:sldMk cId="2807011383" sldId="341"/>
            <ac:spMk id="6" creationId="{5F05FD43-B456-487D-94B2-90F01637E676}"/>
          </ac:spMkLst>
        </pc:spChg>
        <pc:spChg chg="add del mod">
          <ac:chgData name="Josh Cooper" userId="daecdff2-2c86-45d5-9dc5-33d360948956" providerId="ADAL" clId="{F7F8947D-B97B-485B-872A-74BB72F91C22}" dt="2022-03-01T09:04:42.158" v="992"/>
          <ac:spMkLst>
            <pc:docMk/>
            <pc:sldMk cId="2807011383" sldId="341"/>
            <ac:spMk id="7" creationId="{54293EFC-6C74-4CFC-B924-2AC23C28097D}"/>
          </ac:spMkLst>
        </pc:spChg>
        <pc:spChg chg="add del mod">
          <ac:chgData name="Josh Cooper" userId="daecdff2-2c86-45d5-9dc5-33d360948956" providerId="ADAL" clId="{F7F8947D-B97B-485B-872A-74BB72F91C22}" dt="2022-03-01T09:07:19.944" v="1651"/>
          <ac:spMkLst>
            <pc:docMk/>
            <pc:sldMk cId="2807011383" sldId="341"/>
            <ac:spMk id="9" creationId="{D0A50CFE-C145-4E64-93B9-768F7C2AA25C}"/>
          </ac:spMkLst>
        </pc:spChg>
        <pc:picChg chg="add del mod ord">
          <ac:chgData name="Josh Cooper" userId="daecdff2-2c86-45d5-9dc5-33d360948956" providerId="ADAL" clId="{F7F8947D-B97B-485B-872A-74BB72F91C22}" dt="2022-03-01T09:04:42.158" v="992"/>
          <ac:picMkLst>
            <pc:docMk/>
            <pc:sldMk cId="2807011383" sldId="341"/>
            <ac:picMk id="4" creationId="{636611E4-F0CA-4577-9707-16982EDCB7BB}"/>
          </ac:picMkLst>
        </pc:picChg>
        <pc:picChg chg="add del mod ord">
          <ac:chgData name="Josh Cooper" userId="daecdff2-2c86-45d5-9dc5-33d360948956" providerId="ADAL" clId="{F7F8947D-B97B-485B-872A-74BB72F91C22}" dt="2022-03-01T09:07:19.944" v="1651"/>
          <ac:picMkLst>
            <pc:docMk/>
            <pc:sldMk cId="2807011383" sldId="341"/>
            <ac:picMk id="8" creationId="{CE28768C-02D3-425C-AA5D-813ABB36FBE3}"/>
          </ac:picMkLst>
        </pc:picChg>
        <pc:picChg chg="add mod ord">
          <ac:chgData name="Josh Cooper" userId="daecdff2-2c86-45d5-9dc5-33d360948956" providerId="ADAL" clId="{F7F8947D-B97B-485B-872A-74BB72F91C22}" dt="2022-03-01T09:07:20.974" v="1658"/>
          <ac:picMkLst>
            <pc:docMk/>
            <pc:sldMk cId="2807011383" sldId="341"/>
            <ac:picMk id="10" creationId="{8B3515EB-9576-4500-81C7-64C8E55C0A6A}"/>
          </ac:picMkLst>
        </pc:picChg>
      </pc:sldChg>
      <pc:sldChg chg="addSp delSp modSp mod">
        <pc:chgData name="Josh Cooper" userId="daecdff2-2c86-45d5-9dc5-33d360948956" providerId="ADAL" clId="{F7F8947D-B97B-485B-872A-74BB72F91C22}" dt="2022-03-01T09:07:18.531" v="1636"/>
        <pc:sldMkLst>
          <pc:docMk/>
          <pc:sldMk cId="1031796422" sldId="342"/>
        </pc:sldMkLst>
        <pc:spChg chg="del mod">
          <ac:chgData name="Josh Cooper" userId="daecdff2-2c86-45d5-9dc5-33d360948956" providerId="ADAL" clId="{F7F8947D-B97B-485B-872A-74BB72F91C22}" dt="2022-03-01T09:04:39.195" v="927"/>
          <ac:spMkLst>
            <pc:docMk/>
            <pc:sldMk cId="1031796422" sldId="342"/>
            <ac:spMk id="2" creationId="{B3699D2E-4563-44C9-91A8-45B108BBE51C}"/>
          </ac:spMkLst>
        </pc:spChg>
        <pc:spChg chg="del mod">
          <ac:chgData name="Josh Cooper" userId="daecdff2-2c86-45d5-9dc5-33d360948956" providerId="ADAL" clId="{F7F8947D-B97B-485B-872A-74BB72F91C22}" dt="2022-03-01T09:04:39.302" v="932"/>
          <ac:spMkLst>
            <pc:docMk/>
            <pc:sldMk cId="1031796422" sldId="342"/>
            <ac:spMk id="3" creationId="{761ED438-1B2A-4A83-A1AA-A8F40D277BE9}"/>
          </ac:spMkLst>
        </pc:spChg>
        <pc:spChg chg="add mod">
          <ac:chgData name="Josh Cooper" userId="daecdff2-2c86-45d5-9dc5-33d360948956" providerId="ADAL" clId="{F7F8947D-B97B-485B-872A-74BB72F91C22}" dt="2022-03-01T09:04:39.182" v="924"/>
          <ac:spMkLst>
            <pc:docMk/>
            <pc:sldMk cId="1031796422" sldId="342"/>
            <ac:spMk id="4" creationId="{51F99763-A63C-4E7B-B12A-959C39943984}"/>
          </ac:spMkLst>
        </pc:spChg>
        <pc:spChg chg="add mod">
          <ac:chgData name="Josh Cooper" userId="daecdff2-2c86-45d5-9dc5-33d360948956" providerId="ADAL" clId="{F7F8947D-B97B-485B-872A-74BB72F91C22}" dt="2022-03-01T09:04:39.291" v="929"/>
          <ac:spMkLst>
            <pc:docMk/>
            <pc:sldMk cId="1031796422" sldId="342"/>
            <ac:spMk id="7" creationId="{0C3DDCBA-3450-4613-8A99-0E39008106B9}"/>
          </ac:spMkLst>
        </pc:spChg>
        <pc:spChg chg="add del mod">
          <ac:chgData name="Josh Cooper" userId="daecdff2-2c86-45d5-9dc5-33d360948956" providerId="ADAL" clId="{F7F8947D-B97B-485B-872A-74BB72F91C22}" dt="2022-03-01T09:04:39.458" v="936"/>
          <ac:spMkLst>
            <pc:docMk/>
            <pc:sldMk cId="1031796422" sldId="342"/>
            <ac:spMk id="8" creationId="{7A020C8E-A9D6-4795-9CEF-FDB6CCD0DCF1}"/>
          </ac:spMkLst>
        </pc:spChg>
        <pc:spChg chg="add del mod">
          <ac:chgData name="Josh Cooper" userId="daecdff2-2c86-45d5-9dc5-33d360948956" providerId="ADAL" clId="{F7F8947D-B97B-485B-872A-74BB72F91C22}" dt="2022-03-01T09:07:17.682" v="1629"/>
          <ac:spMkLst>
            <pc:docMk/>
            <pc:sldMk cId="1031796422" sldId="342"/>
            <ac:spMk id="10" creationId="{903FC37F-AE03-445D-A6C8-8A2E479C498F}"/>
          </ac:spMkLst>
        </pc:spChg>
        <pc:picChg chg="add del mod ord">
          <ac:chgData name="Josh Cooper" userId="daecdff2-2c86-45d5-9dc5-33d360948956" providerId="ADAL" clId="{F7F8947D-B97B-485B-872A-74BB72F91C22}" dt="2022-03-01T09:04:39.458" v="936"/>
          <ac:picMkLst>
            <pc:docMk/>
            <pc:sldMk cId="1031796422" sldId="342"/>
            <ac:picMk id="6" creationId="{EFF173B8-B65C-415A-82C4-4E08E9A9A2A4}"/>
          </ac:picMkLst>
        </pc:picChg>
        <pc:picChg chg="add del mod ord">
          <ac:chgData name="Josh Cooper" userId="daecdff2-2c86-45d5-9dc5-33d360948956" providerId="ADAL" clId="{F7F8947D-B97B-485B-872A-74BB72F91C22}" dt="2022-03-01T09:07:17.682" v="1629"/>
          <ac:picMkLst>
            <pc:docMk/>
            <pc:sldMk cId="1031796422" sldId="342"/>
            <ac:picMk id="9" creationId="{3FA2C0BC-50C8-46BD-8D14-96C9C3A4F45C}"/>
          </ac:picMkLst>
        </pc:picChg>
        <pc:picChg chg="add mod ord">
          <ac:chgData name="Josh Cooper" userId="daecdff2-2c86-45d5-9dc5-33d360948956" providerId="ADAL" clId="{F7F8947D-B97B-485B-872A-74BB72F91C22}" dt="2022-03-01T09:07:18.531" v="1636"/>
          <ac:picMkLst>
            <pc:docMk/>
            <pc:sldMk cId="1031796422" sldId="342"/>
            <ac:picMk id="11" creationId="{3473BCE6-EC73-467E-8075-400A61DDD617}"/>
          </ac:picMkLst>
        </pc:picChg>
      </pc:sldChg>
      <pc:sldMasterChg chg="delSldLayout modSldLayout">
        <pc:chgData name="Josh Cooper" userId="daecdff2-2c86-45d5-9dc5-33d360948956" providerId="ADAL" clId="{F7F8947D-B97B-485B-872A-74BB72F91C22}" dt="2022-03-01T09:07:22.102" v="1670" actId="2696"/>
        <pc:sldMasterMkLst>
          <pc:docMk/>
          <pc:sldMasterMk cId="495016549" sldId="2147483648"/>
        </pc:sldMasterMkLst>
        <pc:sldLayoutChg chg="delSp del mod">
          <pc:chgData name="Josh Cooper" userId="daecdff2-2c86-45d5-9dc5-33d360948956" providerId="ADAL" clId="{F7F8947D-B97B-485B-872A-74BB72F91C22}" dt="2022-03-01T09:04:45.233" v="1260" actId="2696"/>
          <pc:sldLayoutMkLst>
            <pc:docMk/>
            <pc:sldMasterMk cId="495016549" sldId="2147483648"/>
            <pc:sldLayoutMk cId="2845347945" sldId="2147483649"/>
          </pc:sldLayoutMkLst>
          <pc:spChg chg="del">
            <ac:chgData name="Josh Cooper" userId="daecdff2-2c86-45d5-9dc5-33d360948956" providerId="ADAL" clId="{F7F8947D-B97B-485B-872A-74BB72F91C22}" dt="2022-03-01T09:04:45.224" v="1257"/>
            <ac:spMkLst>
              <pc:docMk/>
              <pc:sldMasterMk cId="495016549" sldId="2147483648"/>
              <pc:sldLayoutMk cId="2845347945" sldId="2147483649"/>
              <ac:spMk id="16" creationId="{594C02AD-502E-4B98-A386-A3ABB1F37FAF}"/>
            </ac:spMkLst>
          </pc:spChg>
          <pc:spChg chg="del">
            <ac:chgData name="Josh Cooper" userId="daecdff2-2c86-45d5-9dc5-33d360948956" providerId="ADAL" clId="{F7F8947D-B97B-485B-872A-74BB72F91C22}" dt="2022-03-01T09:04:45.227" v="1259"/>
            <ac:spMkLst>
              <pc:docMk/>
              <pc:sldMasterMk cId="495016549" sldId="2147483648"/>
              <pc:sldLayoutMk cId="2845347945" sldId="2147483649"/>
              <ac:spMk id="20" creationId="{0044D8CE-1D67-4E57-9163-5381117D2E19}"/>
            </ac:spMkLst>
          </pc:spChg>
          <pc:picChg chg="del">
            <ac:chgData name="Josh Cooper" userId="daecdff2-2c86-45d5-9dc5-33d360948956" providerId="ADAL" clId="{F7F8947D-B97B-485B-872A-74BB72F91C22}" dt="2022-03-01T09:04:45.222" v="1255"/>
            <ac:picMkLst>
              <pc:docMk/>
              <pc:sldMasterMk cId="495016549" sldId="2147483648"/>
              <pc:sldLayoutMk cId="2845347945" sldId="2147483649"/>
              <ac:picMk id="8" creationId="{854C1057-AF05-4827-A726-2BC05B612389}"/>
            </ac:picMkLst>
          </pc:picChg>
        </pc:sldLayoutChg>
        <pc:sldLayoutChg chg="delSp del mod">
          <pc:chgData name="Josh Cooper" userId="daecdff2-2c86-45d5-9dc5-33d360948956" providerId="ADAL" clId="{F7F8947D-B97B-485B-872A-74BB72F91C22}" dt="2022-03-01T09:04:45.149" v="1225" actId="2696"/>
          <pc:sldLayoutMkLst>
            <pc:docMk/>
            <pc:sldMasterMk cId="495016549" sldId="2147483648"/>
            <pc:sldLayoutMk cId="2165900069" sldId="2147483650"/>
          </pc:sldLayoutMkLst>
          <pc:spChg chg="del">
            <ac:chgData name="Josh Cooper" userId="daecdff2-2c86-45d5-9dc5-33d360948956" providerId="ADAL" clId="{F7F8947D-B97B-485B-872A-74BB72F91C22}" dt="2022-03-01T09:04:45.141" v="1224"/>
            <ac:spMkLst>
              <pc:docMk/>
              <pc:sldMasterMk cId="495016549" sldId="2147483648"/>
              <pc:sldLayoutMk cId="2165900069" sldId="2147483650"/>
              <ac:spMk id="4" creationId="{19A9F728-C6EB-47CB-B5D7-D5F33BE65698}"/>
            </ac:spMkLst>
          </pc:spChg>
          <pc:picChg chg="del">
            <ac:chgData name="Josh Cooper" userId="daecdff2-2c86-45d5-9dc5-33d360948956" providerId="ADAL" clId="{F7F8947D-B97B-485B-872A-74BB72F91C22}" dt="2022-03-01T09:04:45.138" v="1222"/>
            <ac:picMkLst>
              <pc:docMk/>
              <pc:sldMasterMk cId="495016549" sldId="2147483648"/>
              <pc:sldLayoutMk cId="2165900069" sldId="2147483650"/>
              <ac:picMk id="3" creationId="{0C1C4012-7719-432A-83EF-309937DED142}"/>
            </ac:picMkLst>
          </pc:picChg>
        </pc:sldLayoutChg>
        <pc:sldLayoutChg chg="delSp del mod">
          <pc:chgData name="Josh Cooper" userId="daecdff2-2c86-45d5-9dc5-33d360948956" providerId="ADAL" clId="{F7F8947D-B97B-485B-872A-74BB72F91C22}" dt="2022-03-01T09:04:45.218" v="1253" actId="2696"/>
          <pc:sldLayoutMkLst>
            <pc:docMk/>
            <pc:sldMasterMk cId="495016549" sldId="2147483648"/>
            <pc:sldLayoutMk cId="2807435956" sldId="2147483651"/>
          </pc:sldLayoutMkLst>
          <pc:spChg chg="del">
            <ac:chgData name="Josh Cooper" userId="daecdff2-2c86-45d5-9dc5-33d360948956" providerId="ADAL" clId="{F7F8947D-B97B-485B-872A-74BB72F91C22}" dt="2022-03-01T09:04:45.207" v="1248"/>
            <ac:spMkLst>
              <pc:docMk/>
              <pc:sldMasterMk cId="495016549" sldId="2147483648"/>
              <pc:sldLayoutMk cId="2807435956" sldId="2147483651"/>
              <ac:spMk id="5" creationId="{2BE1E4BE-9E0F-49CD-8833-49DCD09F9AC6}"/>
            </ac:spMkLst>
          </pc:spChg>
          <pc:spChg chg="del">
            <ac:chgData name="Josh Cooper" userId="daecdff2-2c86-45d5-9dc5-33d360948956" providerId="ADAL" clId="{F7F8947D-B97B-485B-872A-74BB72F91C22}" dt="2022-03-01T09:04:45.209" v="1250"/>
            <ac:spMkLst>
              <pc:docMk/>
              <pc:sldMasterMk cId="495016549" sldId="2147483648"/>
              <pc:sldLayoutMk cId="2807435956" sldId="2147483651"/>
              <ac:spMk id="8" creationId="{8903ACA9-0E9A-4F1B-A1AC-EE0C3A7AE7EC}"/>
            </ac:spMkLst>
          </pc:spChg>
          <pc:spChg chg="del">
            <ac:chgData name="Josh Cooper" userId="daecdff2-2c86-45d5-9dc5-33d360948956" providerId="ADAL" clId="{F7F8947D-B97B-485B-872A-74BB72F91C22}" dt="2022-03-01T09:04:45.214" v="1252"/>
            <ac:spMkLst>
              <pc:docMk/>
              <pc:sldMasterMk cId="495016549" sldId="2147483648"/>
              <pc:sldLayoutMk cId="2807435956" sldId="2147483651"/>
              <ac:spMk id="10" creationId="{8548657A-2678-42DE-AF8E-1F005CA7E566}"/>
            </ac:spMkLst>
          </pc:spChg>
          <pc:picChg chg="del">
            <ac:chgData name="Josh Cooper" userId="daecdff2-2c86-45d5-9dc5-33d360948956" providerId="ADAL" clId="{F7F8947D-B97B-485B-872A-74BB72F91C22}" dt="2022-03-01T09:04:45.204" v="1246"/>
            <ac:picMkLst>
              <pc:docMk/>
              <pc:sldMasterMk cId="495016549" sldId="2147483648"/>
              <pc:sldLayoutMk cId="2807435956" sldId="2147483651"/>
              <ac:picMk id="2" creationId="{FB96ACA1-465B-415F-A27E-AC4E52E0A31C}"/>
            </ac:picMkLst>
          </pc:picChg>
        </pc:sldLayoutChg>
        <pc:sldLayoutChg chg="delSp del mod">
          <pc:chgData name="Josh Cooper" userId="daecdff2-2c86-45d5-9dc5-33d360948956" providerId="ADAL" clId="{F7F8947D-B97B-485B-872A-74BB72F91C22}" dt="2022-03-01T09:04:45.135" v="1220" actId="2696"/>
          <pc:sldLayoutMkLst>
            <pc:docMk/>
            <pc:sldMasterMk cId="495016549" sldId="2147483648"/>
            <pc:sldLayoutMk cId="2707489026" sldId="2147483652"/>
          </pc:sldLayoutMkLst>
          <pc:spChg chg="del">
            <ac:chgData name="Josh Cooper" userId="daecdff2-2c86-45d5-9dc5-33d360948956" providerId="ADAL" clId="{F7F8947D-B97B-485B-872A-74BB72F91C22}" dt="2022-03-01T09:04:45.125" v="1217"/>
            <ac:spMkLst>
              <pc:docMk/>
              <pc:sldMasterMk cId="495016549" sldId="2147483648"/>
              <pc:sldLayoutMk cId="2707489026" sldId="2147483652"/>
              <ac:spMk id="4" creationId="{E3605F4E-4C43-46EC-8934-22EA59D5E88F}"/>
            </ac:spMkLst>
          </pc:spChg>
          <pc:spChg chg="del">
            <ac:chgData name="Josh Cooper" userId="daecdff2-2c86-45d5-9dc5-33d360948956" providerId="ADAL" clId="{F7F8947D-B97B-485B-872A-74BB72F91C22}" dt="2022-03-01T09:04:45.129" v="1219"/>
            <ac:spMkLst>
              <pc:docMk/>
              <pc:sldMasterMk cId="495016549" sldId="2147483648"/>
              <pc:sldLayoutMk cId="2707489026" sldId="2147483652"/>
              <ac:spMk id="5" creationId="{780E15B4-FE92-4C20-B574-A6ADFC1D3086}"/>
            </ac:spMkLst>
          </pc:spChg>
          <pc:picChg chg="del">
            <ac:chgData name="Josh Cooper" userId="daecdff2-2c86-45d5-9dc5-33d360948956" providerId="ADAL" clId="{F7F8947D-B97B-485B-872A-74BB72F91C22}" dt="2022-03-01T09:04:45.122" v="1215"/>
            <ac:picMkLst>
              <pc:docMk/>
              <pc:sldMasterMk cId="495016549" sldId="2147483648"/>
              <pc:sldLayoutMk cId="2707489026" sldId="2147483652"/>
              <ac:picMk id="3" creationId="{9D1C47C1-F489-4151-BA47-98D340016D86}"/>
            </ac:picMkLst>
          </pc:picChg>
        </pc:sldLayoutChg>
        <pc:sldLayoutChg chg="delSp del mod">
          <pc:chgData name="Josh Cooper" userId="daecdff2-2c86-45d5-9dc5-33d360948956" providerId="ADAL" clId="{F7F8947D-B97B-485B-872A-74BB72F91C22}" dt="2022-03-01T09:04:45.118" v="1213" actId="2696"/>
          <pc:sldLayoutMkLst>
            <pc:docMk/>
            <pc:sldMasterMk cId="495016549" sldId="2147483648"/>
            <pc:sldLayoutMk cId="1828248013" sldId="2147483653"/>
          </pc:sldLayoutMkLst>
          <pc:spChg chg="del">
            <ac:chgData name="Josh Cooper" userId="daecdff2-2c86-45d5-9dc5-33d360948956" providerId="ADAL" clId="{F7F8947D-B97B-485B-872A-74BB72F91C22}" dt="2022-03-01T09:04:45.105" v="1208"/>
            <ac:spMkLst>
              <pc:docMk/>
              <pc:sldMasterMk cId="495016549" sldId="2147483648"/>
              <pc:sldLayoutMk cId="1828248013" sldId="2147483653"/>
              <ac:spMk id="3" creationId="{BA4BC889-9945-4FF7-AA19-98C8F74A802E}"/>
            </ac:spMkLst>
          </pc:spChg>
          <pc:spChg chg="del">
            <ac:chgData name="Josh Cooper" userId="daecdff2-2c86-45d5-9dc5-33d360948956" providerId="ADAL" clId="{F7F8947D-B97B-485B-872A-74BB72F91C22}" dt="2022-03-01T09:04:45.108" v="1210"/>
            <ac:spMkLst>
              <pc:docMk/>
              <pc:sldMasterMk cId="495016549" sldId="2147483648"/>
              <pc:sldLayoutMk cId="1828248013" sldId="2147483653"/>
              <ac:spMk id="4" creationId="{B68E1393-D837-463A-B9F7-B7AB303FF591}"/>
            </ac:spMkLst>
          </pc:spChg>
          <pc:spChg chg="del">
            <ac:chgData name="Josh Cooper" userId="daecdff2-2c86-45d5-9dc5-33d360948956" providerId="ADAL" clId="{F7F8947D-B97B-485B-872A-74BB72F91C22}" dt="2022-03-01T09:04:45.111" v="1212"/>
            <ac:spMkLst>
              <pc:docMk/>
              <pc:sldMasterMk cId="495016549" sldId="2147483648"/>
              <pc:sldLayoutMk cId="1828248013" sldId="2147483653"/>
              <ac:spMk id="5" creationId="{0384F08B-9CD5-4D83-9BBC-EB75A35D1537}"/>
            </ac:spMkLst>
          </pc:spChg>
          <pc:picChg chg="del">
            <ac:chgData name="Josh Cooper" userId="daecdff2-2c86-45d5-9dc5-33d360948956" providerId="ADAL" clId="{F7F8947D-B97B-485B-872A-74BB72F91C22}" dt="2022-03-01T09:04:45.102" v="1206"/>
            <ac:picMkLst>
              <pc:docMk/>
              <pc:sldMasterMk cId="495016549" sldId="2147483648"/>
              <pc:sldLayoutMk cId="1828248013" sldId="2147483653"/>
              <ac:picMk id="2" creationId="{F877BE2A-06A2-436B-BA5C-3CD855FF7D8E}"/>
            </ac:picMkLst>
          </pc:picChg>
        </pc:sldLayoutChg>
        <pc:sldLayoutChg chg="delSp del mod">
          <pc:chgData name="Josh Cooper" userId="daecdff2-2c86-45d5-9dc5-33d360948956" providerId="ADAL" clId="{F7F8947D-B97B-485B-872A-74BB72F91C22}" dt="2022-03-01T09:04:45.042" v="1185" actId="2696"/>
          <pc:sldLayoutMkLst>
            <pc:docMk/>
            <pc:sldMasterMk cId="495016549" sldId="2147483648"/>
            <pc:sldLayoutMk cId="3559408921" sldId="2147483654"/>
          </pc:sldLayoutMkLst>
          <pc:spChg chg="del">
            <ac:chgData name="Josh Cooper" userId="daecdff2-2c86-45d5-9dc5-33d360948956" providerId="ADAL" clId="{F7F8947D-B97B-485B-872A-74BB72F91C22}" dt="2022-03-01T09:04:45.036" v="1184"/>
            <ac:spMkLst>
              <pc:docMk/>
              <pc:sldMasterMk cId="495016549" sldId="2147483648"/>
              <pc:sldLayoutMk cId="3559408921" sldId="2147483654"/>
              <ac:spMk id="8" creationId="{32B07B8E-623F-4249-BAA3-37B60D2C1762}"/>
            </ac:spMkLst>
          </pc:spChg>
          <pc:picChg chg="del">
            <ac:chgData name="Josh Cooper" userId="daecdff2-2c86-45d5-9dc5-33d360948956" providerId="ADAL" clId="{F7F8947D-B97B-485B-872A-74BB72F91C22}" dt="2022-03-01T09:04:45.032" v="1182"/>
            <ac:picMkLst>
              <pc:docMk/>
              <pc:sldMasterMk cId="495016549" sldId="2147483648"/>
              <pc:sldLayoutMk cId="3559408921" sldId="2147483654"/>
              <ac:picMk id="3" creationId="{B0079055-A80A-43C7-87C8-B750256364BB}"/>
            </ac:picMkLst>
          </pc:picChg>
        </pc:sldLayoutChg>
        <pc:sldLayoutChg chg="delSp del mod">
          <pc:chgData name="Josh Cooper" userId="daecdff2-2c86-45d5-9dc5-33d360948956" providerId="ADAL" clId="{F7F8947D-B97B-485B-872A-74BB72F91C22}" dt="2022-03-01T09:04:45.026" v="1180" actId="2696"/>
          <pc:sldLayoutMkLst>
            <pc:docMk/>
            <pc:sldMasterMk cId="495016549" sldId="2147483648"/>
            <pc:sldLayoutMk cId="254108026" sldId="2147483656"/>
          </pc:sldLayoutMkLst>
          <pc:spChg chg="del">
            <ac:chgData name="Josh Cooper" userId="daecdff2-2c86-45d5-9dc5-33d360948956" providerId="ADAL" clId="{F7F8947D-B97B-485B-872A-74BB72F91C22}" dt="2022-03-01T09:04:45.015" v="1177"/>
            <ac:spMkLst>
              <pc:docMk/>
              <pc:sldMasterMk cId="495016549" sldId="2147483648"/>
              <pc:sldLayoutMk cId="254108026" sldId="2147483656"/>
              <ac:spMk id="9" creationId="{63F59A13-BEA6-4F9E-956B-68F48A90B6A1}"/>
            </ac:spMkLst>
          </pc:spChg>
          <pc:spChg chg="del">
            <ac:chgData name="Josh Cooper" userId="daecdff2-2c86-45d5-9dc5-33d360948956" providerId="ADAL" clId="{F7F8947D-B97B-485B-872A-74BB72F91C22}" dt="2022-03-01T09:04:45.020" v="1179"/>
            <ac:spMkLst>
              <pc:docMk/>
              <pc:sldMasterMk cId="495016549" sldId="2147483648"/>
              <pc:sldLayoutMk cId="254108026" sldId="2147483656"/>
              <ac:spMk id="10" creationId="{A0551CDF-53C2-4126-855F-8FC537385394}"/>
            </ac:spMkLst>
          </pc:spChg>
          <pc:picChg chg="del">
            <ac:chgData name="Josh Cooper" userId="daecdff2-2c86-45d5-9dc5-33d360948956" providerId="ADAL" clId="{F7F8947D-B97B-485B-872A-74BB72F91C22}" dt="2022-03-01T09:04:45.008" v="1175"/>
            <ac:picMkLst>
              <pc:docMk/>
              <pc:sldMasterMk cId="495016549" sldId="2147483648"/>
              <pc:sldLayoutMk cId="254108026" sldId="2147483656"/>
              <ac:picMk id="6" creationId="{1C6DEF98-9ECC-44A9-AFA4-A6BBE90C16A5}"/>
            </ac:picMkLst>
          </pc:picChg>
        </pc:sldLayoutChg>
        <pc:sldLayoutChg chg="delSp del mod">
          <pc:chgData name="Josh Cooper" userId="daecdff2-2c86-45d5-9dc5-33d360948956" providerId="ADAL" clId="{F7F8947D-B97B-485B-872A-74BB72F91C22}" dt="2022-03-01T09:04:45.003" v="1173" actId="2696"/>
          <pc:sldLayoutMkLst>
            <pc:docMk/>
            <pc:sldMasterMk cId="495016549" sldId="2147483648"/>
            <pc:sldLayoutMk cId="3659980236" sldId="2147483657"/>
          </pc:sldLayoutMkLst>
          <pc:spChg chg="del">
            <ac:chgData name="Josh Cooper" userId="daecdff2-2c86-45d5-9dc5-33d360948956" providerId="ADAL" clId="{F7F8947D-B97B-485B-872A-74BB72F91C22}" dt="2022-03-01T09:04:44.990" v="1170"/>
            <ac:spMkLst>
              <pc:docMk/>
              <pc:sldMasterMk cId="495016549" sldId="2147483648"/>
              <pc:sldLayoutMk cId="3659980236" sldId="2147483657"/>
              <ac:spMk id="3" creationId="{9BE4FEF8-B347-4093-AFB5-AC1C551E0D00}"/>
            </ac:spMkLst>
          </pc:spChg>
          <pc:spChg chg="del">
            <ac:chgData name="Josh Cooper" userId="daecdff2-2c86-45d5-9dc5-33d360948956" providerId="ADAL" clId="{F7F8947D-B97B-485B-872A-74BB72F91C22}" dt="2022-03-01T09:04:44.996" v="1172"/>
            <ac:spMkLst>
              <pc:docMk/>
              <pc:sldMasterMk cId="495016549" sldId="2147483648"/>
              <pc:sldLayoutMk cId="3659980236" sldId="2147483657"/>
              <ac:spMk id="4" creationId="{EF1F4440-FE66-49C1-B14D-9A367EF2ACD9}"/>
            </ac:spMkLst>
          </pc:spChg>
          <pc:picChg chg="del">
            <ac:chgData name="Josh Cooper" userId="daecdff2-2c86-45d5-9dc5-33d360948956" providerId="ADAL" clId="{F7F8947D-B97B-485B-872A-74BB72F91C22}" dt="2022-03-01T09:04:44.987" v="1168"/>
            <ac:picMkLst>
              <pc:docMk/>
              <pc:sldMasterMk cId="495016549" sldId="2147483648"/>
              <pc:sldLayoutMk cId="3659980236" sldId="2147483657"/>
              <ac:picMk id="2" creationId="{02E97D3A-E7BF-49BD-9CCB-DFE86FECC452}"/>
            </ac:picMkLst>
          </pc:picChg>
        </pc:sldLayoutChg>
        <pc:sldLayoutChg chg="delSp del mod">
          <pc:chgData name="Josh Cooper" userId="daecdff2-2c86-45d5-9dc5-33d360948956" providerId="ADAL" clId="{F7F8947D-B97B-485B-872A-74BB72F91C22}" dt="2022-03-01T09:04:44.927" v="1147" actId="2696"/>
          <pc:sldLayoutMkLst>
            <pc:docMk/>
            <pc:sldMasterMk cId="495016549" sldId="2147483648"/>
            <pc:sldLayoutMk cId="898114095" sldId="2147483658"/>
          </pc:sldLayoutMkLst>
          <pc:spChg chg="del">
            <ac:chgData name="Josh Cooper" userId="daecdff2-2c86-45d5-9dc5-33d360948956" providerId="ADAL" clId="{F7F8947D-B97B-485B-872A-74BB72F91C22}" dt="2022-03-01T09:04:44.923" v="1146"/>
            <ac:spMkLst>
              <pc:docMk/>
              <pc:sldMasterMk cId="495016549" sldId="2147483648"/>
              <pc:sldLayoutMk cId="898114095" sldId="2147483658"/>
              <ac:spMk id="3" creationId="{74FEC4F1-B152-409A-AC97-585BBBF79393}"/>
            </ac:spMkLst>
          </pc:spChg>
          <pc:picChg chg="del">
            <ac:chgData name="Josh Cooper" userId="daecdff2-2c86-45d5-9dc5-33d360948956" providerId="ADAL" clId="{F7F8947D-B97B-485B-872A-74BB72F91C22}" dt="2022-03-01T09:04:44.919" v="1144"/>
            <ac:picMkLst>
              <pc:docMk/>
              <pc:sldMasterMk cId="495016549" sldId="2147483648"/>
              <pc:sldLayoutMk cId="898114095" sldId="2147483658"/>
              <ac:picMk id="2" creationId="{2C7FA91B-B61F-403C-9BC6-6EF5B475BBBA}"/>
            </ac:picMkLst>
          </pc:picChg>
        </pc:sldLayoutChg>
        <pc:sldLayoutChg chg="delSp del mod">
          <pc:chgData name="Josh Cooper" userId="daecdff2-2c86-45d5-9dc5-33d360948956" providerId="ADAL" clId="{F7F8947D-B97B-485B-872A-74BB72F91C22}" dt="2022-03-01T09:04:44.916" v="1142" actId="2696"/>
          <pc:sldLayoutMkLst>
            <pc:docMk/>
            <pc:sldMasterMk cId="495016549" sldId="2147483648"/>
            <pc:sldLayoutMk cId="4254230282" sldId="2147483659"/>
          </pc:sldLayoutMkLst>
          <pc:spChg chg="del">
            <ac:chgData name="Josh Cooper" userId="daecdff2-2c86-45d5-9dc5-33d360948956" providerId="ADAL" clId="{F7F8947D-B97B-485B-872A-74BB72F91C22}" dt="2022-03-01T09:04:44.907" v="1139"/>
            <ac:spMkLst>
              <pc:docMk/>
              <pc:sldMasterMk cId="495016549" sldId="2147483648"/>
              <pc:sldLayoutMk cId="4254230282" sldId="2147483659"/>
              <ac:spMk id="9" creationId="{56085F51-D4DF-498A-9DFE-3A8EF72354A3}"/>
            </ac:spMkLst>
          </pc:spChg>
          <pc:spChg chg="del">
            <ac:chgData name="Josh Cooper" userId="daecdff2-2c86-45d5-9dc5-33d360948956" providerId="ADAL" clId="{F7F8947D-B97B-485B-872A-74BB72F91C22}" dt="2022-03-01T09:04:44.910" v="1141"/>
            <ac:spMkLst>
              <pc:docMk/>
              <pc:sldMasterMk cId="495016549" sldId="2147483648"/>
              <pc:sldLayoutMk cId="4254230282" sldId="2147483659"/>
              <ac:spMk id="10" creationId="{E88A04F5-B199-410A-A061-E81BC599ABA0}"/>
            </ac:spMkLst>
          </pc:spChg>
          <pc:picChg chg="del">
            <ac:chgData name="Josh Cooper" userId="daecdff2-2c86-45d5-9dc5-33d360948956" providerId="ADAL" clId="{F7F8947D-B97B-485B-872A-74BB72F91C22}" dt="2022-03-01T09:04:44.904" v="1137"/>
            <ac:picMkLst>
              <pc:docMk/>
              <pc:sldMasterMk cId="495016549" sldId="2147483648"/>
              <pc:sldLayoutMk cId="4254230282" sldId="2147483659"/>
              <ac:picMk id="6" creationId="{471C0D18-7C97-422D-8935-50DAF3CE7DC2}"/>
            </ac:picMkLst>
          </pc:picChg>
        </pc:sldLayoutChg>
        <pc:sldLayoutChg chg="delSp del mod">
          <pc:chgData name="Josh Cooper" userId="daecdff2-2c86-45d5-9dc5-33d360948956" providerId="ADAL" clId="{F7F8947D-B97B-485B-872A-74BB72F91C22}" dt="2022-03-01T09:04:44.900" v="1135" actId="2696"/>
          <pc:sldLayoutMkLst>
            <pc:docMk/>
            <pc:sldMasterMk cId="495016549" sldId="2147483648"/>
            <pc:sldLayoutMk cId="2583305497" sldId="2147483660"/>
          </pc:sldLayoutMkLst>
          <pc:spChg chg="del">
            <ac:chgData name="Josh Cooper" userId="daecdff2-2c86-45d5-9dc5-33d360948956" providerId="ADAL" clId="{F7F8947D-B97B-485B-872A-74BB72F91C22}" dt="2022-03-01T09:04:44.890" v="1132"/>
            <ac:spMkLst>
              <pc:docMk/>
              <pc:sldMasterMk cId="495016549" sldId="2147483648"/>
              <pc:sldLayoutMk cId="2583305497" sldId="2147483660"/>
              <ac:spMk id="3" creationId="{918D898B-F969-48C2-BD09-96571C048892}"/>
            </ac:spMkLst>
          </pc:spChg>
          <pc:spChg chg="del">
            <ac:chgData name="Josh Cooper" userId="daecdff2-2c86-45d5-9dc5-33d360948956" providerId="ADAL" clId="{F7F8947D-B97B-485B-872A-74BB72F91C22}" dt="2022-03-01T09:04:44.893" v="1134"/>
            <ac:spMkLst>
              <pc:docMk/>
              <pc:sldMasterMk cId="495016549" sldId="2147483648"/>
              <pc:sldLayoutMk cId="2583305497" sldId="2147483660"/>
              <ac:spMk id="4" creationId="{5E3DA2A6-341B-48A8-8B4B-39E0C03E5A93}"/>
            </ac:spMkLst>
          </pc:spChg>
          <pc:picChg chg="del">
            <ac:chgData name="Josh Cooper" userId="daecdff2-2c86-45d5-9dc5-33d360948956" providerId="ADAL" clId="{F7F8947D-B97B-485B-872A-74BB72F91C22}" dt="2022-03-01T09:04:44.887" v="1130"/>
            <ac:picMkLst>
              <pc:docMk/>
              <pc:sldMasterMk cId="495016549" sldId="2147483648"/>
              <pc:sldLayoutMk cId="2583305497" sldId="2147483660"/>
              <ac:picMk id="2" creationId="{12547741-FF4C-4771-B26E-3B6555D53813}"/>
            </ac:picMkLst>
          </pc:picChg>
        </pc:sldLayoutChg>
        <pc:sldLayoutChg chg="delSp del mod">
          <pc:chgData name="Josh Cooper" userId="daecdff2-2c86-45d5-9dc5-33d360948956" providerId="ADAL" clId="{F7F8947D-B97B-485B-872A-74BB72F91C22}" dt="2022-03-01T09:04:44.830" v="1109" actId="2696"/>
          <pc:sldLayoutMkLst>
            <pc:docMk/>
            <pc:sldMasterMk cId="495016549" sldId="2147483648"/>
            <pc:sldLayoutMk cId="1531337881" sldId="2147483661"/>
          </pc:sldLayoutMkLst>
          <pc:spChg chg="del">
            <ac:chgData name="Josh Cooper" userId="daecdff2-2c86-45d5-9dc5-33d360948956" providerId="ADAL" clId="{F7F8947D-B97B-485B-872A-74BB72F91C22}" dt="2022-03-01T09:04:44.825" v="1108"/>
            <ac:spMkLst>
              <pc:docMk/>
              <pc:sldMasterMk cId="495016549" sldId="2147483648"/>
              <pc:sldLayoutMk cId="1531337881" sldId="2147483661"/>
              <ac:spMk id="3" creationId="{843FD7F2-83E7-4D0E-8468-346F70AC817F}"/>
            </ac:spMkLst>
          </pc:spChg>
          <pc:picChg chg="del">
            <ac:chgData name="Josh Cooper" userId="daecdff2-2c86-45d5-9dc5-33d360948956" providerId="ADAL" clId="{F7F8947D-B97B-485B-872A-74BB72F91C22}" dt="2022-03-01T09:04:44.821" v="1106"/>
            <ac:picMkLst>
              <pc:docMk/>
              <pc:sldMasterMk cId="495016549" sldId="2147483648"/>
              <pc:sldLayoutMk cId="1531337881" sldId="2147483661"/>
              <ac:picMk id="2" creationId="{5327197A-D9D3-4F47-B570-B4A246F1515D}"/>
            </ac:picMkLst>
          </pc:picChg>
        </pc:sldLayoutChg>
        <pc:sldLayoutChg chg="delSp del mod">
          <pc:chgData name="Josh Cooper" userId="daecdff2-2c86-45d5-9dc5-33d360948956" providerId="ADAL" clId="{F7F8947D-B97B-485B-872A-74BB72F91C22}" dt="2022-03-01T09:04:44.817" v="1104" actId="2696"/>
          <pc:sldLayoutMkLst>
            <pc:docMk/>
            <pc:sldMasterMk cId="495016549" sldId="2147483648"/>
            <pc:sldLayoutMk cId="2825286768" sldId="2147483662"/>
          </pc:sldLayoutMkLst>
          <pc:spChg chg="del">
            <ac:chgData name="Josh Cooper" userId="daecdff2-2c86-45d5-9dc5-33d360948956" providerId="ADAL" clId="{F7F8947D-B97B-485B-872A-74BB72F91C22}" dt="2022-03-01T09:04:44.808" v="1101"/>
            <ac:spMkLst>
              <pc:docMk/>
              <pc:sldMasterMk cId="495016549" sldId="2147483648"/>
              <pc:sldLayoutMk cId="2825286768" sldId="2147483662"/>
              <ac:spMk id="8" creationId="{7C96F5F3-DC0F-447C-B563-F86AB49DA749}"/>
            </ac:spMkLst>
          </pc:spChg>
          <pc:spChg chg="del">
            <ac:chgData name="Josh Cooper" userId="daecdff2-2c86-45d5-9dc5-33d360948956" providerId="ADAL" clId="{F7F8947D-B97B-485B-872A-74BB72F91C22}" dt="2022-03-01T09:04:44.811" v="1103"/>
            <ac:spMkLst>
              <pc:docMk/>
              <pc:sldMasterMk cId="495016549" sldId="2147483648"/>
              <pc:sldLayoutMk cId="2825286768" sldId="2147483662"/>
              <ac:spMk id="9" creationId="{ED662F1D-A490-453F-8CC6-DB3C63B6A4A8}"/>
            </ac:spMkLst>
          </pc:spChg>
          <pc:picChg chg="del">
            <ac:chgData name="Josh Cooper" userId="daecdff2-2c86-45d5-9dc5-33d360948956" providerId="ADAL" clId="{F7F8947D-B97B-485B-872A-74BB72F91C22}" dt="2022-03-01T09:04:44.805" v="1099"/>
            <ac:picMkLst>
              <pc:docMk/>
              <pc:sldMasterMk cId="495016549" sldId="2147483648"/>
              <pc:sldLayoutMk cId="2825286768" sldId="2147483662"/>
              <ac:picMk id="3" creationId="{345FD33B-C175-4375-ABD5-9DE98571716D}"/>
            </ac:picMkLst>
          </pc:picChg>
        </pc:sldLayoutChg>
        <pc:sldLayoutChg chg="delSp del mod">
          <pc:chgData name="Josh Cooper" userId="daecdff2-2c86-45d5-9dc5-33d360948956" providerId="ADAL" clId="{F7F8947D-B97B-485B-872A-74BB72F91C22}" dt="2022-03-01T09:04:44.801" v="1097" actId="2696"/>
          <pc:sldLayoutMkLst>
            <pc:docMk/>
            <pc:sldMasterMk cId="495016549" sldId="2147483648"/>
            <pc:sldLayoutMk cId="3194694799" sldId="2147483663"/>
          </pc:sldLayoutMkLst>
          <pc:spChg chg="del">
            <ac:chgData name="Josh Cooper" userId="daecdff2-2c86-45d5-9dc5-33d360948956" providerId="ADAL" clId="{F7F8947D-B97B-485B-872A-74BB72F91C22}" dt="2022-03-01T09:04:44.792" v="1094"/>
            <ac:spMkLst>
              <pc:docMk/>
              <pc:sldMasterMk cId="495016549" sldId="2147483648"/>
              <pc:sldLayoutMk cId="3194694799" sldId="2147483663"/>
              <ac:spMk id="3" creationId="{57D61610-05EF-4361-BCBA-B4EABF43E345}"/>
            </ac:spMkLst>
          </pc:spChg>
          <pc:spChg chg="del">
            <ac:chgData name="Josh Cooper" userId="daecdff2-2c86-45d5-9dc5-33d360948956" providerId="ADAL" clId="{F7F8947D-B97B-485B-872A-74BB72F91C22}" dt="2022-03-01T09:04:44.796" v="1096"/>
            <ac:spMkLst>
              <pc:docMk/>
              <pc:sldMasterMk cId="495016549" sldId="2147483648"/>
              <pc:sldLayoutMk cId="3194694799" sldId="2147483663"/>
              <ac:spMk id="4" creationId="{4C6E56ED-9130-4CCB-9943-043EDEF7FB2D}"/>
            </ac:spMkLst>
          </pc:spChg>
          <pc:picChg chg="del">
            <ac:chgData name="Josh Cooper" userId="daecdff2-2c86-45d5-9dc5-33d360948956" providerId="ADAL" clId="{F7F8947D-B97B-485B-872A-74BB72F91C22}" dt="2022-03-01T09:04:44.788" v="1092"/>
            <ac:picMkLst>
              <pc:docMk/>
              <pc:sldMasterMk cId="495016549" sldId="2147483648"/>
              <pc:sldLayoutMk cId="3194694799" sldId="2147483663"/>
              <ac:picMk id="2" creationId="{CB0EEAFF-F06A-4801-A07F-9CD6D4771226}"/>
            </ac:picMkLst>
          </pc:picChg>
        </pc:sldLayoutChg>
        <pc:sldLayoutChg chg="delSp del mod">
          <pc:chgData name="Josh Cooper" userId="daecdff2-2c86-45d5-9dc5-33d360948956" providerId="ADAL" clId="{F7F8947D-B97B-485B-872A-74BB72F91C22}" dt="2022-03-01T09:04:44.732" v="1071" actId="2696"/>
          <pc:sldLayoutMkLst>
            <pc:docMk/>
            <pc:sldMasterMk cId="495016549" sldId="2147483648"/>
            <pc:sldLayoutMk cId="488349341" sldId="2147483664"/>
          </pc:sldLayoutMkLst>
          <pc:spChg chg="del">
            <ac:chgData name="Josh Cooper" userId="daecdff2-2c86-45d5-9dc5-33d360948956" providerId="ADAL" clId="{F7F8947D-B97B-485B-872A-74BB72F91C22}" dt="2022-03-01T09:04:44.726" v="1070"/>
            <ac:spMkLst>
              <pc:docMk/>
              <pc:sldMasterMk cId="495016549" sldId="2147483648"/>
              <pc:sldLayoutMk cId="488349341" sldId="2147483664"/>
              <ac:spMk id="3" creationId="{4C5CCD2D-E1E8-47FA-87EE-0E3F993503BA}"/>
            </ac:spMkLst>
          </pc:spChg>
          <pc:picChg chg="del">
            <ac:chgData name="Josh Cooper" userId="daecdff2-2c86-45d5-9dc5-33d360948956" providerId="ADAL" clId="{F7F8947D-B97B-485B-872A-74BB72F91C22}" dt="2022-03-01T09:04:44.721" v="1068"/>
            <ac:picMkLst>
              <pc:docMk/>
              <pc:sldMasterMk cId="495016549" sldId="2147483648"/>
              <pc:sldLayoutMk cId="488349341" sldId="2147483664"/>
              <ac:picMk id="2" creationId="{60989F53-9705-4746-8B70-E3946B65A9E8}"/>
            </ac:picMkLst>
          </pc:picChg>
        </pc:sldLayoutChg>
        <pc:sldLayoutChg chg="delSp del mod">
          <pc:chgData name="Josh Cooper" userId="daecdff2-2c86-45d5-9dc5-33d360948956" providerId="ADAL" clId="{F7F8947D-B97B-485B-872A-74BB72F91C22}" dt="2022-03-01T09:04:44.715" v="1066" actId="2696"/>
          <pc:sldLayoutMkLst>
            <pc:docMk/>
            <pc:sldMasterMk cId="495016549" sldId="2147483648"/>
            <pc:sldLayoutMk cId="4053870172" sldId="2147483665"/>
          </pc:sldLayoutMkLst>
          <pc:spChg chg="del">
            <ac:chgData name="Josh Cooper" userId="daecdff2-2c86-45d5-9dc5-33d360948956" providerId="ADAL" clId="{F7F8947D-B97B-485B-872A-74BB72F91C22}" dt="2022-03-01T09:04:44.704" v="1063"/>
            <ac:spMkLst>
              <pc:docMk/>
              <pc:sldMasterMk cId="495016549" sldId="2147483648"/>
              <pc:sldLayoutMk cId="4053870172" sldId="2147483665"/>
              <ac:spMk id="8" creationId="{3E4E1AEF-5797-4A04-A9A2-34439313FE1A}"/>
            </ac:spMkLst>
          </pc:spChg>
          <pc:spChg chg="del">
            <ac:chgData name="Josh Cooper" userId="daecdff2-2c86-45d5-9dc5-33d360948956" providerId="ADAL" clId="{F7F8947D-B97B-485B-872A-74BB72F91C22}" dt="2022-03-01T09:04:44.708" v="1065"/>
            <ac:spMkLst>
              <pc:docMk/>
              <pc:sldMasterMk cId="495016549" sldId="2147483648"/>
              <pc:sldLayoutMk cId="4053870172" sldId="2147483665"/>
              <ac:spMk id="9" creationId="{C85E29F4-3D6D-4092-83CF-B0C877AF37E6}"/>
            </ac:spMkLst>
          </pc:spChg>
          <pc:picChg chg="del">
            <ac:chgData name="Josh Cooper" userId="daecdff2-2c86-45d5-9dc5-33d360948956" providerId="ADAL" clId="{F7F8947D-B97B-485B-872A-74BB72F91C22}" dt="2022-03-01T09:04:44.701" v="1061"/>
            <ac:picMkLst>
              <pc:docMk/>
              <pc:sldMasterMk cId="495016549" sldId="2147483648"/>
              <pc:sldLayoutMk cId="4053870172" sldId="2147483665"/>
              <ac:picMk id="3" creationId="{35D24CA8-BCAC-4996-BA1E-89CC913EB8E2}"/>
            </ac:picMkLst>
          </pc:picChg>
        </pc:sldLayoutChg>
        <pc:sldLayoutChg chg="delSp del mod">
          <pc:chgData name="Josh Cooper" userId="daecdff2-2c86-45d5-9dc5-33d360948956" providerId="ADAL" clId="{F7F8947D-B97B-485B-872A-74BB72F91C22}" dt="2022-03-01T09:04:44.694" v="1059" actId="2696"/>
          <pc:sldLayoutMkLst>
            <pc:docMk/>
            <pc:sldMasterMk cId="495016549" sldId="2147483648"/>
            <pc:sldLayoutMk cId="3908615846" sldId="2147483666"/>
          </pc:sldLayoutMkLst>
          <pc:spChg chg="del">
            <ac:chgData name="Josh Cooper" userId="daecdff2-2c86-45d5-9dc5-33d360948956" providerId="ADAL" clId="{F7F8947D-B97B-485B-872A-74BB72F91C22}" dt="2022-03-01T09:04:44.685" v="1056"/>
            <ac:spMkLst>
              <pc:docMk/>
              <pc:sldMasterMk cId="495016549" sldId="2147483648"/>
              <pc:sldLayoutMk cId="3908615846" sldId="2147483666"/>
              <ac:spMk id="4" creationId="{4DDB95D4-257D-4844-BADA-F2D103583181}"/>
            </ac:spMkLst>
          </pc:spChg>
          <pc:spChg chg="del">
            <ac:chgData name="Josh Cooper" userId="daecdff2-2c86-45d5-9dc5-33d360948956" providerId="ADAL" clId="{F7F8947D-B97B-485B-872A-74BB72F91C22}" dt="2022-03-01T09:04:44.689" v="1058"/>
            <ac:spMkLst>
              <pc:docMk/>
              <pc:sldMasterMk cId="495016549" sldId="2147483648"/>
              <pc:sldLayoutMk cId="3908615846" sldId="2147483666"/>
              <ac:spMk id="5" creationId="{0C2713C1-D3D5-4A4F-8FF9-8F12E8CE926E}"/>
            </ac:spMkLst>
          </pc:spChg>
          <pc:picChg chg="del">
            <ac:chgData name="Josh Cooper" userId="daecdff2-2c86-45d5-9dc5-33d360948956" providerId="ADAL" clId="{F7F8947D-B97B-485B-872A-74BB72F91C22}" dt="2022-03-01T09:04:44.679" v="1054"/>
            <ac:picMkLst>
              <pc:docMk/>
              <pc:sldMasterMk cId="495016549" sldId="2147483648"/>
              <pc:sldLayoutMk cId="3908615846" sldId="2147483666"/>
              <ac:picMk id="3" creationId="{95307FCB-7FE7-4AF6-A340-766EDFB2B4D7}"/>
            </ac:picMkLst>
          </pc:picChg>
        </pc:sldLayoutChg>
        <pc:sldLayoutChg chg="delSp del mod">
          <pc:chgData name="Josh Cooper" userId="daecdff2-2c86-45d5-9dc5-33d360948956" providerId="ADAL" clId="{F7F8947D-B97B-485B-872A-74BB72F91C22}" dt="2022-03-01T09:04:44.610" v="1033" actId="2696"/>
          <pc:sldLayoutMkLst>
            <pc:docMk/>
            <pc:sldMasterMk cId="495016549" sldId="2147483648"/>
            <pc:sldLayoutMk cId="783749186" sldId="2147483667"/>
          </pc:sldLayoutMkLst>
          <pc:spChg chg="del">
            <ac:chgData name="Josh Cooper" userId="daecdff2-2c86-45d5-9dc5-33d360948956" providerId="ADAL" clId="{F7F8947D-B97B-485B-872A-74BB72F91C22}" dt="2022-03-01T09:04:44.605" v="1032"/>
            <ac:spMkLst>
              <pc:docMk/>
              <pc:sldMasterMk cId="495016549" sldId="2147483648"/>
              <pc:sldLayoutMk cId="783749186" sldId="2147483667"/>
              <ac:spMk id="3" creationId="{6D4F3FC0-B59B-465F-8DCB-ABA94BBFCE07}"/>
            </ac:spMkLst>
          </pc:spChg>
          <pc:picChg chg="del">
            <ac:chgData name="Josh Cooper" userId="daecdff2-2c86-45d5-9dc5-33d360948956" providerId="ADAL" clId="{F7F8947D-B97B-485B-872A-74BB72F91C22}" dt="2022-03-01T09:04:44.601" v="1030"/>
            <ac:picMkLst>
              <pc:docMk/>
              <pc:sldMasterMk cId="495016549" sldId="2147483648"/>
              <pc:sldLayoutMk cId="783749186" sldId="2147483667"/>
              <ac:picMk id="2" creationId="{3AAAE974-797A-49C5-A8E9-910FC403736B}"/>
            </ac:picMkLst>
          </pc:picChg>
        </pc:sldLayoutChg>
        <pc:sldLayoutChg chg="delSp del mod">
          <pc:chgData name="Josh Cooper" userId="daecdff2-2c86-45d5-9dc5-33d360948956" providerId="ADAL" clId="{F7F8947D-B97B-485B-872A-74BB72F91C22}" dt="2022-03-01T09:04:45.201" v="1244" actId="2696"/>
          <pc:sldLayoutMkLst>
            <pc:docMk/>
            <pc:sldMasterMk cId="495016549" sldId="2147483648"/>
            <pc:sldLayoutMk cId="317522747" sldId="2147483669"/>
          </pc:sldLayoutMkLst>
          <pc:spChg chg="del">
            <ac:chgData name="Josh Cooper" userId="daecdff2-2c86-45d5-9dc5-33d360948956" providerId="ADAL" clId="{F7F8947D-B97B-485B-872A-74BB72F91C22}" dt="2022-03-01T09:04:45.190" v="1241"/>
            <ac:spMkLst>
              <pc:docMk/>
              <pc:sldMasterMk cId="495016549" sldId="2147483648"/>
              <pc:sldLayoutMk cId="317522747" sldId="2147483669"/>
              <ac:spMk id="3" creationId="{DFFC5C3F-0E06-4616-B9AE-24FDF255647C}"/>
            </ac:spMkLst>
          </pc:spChg>
          <pc:spChg chg="del">
            <ac:chgData name="Josh Cooper" userId="daecdff2-2c86-45d5-9dc5-33d360948956" providerId="ADAL" clId="{F7F8947D-B97B-485B-872A-74BB72F91C22}" dt="2022-03-01T09:04:45.193" v="1243"/>
            <ac:spMkLst>
              <pc:docMk/>
              <pc:sldMasterMk cId="495016549" sldId="2147483648"/>
              <pc:sldLayoutMk cId="317522747" sldId="2147483669"/>
              <ac:spMk id="6" creationId="{EBD1FAEE-489F-4553-A82D-A0F68FD77CED}"/>
            </ac:spMkLst>
          </pc:spChg>
          <pc:picChg chg="del">
            <ac:chgData name="Josh Cooper" userId="daecdff2-2c86-45d5-9dc5-33d360948956" providerId="ADAL" clId="{F7F8947D-B97B-485B-872A-74BB72F91C22}" dt="2022-03-01T09:04:45.186" v="1239"/>
            <ac:picMkLst>
              <pc:docMk/>
              <pc:sldMasterMk cId="495016549" sldId="2147483648"/>
              <pc:sldLayoutMk cId="317522747" sldId="2147483669"/>
              <ac:picMk id="5" creationId="{EDE0BF20-1272-4A66-8D7B-C98EEFAAFACF}"/>
            </ac:picMkLst>
          </pc:picChg>
        </pc:sldLayoutChg>
        <pc:sldLayoutChg chg="delSp del mod">
          <pc:chgData name="Josh Cooper" userId="daecdff2-2c86-45d5-9dc5-33d360948956" providerId="ADAL" clId="{F7F8947D-B97B-485B-872A-74BB72F91C22}" dt="2022-03-01T09:04:45.183" v="1237" actId="2696"/>
          <pc:sldLayoutMkLst>
            <pc:docMk/>
            <pc:sldMasterMk cId="495016549" sldId="2147483648"/>
            <pc:sldLayoutMk cId="1100474013" sldId="2147483670"/>
          </pc:sldLayoutMkLst>
          <pc:spChg chg="del">
            <ac:chgData name="Josh Cooper" userId="daecdff2-2c86-45d5-9dc5-33d360948956" providerId="ADAL" clId="{F7F8947D-B97B-485B-872A-74BB72F91C22}" dt="2022-03-01T09:04:45.177" v="1236"/>
            <ac:spMkLst>
              <pc:docMk/>
              <pc:sldMasterMk cId="495016549" sldId="2147483648"/>
              <pc:sldLayoutMk cId="1100474013" sldId="2147483670"/>
              <ac:spMk id="8" creationId="{4EA25F86-9891-481D-B0B2-8D0E62C3CAD2}"/>
            </ac:spMkLst>
          </pc:spChg>
          <pc:picChg chg="del">
            <ac:chgData name="Josh Cooper" userId="daecdff2-2c86-45d5-9dc5-33d360948956" providerId="ADAL" clId="{F7F8947D-B97B-485B-872A-74BB72F91C22}" dt="2022-03-01T09:04:45.173" v="1234"/>
            <ac:picMkLst>
              <pc:docMk/>
              <pc:sldMasterMk cId="495016549" sldId="2147483648"/>
              <pc:sldLayoutMk cId="1100474013" sldId="2147483670"/>
              <ac:picMk id="6" creationId="{54D29493-C804-4451-B118-2E791354C522}"/>
            </ac:picMkLst>
          </pc:picChg>
        </pc:sldLayoutChg>
        <pc:sldLayoutChg chg="delSp del mod">
          <pc:chgData name="Josh Cooper" userId="daecdff2-2c86-45d5-9dc5-33d360948956" providerId="ADAL" clId="{F7F8947D-B97B-485B-872A-74BB72F91C22}" dt="2022-03-01T09:04:45.098" v="1204" actId="2696"/>
          <pc:sldLayoutMkLst>
            <pc:docMk/>
            <pc:sldMasterMk cId="495016549" sldId="2147483648"/>
            <pc:sldLayoutMk cId="2622775588" sldId="2147483671"/>
          </pc:sldLayoutMkLst>
          <pc:spChg chg="del">
            <ac:chgData name="Josh Cooper" userId="daecdff2-2c86-45d5-9dc5-33d360948956" providerId="ADAL" clId="{F7F8947D-B97B-485B-872A-74BB72F91C22}" dt="2022-03-01T09:04:45.089" v="1201"/>
            <ac:spMkLst>
              <pc:docMk/>
              <pc:sldMasterMk cId="495016549" sldId="2147483648"/>
              <pc:sldLayoutMk cId="2622775588" sldId="2147483671"/>
              <ac:spMk id="3" creationId="{DFFC5C3F-0E06-4616-B9AE-24FDF255647C}"/>
            </ac:spMkLst>
          </pc:spChg>
          <pc:spChg chg="del">
            <ac:chgData name="Josh Cooper" userId="daecdff2-2c86-45d5-9dc5-33d360948956" providerId="ADAL" clId="{F7F8947D-B97B-485B-872A-74BB72F91C22}" dt="2022-03-01T09:04:45.092" v="1203"/>
            <ac:spMkLst>
              <pc:docMk/>
              <pc:sldMasterMk cId="495016549" sldId="2147483648"/>
              <pc:sldLayoutMk cId="2622775588" sldId="2147483671"/>
              <ac:spMk id="6" creationId="{EBD1FAEE-489F-4553-A82D-A0F68FD77CED}"/>
            </ac:spMkLst>
          </pc:spChg>
          <pc:picChg chg="del">
            <ac:chgData name="Josh Cooper" userId="daecdff2-2c86-45d5-9dc5-33d360948956" providerId="ADAL" clId="{F7F8947D-B97B-485B-872A-74BB72F91C22}" dt="2022-03-01T09:04:45.086" v="1199"/>
            <ac:picMkLst>
              <pc:docMk/>
              <pc:sldMasterMk cId="495016549" sldId="2147483648"/>
              <pc:sldLayoutMk cId="2622775588" sldId="2147483671"/>
              <ac:picMk id="5" creationId="{EDE0BF20-1272-4A66-8D7B-C98EEFAAFACF}"/>
            </ac:picMkLst>
          </pc:picChg>
        </pc:sldLayoutChg>
        <pc:sldLayoutChg chg="delSp del mod">
          <pc:chgData name="Josh Cooper" userId="daecdff2-2c86-45d5-9dc5-33d360948956" providerId="ADAL" clId="{F7F8947D-B97B-485B-872A-74BB72F91C22}" dt="2022-03-01T09:04:45.081" v="1197" actId="2696"/>
          <pc:sldLayoutMkLst>
            <pc:docMk/>
            <pc:sldMasterMk cId="495016549" sldId="2147483648"/>
            <pc:sldLayoutMk cId="806043131" sldId="2147483672"/>
          </pc:sldLayoutMkLst>
          <pc:spChg chg="del">
            <ac:chgData name="Josh Cooper" userId="daecdff2-2c86-45d5-9dc5-33d360948956" providerId="ADAL" clId="{F7F8947D-B97B-485B-872A-74BB72F91C22}" dt="2022-03-01T09:04:45.075" v="1196"/>
            <ac:spMkLst>
              <pc:docMk/>
              <pc:sldMasterMk cId="495016549" sldId="2147483648"/>
              <pc:sldLayoutMk cId="806043131" sldId="2147483672"/>
              <ac:spMk id="4" creationId="{7DDBDCE6-E92B-4A64-8E30-4DD371889BFC}"/>
            </ac:spMkLst>
          </pc:spChg>
          <pc:picChg chg="del">
            <ac:chgData name="Josh Cooper" userId="daecdff2-2c86-45d5-9dc5-33d360948956" providerId="ADAL" clId="{F7F8947D-B97B-485B-872A-74BB72F91C22}" dt="2022-03-01T09:04:45.070" v="1194"/>
            <ac:picMkLst>
              <pc:docMk/>
              <pc:sldMasterMk cId="495016549" sldId="2147483648"/>
              <pc:sldLayoutMk cId="806043131" sldId="2147483672"/>
              <ac:picMk id="6" creationId="{54D29493-C804-4451-B118-2E791354C522}"/>
            </ac:picMkLst>
          </pc:picChg>
        </pc:sldLayoutChg>
        <pc:sldLayoutChg chg="delSp del mod">
          <pc:chgData name="Josh Cooper" userId="daecdff2-2c86-45d5-9dc5-33d360948956" providerId="ADAL" clId="{F7F8947D-B97B-485B-872A-74BB72F91C22}" dt="2022-03-01T09:04:44.982" v="1166" actId="2696"/>
          <pc:sldLayoutMkLst>
            <pc:docMk/>
            <pc:sldMasterMk cId="495016549" sldId="2147483648"/>
            <pc:sldLayoutMk cId="1433944187" sldId="2147483673"/>
          </pc:sldLayoutMkLst>
          <pc:spChg chg="del">
            <ac:chgData name="Josh Cooper" userId="daecdff2-2c86-45d5-9dc5-33d360948956" providerId="ADAL" clId="{F7F8947D-B97B-485B-872A-74BB72F91C22}" dt="2022-03-01T09:04:44.970" v="1163"/>
            <ac:spMkLst>
              <pc:docMk/>
              <pc:sldMasterMk cId="495016549" sldId="2147483648"/>
              <pc:sldLayoutMk cId="1433944187" sldId="2147483673"/>
              <ac:spMk id="3" creationId="{DFFC5C3F-0E06-4616-B9AE-24FDF255647C}"/>
            </ac:spMkLst>
          </pc:spChg>
          <pc:spChg chg="del">
            <ac:chgData name="Josh Cooper" userId="daecdff2-2c86-45d5-9dc5-33d360948956" providerId="ADAL" clId="{F7F8947D-B97B-485B-872A-74BB72F91C22}" dt="2022-03-01T09:04:44.973" v="1165"/>
            <ac:spMkLst>
              <pc:docMk/>
              <pc:sldMasterMk cId="495016549" sldId="2147483648"/>
              <pc:sldLayoutMk cId="1433944187" sldId="2147483673"/>
              <ac:spMk id="6" creationId="{EBD1FAEE-489F-4553-A82D-A0F68FD77CED}"/>
            </ac:spMkLst>
          </pc:spChg>
          <pc:picChg chg="del">
            <ac:chgData name="Josh Cooper" userId="daecdff2-2c86-45d5-9dc5-33d360948956" providerId="ADAL" clId="{F7F8947D-B97B-485B-872A-74BB72F91C22}" dt="2022-03-01T09:04:44.967" v="1161"/>
            <ac:picMkLst>
              <pc:docMk/>
              <pc:sldMasterMk cId="495016549" sldId="2147483648"/>
              <pc:sldLayoutMk cId="1433944187" sldId="2147483673"/>
              <ac:picMk id="5" creationId="{EDE0BF20-1272-4A66-8D7B-C98EEFAAFACF}"/>
            </ac:picMkLst>
          </pc:picChg>
        </pc:sldLayoutChg>
        <pc:sldLayoutChg chg="delSp del mod">
          <pc:chgData name="Josh Cooper" userId="daecdff2-2c86-45d5-9dc5-33d360948956" providerId="ADAL" clId="{F7F8947D-B97B-485B-872A-74BB72F91C22}" dt="2022-03-01T09:04:44.960" v="1159" actId="2696"/>
          <pc:sldLayoutMkLst>
            <pc:docMk/>
            <pc:sldMasterMk cId="495016549" sldId="2147483648"/>
            <pc:sldLayoutMk cId="1190402551" sldId="2147483674"/>
          </pc:sldLayoutMkLst>
          <pc:spChg chg="del">
            <ac:chgData name="Josh Cooper" userId="daecdff2-2c86-45d5-9dc5-33d360948956" providerId="ADAL" clId="{F7F8947D-B97B-485B-872A-74BB72F91C22}" dt="2022-03-01T09:04:44.955" v="1158"/>
            <ac:spMkLst>
              <pc:docMk/>
              <pc:sldMasterMk cId="495016549" sldId="2147483648"/>
              <pc:sldLayoutMk cId="1190402551" sldId="2147483674"/>
              <ac:spMk id="4" creationId="{7DDBDCE6-E92B-4A64-8E30-4DD371889BFC}"/>
            </ac:spMkLst>
          </pc:spChg>
          <pc:picChg chg="del">
            <ac:chgData name="Josh Cooper" userId="daecdff2-2c86-45d5-9dc5-33d360948956" providerId="ADAL" clId="{F7F8947D-B97B-485B-872A-74BB72F91C22}" dt="2022-03-01T09:04:44.951" v="1156"/>
            <ac:picMkLst>
              <pc:docMk/>
              <pc:sldMasterMk cId="495016549" sldId="2147483648"/>
              <pc:sldLayoutMk cId="1190402551" sldId="2147483674"/>
              <ac:picMk id="6" creationId="{54D29493-C804-4451-B118-2E791354C522}"/>
            </ac:picMkLst>
          </pc:picChg>
        </pc:sldLayoutChg>
        <pc:sldLayoutChg chg="delSp del mod">
          <pc:chgData name="Josh Cooper" userId="daecdff2-2c86-45d5-9dc5-33d360948956" providerId="ADAL" clId="{F7F8947D-B97B-485B-872A-74BB72F91C22}" dt="2022-03-01T09:04:44.883" v="1128" actId="2696"/>
          <pc:sldLayoutMkLst>
            <pc:docMk/>
            <pc:sldMasterMk cId="495016549" sldId="2147483648"/>
            <pc:sldLayoutMk cId="3041086344" sldId="2147483675"/>
          </pc:sldLayoutMkLst>
          <pc:spChg chg="del">
            <ac:chgData name="Josh Cooper" userId="daecdff2-2c86-45d5-9dc5-33d360948956" providerId="ADAL" clId="{F7F8947D-B97B-485B-872A-74BB72F91C22}" dt="2022-03-01T09:04:44.873" v="1125"/>
            <ac:spMkLst>
              <pc:docMk/>
              <pc:sldMasterMk cId="495016549" sldId="2147483648"/>
              <pc:sldLayoutMk cId="3041086344" sldId="2147483675"/>
              <ac:spMk id="3" creationId="{DFFC5C3F-0E06-4616-B9AE-24FDF255647C}"/>
            </ac:spMkLst>
          </pc:spChg>
          <pc:spChg chg="del">
            <ac:chgData name="Josh Cooper" userId="daecdff2-2c86-45d5-9dc5-33d360948956" providerId="ADAL" clId="{F7F8947D-B97B-485B-872A-74BB72F91C22}" dt="2022-03-01T09:04:44.876" v="1127"/>
            <ac:spMkLst>
              <pc:docMk/>
              <pc:sldMasterMk cId="495016549" sldId="2147483648"/>
              <pc:sldLayoutMk cId="3041086344" sldId="2147483675"/>
              <ac:spMk id="6" creationId="{EBD1FAEE-489F-4553-A82D-A0F68FD77CED}"/>
            </ac:spMkLst>
          </pc:spChg>
          <pc:picChg chg="del">
            <ac:chgData name="Josh Cooper" userId="daecdff2-2c86-45d5-9dc5-33d360948956" providerId="ADAL" clId="{F7F8947D-B97B-485B-872A-74BB72F91C22}" dt="2022-03-01T09:04:44.869" v="1123"/>
            <ac:picMkLst>
              <pc:docMk/>
              <pc:sldMasterMk cId="495016549" sldId="2147483648"/>
              <pc:sldLayoutMk cId="3041086344" sldId="2147483675"/>
              <ac:picMk id="5" creationId="{EDE0BF20-1272-4A66-8D7B-C98EEFAAFACF}"/>
            </ac:picMkLst>
          </pc:picChg>
        </pc:sldLayoutChg>
        <pc:sldLayoutChg chg="delSp del mod">
          <pc:chgData name="Josh Cooper" userId="daecdff2-2c86-45d5-9dc5-33d360948956" providerId="ADAL" clId="{F7F8947D-B97B-485B-872A-74BB72F91C22}" dt="2022-03-01T09:04:44.862" v="1121" actId="2696"/>
          <pc:sldLayoutMkLst>
            <pc:docMk/>
            <pc:sldMasterMk cId="495016549" sldId="2147483648"/>
            <pc:sldLayoutMk cId="2986531491" sldId="2147483676"/>
          </pc:sldLayoutMkLst>
          <pc:spChg chg="del">
            <ac:chgData name="Josh Cooper" userId="daecdff2-2c86-45d5-9dc5-33d360948956" providerId="ADAL" clId="{F7F8947D-B97B-485B-872A-74BB72F91C22}" dt="2022-03-01T09:04:44.856" v="1120"/>
            <ac:spMkLst>
              <pc:docMk/>
              <pc:sldMasterMk cId="495016549" sldId="2147483648"/>
              <pc:sldLayoutMk cId="2986531491" sldId="2147483676"/>
              <ac:spMk id="4" creationId="{7DDBDCE6-E92B-4A64-8E30-4DD371889BFC}"/>
            </ac:spMkLst>
          </pc:spChg>
          <pc:picChg chg="del">
            <ac:chgData name="Josh Cooper" userId="daecdff2-2c86-45d5-9dc5-33d360948956" providerId="ADAL" clId="{F7F8947D-B97B-485B-872A-74BB72F91C22}" dt="2022-03-01T09:04:44.853" v="1118"/>
            <ac:picMkLst>
              <pc:docMk/>
              <pc:sldMasterMk cId="495016549" sldId="2147483648"/>
              <pc:sldLayoutMk cId="2986531491" sldId="2147483676"/>
              <ac:picMk id="6" creationId="{54D29493-C804-4451-B118-2E791354C522}"/>
            </ac:picMkLst>
          </pc:picChg>
        </pc:sldLayoutChg>
        <pc:sldLayoutChg chg="delSp del mod">
          <pc:chgData name="Josh Cooper" userId="daecdff2-2c86-45d5-9dc5-33d360948956" providerId="ADAL" clId="{F7F8947D-B97B-485B-872A-74BB72F91C22}" dt="2022-03-01T09:04:44.784" v="1090" actId="2696"/>
          <pc:sldLayoutMkLst>
            <pc:docMk/>
            <pc:sldMasterMk cId="495016549" sldId="2147483648"/>
            <pc:sldLayoutMk cId="409742594" sldId="2147483677"/>
          </pc:sldLayoutMkLst>
          <pc:spChg chg="del">
            <ac:chgData name="Josh Cooper" userId="daecdff2-2c86-45d5-9dc5-33d360948956" providerId="ADAL" clId="{F7F8947D-B97B-485B-872A-74BB72F91C22}" dt="2022-03-01T09:04:44.775" v="1087"/>
            <ac:spMkLst>
              <pc:docMk/>
              <pc:sldMasterMk cId="495016549" sldId="2147483648"/>
              <pc:sldLayoutMk cId="409742594" sldId="2147483677"/>
              <ac:spMk id="3" creationId="{DFFC5C3F-0E06-4616-B9AE-24FDF255647C}"/>
            </ac:spMkLst>
          </pc:spChg>
          <pc:spChg chg="del">
            <ac:chgData name="Josh Cooper" userId="daecdff2-2c86-45d5-9dc5-33d360948956" providerId="ADAL" clId="{F7F8947D-B97B-485B-872A-74BB72F91C22}" dt="2022-03-01T09:04:44.779" v="1089"/>
            <ac:spMkLst>
              <pc:docMk/>
              <pc:sldMasterMk cId="495016549" sldId="2147483648"/>
              <pc:sldLayoutMk cId="409742594" sldId="2147483677"/>
              <ac:spMk id="6" creationId="{EBD1FAEE-489F-4553-A82D-A0F68FD77CED}"/>
            </ac:spMkLst>
          </pc:spChg>
          <pc:picChg chg="del">
            <ac:chgData name="Josh Cooper" userId="daecdff2-2c86-45d5-9dc5-33d360948956" providerId="ADAL" clId="{F7F8947D-B97B-485B-872A-74BB72F91C22}" dt="2022-03-01T09:04:44.772" v="1085"/>
            <ac:picMkLst>
              <pc:docMk/>
              <pc:sldMasterMk cId="495016549" sldId="2147483648"/>
              <pc:sldLayoutMk cId="409742594" sldId="2147483677"/>
              <ac:picMk id="5" creationId="{EDE0BF20-1272-4A66-8D7B-C98EEFAAFACF}"/>
            </ac:picMkLst>
          </pc:picChg>
        </pc:sldLayoutChg>
        <pc:sldLayoutChg chg="delSp del mod">
          <pc:chgData name="Josh Cooper" userId="daecdff2-2c86-45d5-9dc5-33d360948956" providerId="ADAL" clId="{F7F8947D-B97B-485B-872A-74BB72F91C22}" dt="2022-03-01T09:04:44.767" v="1083" actId="2696"/>
          <pc:sldLayoutMkLst>
            <pc:docMk/>
            <pc:sldMasterMk cId="495016549" sldId="2147483648"/>
            <pc:sldLayoutMk cId="2111782" sldId="2147483678"/>
          </pc:sldLayoutMkLst>
          <pc:spChg chg="del">
            <ac:chgData name="Josh Cooper" userId="daecdff2-2c86-45d5-9dc5-33d360948956" providerId="ADAL" clId="{F7F8947D-B97B-485B-872A-74BB72F91C22}" dt="2022-03-01T09:04:44.761" v="1082"/>
            <ac:spMkLst>
              <pc:docMk/>
              <pc:sldMasterMk cId="495016549" sldId="2147483648"/>
              <pc:sldLayoutMk cId="2111782" sldId="2147483678"/>
              <ac:spMk id="4" creationId="{7DDBDCE6-E92B-4A64-8E30-4DD371889BFC}"/>
            </ac:spMkLst>
          </pc:spChg>
          <pc:picChg chg="del">
            <ac:chgData name="Josh Cooper" userId="daecdff2-2c86-45d5-9dc5-33d360948956" providerId="ADAL" clId="{F7F8947D-B97B-485B-872A-74BB72F91C22}" dt="2022-03-01T09:04:44.758" v="1080"/>
            <ac:picMkLst>
              <pc:docMk/>
              <pc:sldMasterMk cId="495016549" sldId="2147483648"/>
              <pc:sldLayoutMk cId="2111782" sldId="2147483678"/>
              <ac:picMk id="6" creationId="{54D29493-C804-4451-B118-2E791354C522}"/>
            </ac:picMkLst>
          </pc:picChg>
        </pc:sldLayoutChg>
        <pc:sldLayoutChg chg="delSp del mod">
          <pc:chgData name="Josh Cooper" userId="daecdff2-2c86-45d5-9dc5-33d360948956" providerId="ADAL" clId="{F7F8947D-B97B-485B-872A-74BB72F91C22}" dt="2022-03-01T09:04:44.673" v="1052" actId="2696"/>
          <pc:sldLayoutMkLst>
            <pc:docMk/>
            <pc:sldMasterMk cId="495016549" sldId="2147483648"/>
            <pc:sldLayoutMk cId="1053637479" sldId="2147483679"/>
          </pc:sldLayoutMkLst>
          <pc:spChg chg="del">
            <ac:chgData name="Josh Cooper" userId="daecdff2-2c86-45d5-9dc5-33d360948956" providerId="ADAL" clId="{F7F8947D-B97B-485B-872A-74BB72F91C22}" dt="2022-03-01T09:04:44.664" v="1049"/>
            <ac:spMkLst>
              <pc:docMk/>
              <pc:sldMasterMk cId="495016549" sldId="2147483648"/>
              <pc:sldLayoutMk cId="1053637479" sldId="2147483679"/>
              <ac:spMk id="3" creationId="{DFFC5C3F-0E06-4616-B9AE-24FDF255647C}"/>
            </ac:spMkLst>
          </pc:spChg>
          <pc:spChg chg="del">
            <ac:chgData name="Josh Cooper" userId="daecdff2-2c86-45d5-9dc5-33d360948956" providerId="ADAL" clId="{F7F8947D-B97B-485B-872A-74BB72F91C22}" dt="2022-03-01T09:04:44.668" v="1051"/>
            <ac:spMkLst>
              <pc:docMk/>
              <pc:sldMasterMk cId="495016549" sldId="2147483648"/>
              <pc:sldLayoutMk cId="1053637479" sldId="2147483679"/>
              <ac:spMk id="6" creationId="{EBD1FAEE-489F-4553-A82D-A0F68FD77CED}"/>
            </ac:spMkLst>
          </pc:spChg>
          <pc:picChg chg="del">
            <ac:chgData name="Josh Cooper" userId="daecdff2-2c86-45d5-9dc5-33d360948956" providerId="ADAL" clId="{F7F8947D-B97B-485B-872A-74BB72F91C22}" dt="2022-03-01T09:04:44.658" v="1047"/>
            <ac:picMkLst>
              <pc:docMk/>
              <pc:sldMasterMk cId="495016549" sldId="2147483648"/>
              <pc:sldLayoutMk cId="1053637479" sldId="2147483679"/>
              <ac:picMk id="5" creationId="{EDE0BF20-1272-4A66-8D7B-C98EEFAAFACF}"/>
            </ac:picMkLst>
          </pc:picChg>
        </pc:sldLayoutChg>
        <pc:sldLayoutChg chg="delSp del mod">
          <pc:chgData name="Josh Cooper" userId="daecdff2-2c86-45d5-9dc5-33d360948956" providerId="ADAL" clId="{F7F8947D-B97B-485B-872A-74BB72F91C22}" dt="2022-03-01T09:04:44.653" v="1045" actId="2696"/>
          <pc:sldLayoutMkLst>
            <pc:docMk/>
            <pc:sldMasterMk cId="495016549" sldId="2147483648"/>
            <pc:sldLayoutMk cId="3884810019" sldId="2147483680"/>
          </pc:sldLayoutMkLst>
          <pc:spChg chg="del">
            <ac:chgData name="Josh Cooper" userId="daecdff2-2c86-45d5-9dc5-33d360948956" providerId="ADAL" clId="{F7F8947D-B97B-485B-872A-74BB72F91C22}" dt="2022-03-01T09:04:44.648" v="1044"/>
            <ac:spMkLst>
              <pc:docMk/>
              <pc:sldMasterMk cId="495016549" sldId="2147483648"/>
              <pc:sldLayoutMk cId="3884810019" sldId="2147483680"/>
              <ac:spMk id="4" creationId="{7DDBDCE6-E92B-4A64-8E30-4DD371889BFC}"/>
            </ac:spMkLst>
          </pc:spChg>
          <pc:picChg chg="del">
            <ac:chgData name="Josh Cooper" userId="daecdff2-2c86-45d5-9dc5-33d360948956" providerId="ADAL" clId="{F7F8947D-B97B-485B-872A-74BB72F91C22}" dt="2022-03-01T09:04:44.642" v="1042"/>
            <ac:picMkLst>
              <pc:docMk/>
              <pc:sldMasterMk cId="495016549" sldId="2147483648"/>
              <pc:sldLayoutMk cId="3884810019" sldId="2147483680"/>
              <ac:picMk id="6" creationId="{54D29493-C804-4451-B118-2E791354C522}"/>
            </ac:picMkLst>
          </pc:picChg>
        </pc:sldLayoutChg>
        <pc:sldLayoutChg chg="del">
          <pc:chgData name="Josh Cooper" userId="daecdff2-2c86-45d5-9dc5-33d360948956" providerId="ADAL" clId="{F7F8947D-B97B-485B-872A-74BB72F91C22}" dt="2022-03-01T09:04:44.595" v="1028" actId="2696"/>
          <pc:sldLayoutMkLst>
            <pc:docMk/>
            <pc:sldMasterMk cId="495016549" sldId="2147483648"/>
            <pc:sldLayoutMk cId="549332025" sldId="2147483686"/>
          </pc:sldLayoutMkLst>
        </pc:sldLayoutChg>
        <pc:sldLayoutChg chg="delSp del mod">
          <pc:chgData name="Josh Cooper" userId="daecdff2-2c86-45d5-9dc5-33d360948956" providerId="ADAL" clId="{F7F8947D-B97B-485B-872A-74BB72F91C22}" dt="2022-03-01T09:04:45.169" v="1232" actId="2696"/>
          <pc:sldLayoutMkLst>
            <pc:docMk/>
            <pc:sldMasterMk cId="495016549" sldId="2147483648"/>
            <pc:sldLayoutMk cId="375494879" sldId="2147483688"/>
          </pc:sldLayoutMkLst>
          <pc:spChg chg="del">
            <ac:chgData name="Josh Cooper" userId="daecdff2-2c86-45d5-9dc5-33d360948956" providerId="ADAL" clId="{F7F8947D-B97B-485B-872A-74BB72F91C22}" dt="2022-03-01T09:04:45.159" v="1229"/>
            <ac:spMkLst>
              <pc:docMk/>
              <pc:sldMasterMk cId="495016549" sldId="2147483648"/>
              <pc:sldLayoutMk cId="375494879" sldId="2147483688"/>
              <ac:spMk id="4" creationId="{C2E1C92A-870D-4E7D-A87D-67B056AD8ED6}"/>
            </ac:spMkLst>
          </pc:spChg>
          <pc:spChg chg="del">
            <ac:chgData name="Josh Cooper" userId="daecdff2-2c86-45d5-9dc5-33d360948956" providerId="ADAL" clId="{F7F8947D-B97B-485B-872A-74BB72F91C22}" dt="2022-03-01T09:04:45.164" v="1231"/>
            <ac:spMkLst>
              <pc:docMk/>
              <pc:sldMasterMk cId="495016549" sldId="2147483648"/>
              <pc:sldLayoutMk cId="375494879" sldId="2147483688"/>
              <ac:spMk id="5" creationId="{2BE1E4BE-9E0F-49CD-8833-49DCD09F9AC6}"/>
            </ac:spMkLst>
          </pc:spChg>
          <pc:picChg chg="del">
            <ac:chgData name="Josh Cooper" userId="daecdff2-2c86-45d5-9dc5-33d360948956" providerId="ADAL" clId="{F7F8947D-B97B-485B-872A-74BB72F91C22}" dt="2022-03-01T09:04:45.155" v="1227"/>
            <ac:picMkLst>
              <pc:docMk/>
              <pc:sldMasterMk cId="495016549" sldId="2147483648"/>
              <pc:sldLayoutMk cId="375494879" sldId="2147483688"/>
              <ac:picMk id="2" creationId="{FB96ACA1-465B-415F-A27E-AC4E52E0A31C}"/>
            </ac:picMkLst>
          </pc:picChg>
        </pc:sldLayoutChg>
        <pc:sldLayoutChg chg="delSp del mod">
          <pc:chgData name="Josh Cooper" userId="daecdff2-2c86-45d5-9dc5-33d360948956" providerId="ADAL" clId="{F7F8947D-B97B-485B-872A-74BB72F91C22}" dt="2022-03-01T09:04:45.064" v="1192" actId="2696"/>
          <pc:sldLayoutMkLst>
            <pc:docMk/>
            <pc:sldMasterMk cId="495016549" sldId="2147483648"/>
            <pc:sldLayoutMk cId="795150761" sldId="2147483689"/>
          </pc:sldLayoutMkLst>
          <pc:spChg chg="del">
            <ac:chgData name="Josh Cooper" userId="daecdff2-2c86-45d5-9dc5-33d360948956" providerId="ADAL" clId="{F7F8947D-B97B-485B-872A-74BB72F91C22}" dt="2022-03-01T09:04:45.052" v="1189"/>
            <ac:spMkLst>
              <pc:docMk/>
              <pc:sldMasterMk cId="495016549" sldId="2147483648"/>
              <pc:sldLayoutMk cId="795150761" sldId="2147483689"/>
              <ac:spMk id="4" creationId="{C2E1C92A-870D-4E7D-A87D-67B056AD8ED6}"/>
            </ac:spMkLst>
          </pc:spChg>
          <pc:spChg chg="del">
            <ac:chgData name="Josh Cooper" userId="daecdff2-2c86-45d5-9dc5-33d360948956" providerId="ADAL" clId="{F7F8947D-B97B-485B-872A-74BB72F91C22}" dt="2022-03-01T09:04:45.056" v="1191"/>
            <ac:spMkLst>
              <pc:docMk/>
              <pc:sldMasterMk cId="495016549" sldId="2147483648"/>
              <pc:sldLayoutMk cId="795150761" sldId="2147483689"/>
              <ac:spMk id="5" creationId="{2BE1E4BE-9E0F-49CD-8833-49DCD09F9AC6}"/>
            </ac:spMkLst>
          </pc:spChg>
          <pc:picChg chg="del">
            <ac:chgData name="Josh Cooper" userId="daecdff2-2c86-45d5-9dc5-33d360948956" providerId="ADAL" clId="{F7F8947D-B97B-485B-872A-74BB72F91C22}" dt="2022-03-01T09:04:45.048" v="1187"/>
            <ac:picMkLst>
              <pc:docMk/>
              <pc:sldMasterMk cId="495016549" sldId="2147483648"/>
              <pc:sldLayoutMk cId="795150761" sldId="2147483689"/>
              <ac:picMk id="2" creationId="{FB96ACA1-465B-415F-A27E-AC4E52E0A31C}"/>
            </ac:picMkLst>
          </pc:picChg>
        </pc:sldLayoutChg>
        <pc:sldLayoutChg chg="delSp del mod">
          <pc:chgData name="Josh Cooper" userId="daecdff2-2c86-45d5-9dc5-33d360948956" providerId="ADAL" clId="{F7F8947D-B97B-485B-872A-74BB72F91C22}" dt="2022-03-01T09:04:44.943" v="1154" actId="2696"/>
          <pc:sldLayoutMkLst>
            <pc:docMk/>
            <pc:sldMasterMk cId="495016549" sldId="2147483648"/>
            <pc:sldLayoutMk cId="2047887597" sldId="2147483690"/>
          </pc:sldLayoutMkLst>
          <pc:spChg chg="del">
            <ac:chgData name="Josh Cooper" userId="daecdff2-2c86-45d5-9dc5-33d360948956" providerId="ADAL" clId="{F7F8947D-B97B-485B-872A-74BB72F91C22}" dt="2022-03-01T09:04:44.936" v="1151"/>
            <ac:spMkLst>
              <pc:docMk/>
              <pc:sldMasterMk cId="495016549" sldId="2147483648"/>
              <pc:sldLayoutMk cId="2047887597" sldId="2147483690"/>
              <ac:spMk id="4" creationId="{C2E1C92A-870D-4E7D-A87D-67B056AD8ED6}"/>
            </ac:spMkLst>
          </pc:spChg>
          <pc:spChg chg="del">
            <ac:chgData name="Josh Cooper" userId="daecdff2-2c86-45d5-9dc5-33d360948956" providerId="ADAL" clId="{F7F8947D-B97B-485B-872A-74BB72F91C22}" dt="2022-03-01T09:04:44.939" v="1153"/>
            <ac:spMkLst>
              <pc:docMk/>
              <pc:sldMasterMk cId="495016549" sldId="2147483648"/>
              <pc:sldLayoutMk cId="2047887597" sldId="2147483690"/>
              <ac:spMk id="5" creationId="{2BE1E4BE-9E0F-49CD-8833-49DCD09F9AC6}"/>
            </ac:spMkLst>
          </pc:spChg>
          <pc:picChg chg="del">
            <ac:chgData name="Josh Cooper" userId="daecdff2-2c86-45d5-9dc5-33d360948956" providerId="ADAL" clId="{F7F8947D-B97B-485B-872A-74BB72F91C22}" dt="2022-03-01T09:04:44.933" v="1149"/>
            <ac:picMkLst>
              <pc:docMk/>
              <pc:sldMasterMk cId="495016549" sldId="2147483648"/>
              <pc:sldLayoutMk cId="2047887597" sldId="2147483690"/>
              <ac:picMk id="2" creationId="{FB96ACA1-465B-415F-A27E-AC4E52E0A31C}"/>
            </ac:picMkLst>
          </pc:picChg>
        </pc:sldLayoutChg>
        <pc:sldLayoutChg chg="delSp del mod">
          <pc:chgData name="Josh Cooper" userId="daecdff2-2c86-45d5-9dc5-33d360948956" providerId="ADAL" clId="{F7F8947D-B97B-485B-872A-74BB72F91C22}" dt="2022-03-01T09:04:44.849" v="1116" actId="2696"/>
          <pc:sldLayoutMkLst>
            <pc:docMk/>
            <pc:sldMasterMk cId="495016549" sldId="2147483648"/>
            <pc:sldLayoutMk cId="2967963696" sldId="2147483691"/>
          </pc:sldLayoutMkLst>
          <pc:spChg chg="del">
            <ac:chgData name="Josh Cooper" userId="daecdff2-2c86-45d5-9dc5-33d360948956" providerId="ADAL" clId="{F7F8947D-B97B-485B-872A-74BB72F91C22}" dt="2022-03-01T09:04:44.838" v="1113"/>
            <ac:spMkLst>
              <pc:docMk/>
              <pc:sldMasterMk cId="495016549" sldId="2147483648"/>
              <pc:sldLayoutMk cId="2967963696" sldId="2147483691"/>
              <ac:spMk id="4" creationId="{C2E1C92A-870D-4E7D-A87D-67B056AD8ED6}"/>
            </ac:spMkLst>
          </pc:spChg>
          <pc:spChg chg="del">
            <ac:chgData name="Josh Cooper" userId="daecdff2-2c86-45d5-9dc5-33d360948956" providerId="ADAL" clId="{F7F8947D-B97B-485B-872A-74BB72F91C22}" dt="2022-03-01T09:04:44.841" v="1115"/>
            <ac:spMkLst>
              <pc:docMk/>
              <pc:sldMasterMk cId="495016549" sldId="2147483648"/>
              <pc:sldLayoutMk cId="2967963696" sldId="2147483691"/>
              <ac:spMk id="5" creationId="{2BE1E4BE-9E0F-49CD-8833-49DCD09F9AC6}"/>
            </ac:spMkLst>
          </pc:spChg>
          <pc:picChg chg="del">
            <ac:chgData name="Josh Cooper" userId="daecdff2-2c86-45d5-9dc5-33d360948956" providerId="ADAL" clId="{F7F8947D-B97B-485B-872A-74BB72F91C22}" dt="2022-03-01T09:04:44.835" v="1111"/>
            <ac:picMkLst>
              <pc:docMk/>
              <pc:sldMasterMk cId="495016549" sldId="2147483648"/>
              <pc:sldLayoutMk cId="2967963696" sldId="2147483691"/>
              <ac:picMk id="2" creationId="{FB96ACA1-465B-415F-A27E-AC4E52E0A31C}"/>
            </ac:picMkLst>
          </pc:picChg>
        </pc:sldLayoutChg>
        <pc:sldLayoutChg chg="delSp del mod">
          <pc:chgData name="Josh Cooper" userId="daecdff2-2c86-45d5-9dc5-33d360948956" providerId="ADAL" clId="{F7F8947D-B97B-485B-872A-74BB72F91C22}" dt="2022-03-01T09:04:44.753" v="1078" actId="2696"/>
          <pc:sldLayoutMkLst>
            <pc:docMk/>
            <pc:sldMasterMk cId="495016549" sldId="2147483648"/>
            <pc:sldLayoutMk cId="1762023095" sldId="2147483692"/>
          </pc:sldLayoutMkLst>
          <pc:spChg chg="del">
            <ac:chgData name="Josh Cooper" userId="daecdff2-2c86-45d5-9dc5-33d360948956" providerId="ADAL" clId="{F7F8947D-B97B-485B-872A-74BB72F91C22}" dt="2022-03-01T09:04:44.741" v="1075"/>
            <ac:spMkLst>
              <pc:docMk/>
              <pc:sldMasterMk cId="495016549" sldId="2147483648"/>
              <pc:sldLayoutMk cId="1762023095" sldId="2147483692"/>
              <ac:spMk id="4" creationId="{C2E1C92A-870D-4E7D-A87D-67B056AD8ED6}"/>
            </ac:spMkLst>
          </pc:spChg>
          <pc:spChg chg="del">
            <ac:chgData name="Josh Cooper" userId="daecdff2-2c86-45d5-9dc5-33d360948956" providerId="ADAL" clId="{F7F8947D-B97B-485B-872A-74BB72F91C22}" dt="2022-03-01T09:04:44.746" v="1077"/>
            <ac:spMkLst>
              <pc:docMk/>
              <pc:sldMasterMk cId="495016549" sldId="2147483648"/>
              <pc:sldLayoutMk cId="1762023095" sldId="2147483692"/>
              <ac:spMk id="5" creationId="{2BE1E4BE-9E0F-49CD-8833-49DCD09F9AC6}"/>
            </ac:spMkLst>
          </pc:spChg>
          <pc:picChg chg="del">
            <ac:chgData name="Josh Cooper" userId="daecdff2-2c86-45d5-9dc5-33d360948956" providerId="ADAL" clId="{F7F8947D-B97B-485B-872A-74BB72F91C22}" dt="2022-03-01T09:04:44.738" v="1073"/>
            <ac:picMkLst>
              <pc:docMk/>
              <pc:sldMasterMk cId="495016549" sldId="2147483648"/>
              <pc:sldLayoutMk cId="1762023095" sldId="2147483692"/>
              <ac:picMk id="2" creationId="{FB96ACA1-465B-415F-A27E-AC4E52E0A31C}"/>
            </ac:picMkLst>
          </pc:picChg>
        </pc:sldLayoutChg>
        <pc:sldLayoutChg chg="delSp del mod">
          <pc:chgData name="Josh Cooper" userId="daecdff2-2c86-45d5-9dc5-33d360948956" providerId="ADAL" clId="{F7F8947D-B97B-485B-872A-74BB72F91C22}" dt="2022-03-01T09:04:44.637" v="1040" actId="2696"/>
          <pc:sldLayoutMkLst>
            <pc:docMk/>
            <pc:sldMasterMk cId="495016549" sldId="2147483648"/>
            <pc:sldLayoutMk cId="1985090895" sldId="2147483693"/>
          </pc:sldLayoutMkLst>
          <pc:spChg chg="del">
            <ac:chgData name="Josh Cooper" userId="daecdff2-2c86-45d5-9dc5-33d360948956" providerId="ADAL" clId="{F7F8947D-B97B-485B-872A-74BB72F91C22}" dt="2022-03-01T09:04:44.625" v="1037"/>
            <ac:spMkLst>
              <pc:docMk/>
              <pc:sldMasterMk cId="495016549" sldId="2147483648"/>
              <pc:sldLayoutMk cId="1985090895" sldId="2147483693"/>
              <ac:spMk id="4" creationId="{C2E1C92A-870D-4E7D-A87D-67B056AD8ED6}"/>
            </ac:spMkLst>
          </pc:spChg>
          <pc:spChg chg="del">
            <ac:chgData name="Josh Cooper" userId="daecdff2-2c86-45d5-9dc5-33d360948956" providerId="ADAL" clId="{F7F8947D-B97B-485B-872A-74BB72F91C22}" dt="2022-03-01T09:04:44.631" v="1039"/>
            <ac:spMkLst>
              <pc:docMk/>
              <pc:sldMasterMk cId="495016549" sldId="2147483648"/>
              <pc:sldLayoutMk cId="1985090895" sldId="2147483693"/>
              <ac:spMk id="5" creationId="{2BE1E4BE-9E0F-49CD-8833-49DCD09F9AC6}"/>
            </ac:spMkLst>
          </pc:spChg>
          <pc:picChg chg="del">
            <ac:chgData name="Josh Cooper" userId="daecdff2-2c86-45d5-9dc5-33d360948956" providerId="ADAL" clId="{F7F8947D-B97B-485B-872A-74BB72F91C22}" dt="2022-03-01T09:04:44.619" v="1035"/>
            <ac:picMkLst>
              <pc:docMk/>
              <pc:sldMasterMk cId="495016549" sldId="2147483648"/>
              <pc:sldLayoutMk cId="1985090895" sldId="2147483693"/>
              <ac:picMk id="2" creationId="{FB96ACA1-465B-415F-A27E-AC4E52E0A31C}"/>
            </ac:picMkLst>
          </pc:picChg>
        </pc:sldLayoutChg>
        <pc:sldLayoutChg chg="delSp del mod">
          <pc:chgData name="Josh Cooper" userId="daecdff2-2c86-45d5-9dc5-33d360948956" providerId="ADAL" clId="{F7F8947D-B97B-485B-872A-74BB72F91C22}" dt="2022-03-01T09:07:22.102" v="1670" actId="2696"/>
          <pc:sldLayoutMkLst>
            <pc:docMk/>
            <pc:sldMasterMk cId="495016549" sldId="2147483648"/>
            <pc:sldLayoutMk cId="1476154453" sldId="2147483694"/>
          </pc:sldLayoutMkLst>
          <pc:spChg chg="del">
            <ac:chgData name="Josh Cooper" userId="daecdff2-2c86-45d5-9dc5-33d360948956" providerId="ADAL" clId="{F7F8947D-B97B-485B-872A-74BB72F91C22}" dt="2022-03-01T09:03:54.632" v="1"/>
            <ac:spMkLst>
              <pc:docMk/>
              <pc:sldMasterMk cId="495016549" sldId="2147483648"/>
              <pc:sldLayoutMk cId="1476154453" sldId="2147483694"/>
              <ac:spMk id="2" creationId="{D929F466-E1BE-4090-95EC-3F08B5C9D1F7}"/>
            </ac:spMkLst>
          </pc:spChg>
        </pc:sldLayoutChg>
        <pc:sldLayoutChg chg="delSp mod">
          <pc:chgData name="Josh Cooper" userId="daecdff2-2c86-45d5-9dc5-33d360948956" providerId="ADAL" clId="{F7F8947D-B97B-485B-872A-74BB72F91C22}" dt="2022-03-01T09:06:39.255" v="1262"/>
          <pc:sldLayoutMkLst>
            <pc:docMk/>
            <pc:sldMasterMk cId="495016549" sldId="2147483648"/>
            <pc:sldLayoutMk cId="955711201" sldId="2147483695"/>
          </pc:sldLayoutMkLst>
          <pc:spChg chg="del">
            <ac:chgData name="Josh Cooper" userId="daecdff2-2c86-45d5-9dc5-33d360948956" providerId="ADAL" clId="{F7F8947D-B97B-485B-872A-74BB72F91C22}" dt="2022-03-01T09:06:39.255" v="1262"/>
            <ac:spMkLst>
              <pc:docMk/>
              <pc:sldMasterMk cId="495016549" sldId="2147483648"/>
              <pc:sldLayoutMk cId="955711201" sldId="2147483695"/>
              <ac:spMk id="2" creationId="{A5B8B22B-FB92-40CB-8A68-4AD61A3A192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C673A-DA42-47DC-92A0-BE87E2C6037E}" type="datetimeFigureOut">
              <a:rPr lang="en-GB" smtClean="0"/>
              <a:t>28/02/2022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8DFF3-CB02-4DE4-84F8-5AFDBEA8033C}" type="slidenum">
              <a:rPr lang="en-GB" smtClean="0"/>
              <a:t>‹#›</a:t>
            </a:fld>
            <a:endParaRPr lang="en-GB"/>
          </a:p>
        </p:txBody>
      </p:sp>
    </p:spTree>
    <p:extLst>
      <p:ext uri="{BB962C8B-B14F-4D97-AF65-F5344CB8AC3E}">
        <p14:creationId xmlns:p14="http://schemas.microsoft.com/office/powerpoint/2010/main" val="344048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711201"/>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016549"/>
      </p:ext>
    </p:extLst>
  </p:cSld>
  <p:clrMap bg1="lt1" tx1="dk1" bg2="lt2" tx2="dk2" accent1="accent1" accent2="accent2" accent3="accent3" accent4="accent4" accent5="accent5" accent6="accent6" hlink="hlink" folHlink="folHlink"/>
  <p:sldLayoutIdLst>
    <p:sldLayoutId id="2147483695"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92280F-5349-4842-8113-530671A81369}"/>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60403950-00C3-47F5-969B-0357DC198AA6}"/>
              </a:ext>
            </a:extLst>
          </p:cNvPr>
          <p:cNvSpPr txBox="1"/>
          <p:nvPr/>
        </p:nvSpPr>
        <p:spPr>
          <a:xfrm>
            <a:off x="222328" y="2292121"/>
            <a:ext cx="9358537" cy="89563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Standard English</a:t>
            </a:r>
          </a:p>
        </p:txBody>
      </p:sp>
      <p:sp>
        <p:nvSpPr>
          <p:cNvPr id="6" name="TextBox 5">
            <a:extLst>
              <a:ext uri="{FF2B5EF4-FFF2-40B4-BE49-F238E27FC236}">
                <a16:creationId xmlns:a16="http://schemas.microsoft.com/office/drawing/2014/main" id="{29D37AEB-EAAE-48D1-8547-1A0B2D28611F}"/>
              </a:ext>
            </a:extLst>
          </p:cNvPr>
          <p:cNvSpPr txBox="1"/>
          <p:nvPr/>
        </p:nvSpPr>
        <p:spPr>
          <a:xfrm>
            <a:off x="222328" y="3302000"/>
            <a:ext cx="9358313" cy="5909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‘Were’ or ‘Was’ and ‘Did’ or ‘Done’ </a:t>
            </a:r>
          </a:p>
        </p:txBody>
      </p:sp>
    </p:spTree>
    <p:extLst>
      <p:ext uri="{BB962C8B-B14F-4D97-AF65-F5344CB8AC3E}">
        <p14:creationId xmlns:p14="http://schemas.microsoft.com/office/powerpoint/2010/main" val="293293521"/>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85666E-9B27-4747-A971-C918EF2029B8}"/>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CDD5A08A-9B53-4A80-A98E-CA97EA51BBBF}"/>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 use standard English, we need to follow certain rules. One of these is for when we use ‘was’ or ‘were’. </a:t>
            </a:r>
          </a:p>
        </p:txBody>
      </p:sp>
      <p:sp>
        <p:nvSpPr>
          <p:cNvPr id="7" name="TextBox 6">
            <a:extLst>
              <a:ext uri="{FF2B5EF4-FFF2-40B4-BE49-F238E27FC236}">
                <a16:creationId xmlns:a16="http://schemas.microsoft.com/office/drawing/2014/main" id="{A1C95945-2E32-4C72-8409-BC69399F8A97}"/>
              </a:ext>
            </a:extLst>
          </p:cNvPr>
          <p:cNvSpPr txBox="1"/>
          <p:nvPr/>
        </p:nvSpPr>
        <p:spPr>
          <a:xfrm>
            <a:off x="261938" y="1508760"/>
            <a:ext cx="11712574" cy="484748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Were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used with plural nouns or pronouns.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They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were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running.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were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running.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Jack and Jill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were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running.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boys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were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running.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exception to this rule is the pronoun ‘you’. Although ‘you’ can be singular, ‘were’ is still used.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You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were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running.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469954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25E499-C3C5-40FC-A3E2-96B110D7768D}"/>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01171C44-C3AC-4573-9B10-76259623501A}"/>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Complete the sentences below using ‘was’ or ‘were’. </a:t>
            </a:r>
          </a:p>
        </p:txBody>
      </p:sp>
      <p:sp>
        <p:nvSpPr>
          <p:cNvPr id="6" name="TextBox 5">
            <a:extLst>
              <a:ext uri="{FF2B5EF4-FFF2-40B4-BE49-F238E27FC236}">
                <a16:creationId xmlns:a16="http://schemas.microsoft.com/office/drawing/2014/main" id="{04313C90-E1C2-4988-BC97-DAF3FA2122D7}"/>
              </a:ext>
            </a:extLst>
          </p:cNvPr>
          <p:cNvSpPr txBox="1"/>
          <p:nvPr/>
        </p:nvSpPr>
        <p:spPr>
          <a:xfrm>
            <a:off x="261938" y="1508760"/>
            <a:ext cx="11712574" cy="361124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You _______ still playing outside even after I asked you to come in.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I _______ hoping for a letter regarding my place at university.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Liana _______ singing her favourite song as she drove home in the car.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The girls _______ warming up together before their football match.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 We _______ walking towards the bus stop when the bus drove past us.</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1637194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A0AC3-AB27-4A5A-8ACC-1AE6EA3ACF3B}"/>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FCD9D89F-3086-45D8-B3CB-12077E98A745}"/>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Complete the sentences below using ‘was’ or ‘were’. </a:t>
            </a:r>
          </a:p>
        </p:txBody>
      </p:sp>
      <p:sp>
        <p:nvSpPr>
          <p:cNvPr id="7" name="TextBox 6">
            <a:extLst>
              <a:ext uri="{FF2B5EF4-FFF2-40B4-BE49-F238E27FC236}">
                <a16:creationId xmlns:a16="http://schemas.microsoft.com/office/drawing/2014/main" id="{9F86994B-2753-49EF-86AA-22E01EB07E8C}"/>
              </a:ext>
            </a:extLst>
          </p:cNvPr>
          <p:cNvSpPr txBox="1"/>
          <p:nvPr/>
        </p:nvSpPr>
        <p:spPr>
          <a:xfrm>
            <a:off x="261938" y="1508760"/>
            <a:ext cx="11712574" cy="361124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You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were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still playing outside even after I asked you to come in.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I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was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hoping for a letter regarding my place at university.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Liana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was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singing her favourite song as she drove home in the car.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The girls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were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warming up together before their football match.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 We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were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walking towards the bus stop when the bus drove past us.</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355894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AA63ED-90DA-42C9-8E51-B36994FF027D}"/>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114B21C2-BFFC-4CFA-8275-9B3FD4362E5D}"/>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also need to follow certain rules when using the verb ‘to do’.</a:t>
            </a:r>
          </a:p>
        </p:txBody>
      </p:sp>
      <p:sp>
        <p:nvSpPr>
          <p:cNvPr id="6" name="TextBox 5">
            <a:extLst>
              <a:ext uri="{FF2B5EF4-FFF2-40B4-BE49-F238E27FC236}">
                <a16:creationId xmlns:a16="http://schemas.microsoft.com/office/drawing/2014/main" id="{6C08D768-D0C3-48FE-86F7-83F38373D41D}"/>
              </a:ext>
            </a:extLst>
          </p:cNvPr>
          <p:cNvSpPr txBox="1"/>
          <p:nvPr/>
        </p:nvSpPr>
        <p:spPr>
          <a:xfrm>
            <a:off x="261938" y="1508760"/>
            <a:ext cx="11712574" cy="4016484"/>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Did</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the simple past tense form of the verb ‘to do’.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did</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this all of the time.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did</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the washing up on Sunday.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Gracie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did</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her homework.</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99044487"/>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7909C8-F7AA-47E9-8DA8-362DA302C7E5}"/>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6E437DEE-C058-4BAC-B22B-FD38412C90E2}"/>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also need to follow certain rules when using the verb ‘to do’.</a:t>
            </a:r>
          </a:p>
        </p:txBody>
      </p:sp>
      <p:sp>
        <p:nvSpPr>
          <p:cNvPr id="6" name="TextBox 5">
            <a:extLst>
              <a:ext uri="{FF2B5EF4-FFF2-40B4-BE49-F238E27FC236}">
                <a16:creationId xmlns:a16="http://schemas.microsoft.com/office/drawing/2014/main" id="{6D60F718-193B-4E67-A7BE-E1EC0770B5DB}"/>
              </a:ext>
            </a:extLst>
          </p:cNvPr>
          <p:cNvSpPr txBox="1"/>
          <p:nvPr/>
        </p:nvSpPr>
        <p:spPr>
          <a:xfrm>
            <a:off x="261938" y="1508760"/>
            <a:ext cx="11712574" cy="472693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Done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the past participle of the verb ‘to do’ and is often used with ‘has’ or ‘have’ when forming the present perfect tense.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have</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 done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all of my chores.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They have</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 done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their homework for tomorrow.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 has</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 done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most of the cooking this weekend.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Francis has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done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her best in her piano exam.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1449004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826CB0D-E165-41F1-BCBB-0F999732B43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D7C2F9C4-253B-4F19-9696-FC4624E51133}"/>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sentences have used ‘did’ or ‘done’ correctly?  </a:t>
            </a:r>
          </a:p>
        </p:txBody>
      </p:sp>
      <p:sp>
        <p:nvSpPr>
          <p:cNvPr id="6" name="TextBox 5">
            <a:extLst>
              <a:ext uri="{FF2B5EF4-FFF2-40B4-BE49-F238E27FC236}">
                <a16:creationId xmlns:a16="http://schemas.microsoft.com/office/drawing/2014/main" id="{1E782735-0299-4EE5-AF56-E4AE9C21B82D}"/>
              </a:ext>
            </a:extLst>
          </p:cNvPr>
          <p:cNvSpPr txBox="1"/>
          <p:nvPr/>
        </p:nvSpPr>
        <p:spPr>
          <a:xfrm>
            <a:off x="261938" y="1508760"/>
            <a:ext cx="11712574" cy="320600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We done the washing up for mum.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You did your work very neatly.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They have did the marathon for charity.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Rhys has done the staff rota for work this week.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4693715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34B209-8B7F-4AEA-AE04-83ABE1B70988}"/>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04577CA9-ECC3-4788-886E-E7F6BF725094}"/>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sentences have used ‘did’ or ‘done’ correctly?  </a:t>
            </a:r>
          </a:p>
        </p:txBody>
      </p:sp>
      <p:sp>
        <p:nvSpPr>
          <p:cNvPr id="7" name="TextBox 6">
            <a:extLst>
              <a:ext uri="{FF2B5EF4-FFF2-40B4-BE49-F238E27FC236}">
                <a16:creationId xmlns:a16="http://schemas.microsoft.com/office/drawing/2014/main" id="{E0418A76-5373-4EB3-85FE-4264F05087E9}"/>
              </a:ext>
            </a:extLst>
          </p:cNvPr>
          <p:cNvSpPr txBox="1"/>
          <p:nvPr/>
        </p:nvSpPr>
        <p:spPr>
          <a:xfrm>
            <a:off x="261938" y="1508760"/>
            <a:ext cx="11712574" cy="442172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We done the washing up for mum.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B. You did your work very neatly.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They have did the marathon for charity.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D. Rhys has done the staff rota for work this week.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B and D are correct.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A should use ‘did’ and C should use ‘done’.  </a:t>
            </a:r>
          </a:p>
        </p:txBody>
      </p:sp>
    </p:spTree>
    <p:extLst>
      <p:ext uri="{BB962C8B-B14F-4D97-AF65-F5344CB8AC3E}">
        <p14:creationId xmlns:p14="http://schemas.microsoft.com/office/powerpoint/2010/main" val="3927900092"/>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F0B81C-E247-4D05-923B-AE8400F3AD6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2402BB1C-AD53-457E-8F63-85F8D3E0C8F3}"/>
              </a:ext>
            </a:extLst>
          </p:cNvPr>
          <p:cNvSpPr txBox="1"/>
          <p:nvPr/>
        </p:nvSpPr>
        <p:spPr>
          <a:xfrm>
            <a:off x="1614467" y="2686017"/>
            <a:ext cx="8963066" cy="155016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can recognise and use ‘were’ or ‘was’ and ‘did’ or ‘done’ correctly, let’s apply our learning to some application and reasoning questions.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9786185"/>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CD1D79-FFCF-4933-A84E-A508B89FB539}"/>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5" name="Table 5">
            <a:extLst>
              <a:ext uri="{FF2B5EF4-FFF2-40B4-BE49-F238E27FC236}">
                <a16:creationId xmlns:a16="http://schemas.microsoft.com/office/drawing/2014/main" id="{590004CC-2E17-4253-A704-812ADF98B96D}"/>
              </a:ext>
            </a:extLst>
          </p:cNvPr>
          <p:cNvGraphicFramePr>
            <a:graphicFrameLocks noGrp="1"/>
          </p:cNvGraphicFramePr>
          <p:nvPr>
            <p:extLst>
              <p:ext uri="{D42A27DB-BD31-4B8C-83A1-F6EECF244321}">
                <p14:modId xmlns:p14="http://schemas.microsoft.com/office/powerpoint/2010/main" val="1455708725"/>
              </p:ext>
            </p:extLst>
          </p:nvPr>
        </p:nvGraphicFramePr>
        <p:xfrm>
          <a:off x="419100" y="1181460"/>
          <a:ext cx="8458200" cy="2450740"/>
        </p:xfrm>
        <a:graphic>
          <a:graphicData uri="http://schemas.openxmlformats.org/drawingml/2006/table">
            <a:tbl>
              <a:tblPr firstRow="1" bandRow="1">
                <a:tableStyleId>{5940675A-B579-460E-94D1-54222C63F5DA}</a:tableStyleId>
              </a:tblPr>
              <a:tblGrid>
                <a:gridCol w="541854">
                  <a:extLst>
                    <a:ext uri="{9D8B030D-6E8A-4147-A177-3AD203B41FA5}">
                      <a16:colId xmlns:a16="http://schemas.microsoft.com/office/drawing/2014/main" val="818249486"/>
                    </a:ext>
                  </a:extLst>
                </a:gridCol>
                <a:gridCol w="7916346">
                  <a:extLst>
                    <a:ext uri="{9D8B030D-6E8A-4147-A177-3AD203B41FA5}">
                      <a16:colId xmlns:a16="http://schemas.microsoft.com/office/drawing/2014/main" val="1110161383"/>
                    </a:ext>
                  </a:extLst>
                </a:gridCol>
              </a:tblGrid>
              <a:tr h="490148">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The wives of Henry VIII was either beheaded, divorced or they</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3409079201"/>
                  </a:ext>
                </a:extLst>
              </a:tr>
              <a:tr h="490148">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died except for his last wife who survived. His wives done</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195163338"/>
                  </a:ext>
                </a:extLst>
              </a:tr>
              <a:tr h="490148">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everything they could to give him a son so that they would not</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050980632"/>
                  </a:ext>
                </a:extLst>
              </a:tr>
              <a:tr h="490148">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be beheaded. Henry were thought to be a ruthless king which   </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628100948"/>
                  </a:ext>
                </a:extLst>
              </a:tr>
              <a:tr h="490148">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2000" b="1">
                          <a:solidFill>
                            <a:schemeClr val="tx1"/>
                          </a:solidFill>
                        </a:rPr>
                        <a:t>was proved to be true in the things he done. </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833816"/>
                  </a:ext>
                </a:extLst>
              </a:tr>
            </a:tbl>
          </a:graphicData>
        </a:graphic>
      </p:graphicFrame>
      <p:sp>
        <p:nvSpPr>
          <p:cNvPr id="4" name="TextBox 3">
            <a:extLst>
              <a:ext uri="{FF2B5EF4-FFF2-40B4-BE49-F238E27FC236}">
                <a16:creationId xmlns:a16="http://schemas.microsoft.com/office/drawing/2014/main" id="{6E754B87-7F22-40A9-9585-E510C82B8DA1}"/>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Chloe has completed her homework but she has made some errors. </a:t>
            </a:r>
          </a:p>
        </p:txBody>
      </p:sp>
      <p:sp>
        <p:nvSpPr>
          <p:cNvPr id="8" name="TextBox 7">
            <a:extLst>
              <a:ext uri="{FF2B5EF4-FFF2-40B4-BE49-F238E27FC236}">
                <a16:creationId xmlns:a16="http://schemas.microsoft.com/office/drawing/2014/main" id="{5E8B27AE-A5BF-4A80-A259-42046770F62F}"/>
              </a:ext>
            </a:extLst>
          </p:cNvPr>
          <p:cNvSpPr txBox="1"/>
          <p:nvPr/>
        </p:nvSpPr>
        <p:spPr>
          <a:xfrm>
            <a:off x="261938" y="4102101"/>
            <a:ext cx="11712574" cy="105157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text so that it is written in standard English.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57510440"/>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FB58FB-9910-45A4-B516-D0B9FB271FDD}"/>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5" name="Table 5">
            <a:extLst>
              <a:ext uri="{FF2B5EF4-FFF2-40B4-BE49-F238E27FC236}">
                <a16:creationId xmlns:a16="http://schemas.microsoft.com/office/drawing/2014/main" id="{590004CC-2E17-4253-A704-812ADF98B96D}"/>
              </a:ext>
            </a:extLst>
          </p:cNvPr>
          <p:cNvGraphicFramePr>
            <a:graphicFrameLocks noGrp="1"/>
          </p:cNvGraphicFramePr>
          <p:nvPr/>
        </p:nvGraphicFramePr>
        <p:xfrm>
          <a:off x="419100" y="1181460"/>
          <a:ext cx="8458200" cy="2450740"/>
        </p:xfrm>
        <a:graphic>
          <a:graphicData uri="http://schemas.openxmlformats.org/drawingml/2006/table">
            <a:tbl>
              <a:tblPr firstRow="1" bandRow="1">
                <a:tableStyleId>{5940675A-B579-460E-94D1-54222C63F5DA}</a:tableStyleId>
              </a:tblPr>
              <a:tblGrid>
                <a:gridCol w="541854">
                  <a:extLst>
                    <a:ext uri="{9D8B030D-6E8A-4147-A177-3AD203B41FA5}">
                      <a16:colId xmlns:a16="http://schemas.microsoft.com/office/drawing/2014/main" val="818249486"/>
                    </a:ext>
                  </a:extLst>
                </a:gridCol>
                <a:gridCol w="7916346">
                  <a:extLst>
                    <a:ext uri="{9D8B030D-6E8A-4147-A177-3AD203B41FA5}">
                      <a16:colId xmlns:a16="http://schemas.microsoft.com/office/drawing/2014/main" val="1110161383"/>
                    </a:ext>
                  </a:extLst>
                </a:gridCol>
              </a:tblGrid>
              <a:tr h="490148">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The wives of Henry VIII was either beheaded, divorced or they</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3409079201"/>
                  </a:ext>
                </a:extLst>
              </a:tr>
              <a:tr h="490148">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died except for his last wife who survived. His wives done</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195163338"/>
                  </a:ext>
                </a:extLst>
              </a:tr>
              <a:tr h="490148">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everything they could to give him a son so that they would not</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050980632"/>
                  </a:ext>
                </a:extLst>
              </a:tr>
              <a:tr h="490148">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be beheaded. Henry were thought to be a ruthless king which   </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628100948"/>
                  </a:ext>
                </a:extLst>
              </a:tr>
              <a:tr h="490148">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2000" b="1">
                          <a:solidFill>
                            <a:schemeClr val="tx1"/>
                          </a:solidFill>
                        </a:rPr>
                        <a:t>was proved to be true in the things he done. </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833816"/>
                  </a:ext>
                </a:extLst>
              </a:tr>
            </a:tbl>
          </a:graphicData>
        </a:graphic>
      </p:graphicFrame>
      <p:sp>
        <p:nvSpPr>
          <p:cNvPr id="4" name="TextBox 3">
            <a:extLst>
              <a:ext uri="{FF2B5EF4-FFF2-40B4-BE49-F238E27FC236}">
                <a16:creationId xmlns:a16="http://schemas.microsoft.com/office/drawing/2014/main" id="{AD07E8D3-BB26-4D93-B81E-6BFAFDADA998}"/>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Chloe has completed her homework but she has made some errors. </a:t>
            </a:r>
          </a:p>
        </p:txBody>
      </p:sp>
      <p:sp>
        <p:nvSpPr>
          <p:cNvPr id="8" name="TextBox 7">
            <a:extLst>
              <a:ext uri="{FF2B5EF4-FFF2-40B4-BE49-F238E27FC236}">
                <a16:creationId xmlns:a16="http://schemas.microsoft.com/office/drawing/2014/main" id="{3084EF0B-FAC6-4437-8CB8-A01BCF453A32}"/>
              </a:ext>
            </a:extLst>
          </p:cNvPr>
          <p:cNvSpPr txBox="1"/>
          <p:nvPr/>
        </p:nvSpPr>
        <p:spPr>
          <a:xfrm>
            <a:off x="261938" y="4102101"/>
            <a:ext cx="11712574" cy="188256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text so that it is written in standard English.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 wives of Henry VIII were either beheaded, divorced or they died except for his last wife who survived. His wives did everything they could to give him a son so that they would not </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be beheaded. Henry was thought to be a ruthless king which was proved to be true</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in the things he did. </a:t>
            </a:r>
          </a:p>
        </p:txBody>
      </p:sp>
    </p:spTree>
    <p:extLst>
      <p:ext uri="{BB962C8B-B14F-4D97-AF65-F5344CB8AC3E}">
        <p14:creationId xmlns:p14="http://schemas.microsoft.com/office/powerpoint/2010/main" val="78110041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25A026-E4D0-416F-BF3D-F8BA25AC6968}"/>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16F2865E-7796-4B48-9529-993648EFC56E}"/>
              </a:ext>
            </a:extLst>
          </p:cNvPr>
          <p:cNvSpPr txBox="1"/>
          <p:nvPr/>
        </p:nvSpPr>
        <p:spPr>
          <a:xfrm>
            <a:off x="261257" y="272141"/>
            <a:ext cx="11669486" cy="523220"/>
          </a:xfrm>
          <a:prstGeom prst="rect">
            <a:avLst/>
          </a:prstGeom>
          <a:noFill/>
        </p:spPr>
        <p:txBody>
          <a:bodyPr wrap="square" rtlCol="0">
            <a:spAutoFit/>
          </a:bodyPr>
          <a:lstStyle/>
          <a:p>
            <a:pPr algn="ctr"/>
            <a:r>
              <a:rPr lang="en-GB" sz="2800" b="1">
                <a:effectLst/>
                <a:latin typeface="Century Gothic" panose="020B0502020202020204" pitchFamily="34" charset="0"/>
              </a:rPr>
              <a:t>Key Information</a:t>
            </a:r>
            <a:endParaRPr lang="en-GB" sz="2800">
              <a:latin typeface="Century Gothic" panose="020B0502020202020204" pitchFamily="34" charset="0"/>
            </a:endParaRPr>
          </a:p>
        </p:txBody>
      </p:sp>
      <p:sp>
        <p:nvSpPr>
          <p:cNvPr id="5" name="TextBox 4">
            <a:extLst>
              <a:ext uri="{FF2B5EF4-FFF2-40B4-BE49-F238E27FC236}">
                <a16:creationId xmlns:a16="http://schemas.microsoft.com/office/drawing/2014/main" id="{6EF32136-BD3E-4E36-AA36-32115081592A}"/>
              </a:ext>
            </a:extLst>
          </p:cNvPr>
          <p:cNvSpPr txBox="1"/>
          <p:nvPr/>
        </p:nvSpPr>
        <p:spPr>
          <a:xfrm>
            <a:off x="854528" y="1488558"/>
            <a:ext cx="10482943" cy="392928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a:ea typeface="+mn-ea"/>
                <a:cs typeface="+mn-cs"/>
              </a:rPr>
              <a:t>Standard English </a:t>
            </a:r>
            <a:r>
              <a:rPr kumimoji="0" lang="en-GB" sz="2000" b="1" i="0" u="none" strike="noStrike" kern="1200" cap="none" spc="0" normalizeH="0" baseline="0" noProof="0">
                <a:ln>
                  <a:noFill/>
                </a:ln>
                <a:solidFill>
                  <a:srgbClr val="000000"/>
                </a:solidFill>
                <a:effectLst/>
                <a:uLnTx/>
                <a:uFillTx/>
                <a:latin typeface="Century Gothic"/>
                <a:ea typeface="+mn-ea"/>
                <a:cs typeface="+mn-cs"/>
              </a:rPr>
              <a:t>is the form of the English language that is nationally accepted as the usual correct form and does not use any slang.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a:ea typeface="+mn-ea"/>
                <a:cs typeface="+mn-cs"/>
              </a:rPr>
              <a:t>Singular</a:t>
            </a:r>
            <a:r>
              <a:rPr kumimoji="0" lang="en-GB" sz="2000" b="1" i="0" u="none" strike="noStrike" kern="1200" cap="none" spc="0" normalizeH="0" baseline="0" noProof="0">
                <a:ln>
                  <a:noFill/>
                </a:ln>
                <a:solidFill>
                  <a:srgbClr val="000000"/>
                </a:solidFill>
                <a:effectLst/>
                <a:uLnTx/>
                <a:uFillTx/>
                <a:latin typeface="Century Gothic"/>
                <a:ea typeface="+mn-ea"/>
                <a:cs typeface="+mn-cs"/>
              </a:rPr>
              <a:t> is when there is one of whatever is being named. For example: bus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a:ea typeface="+mn-ea"/>
                <a:cs typeface="+mn-cs"/>
              </a:rPr>
              <a:t>Plural</a:t>
            </a:r>
            <a:r>
              <a:rPr kumimoji="0" lang="en-GB" sz="2000" b="1" i="0" u="none" strike="noStrike" kern="1200" cap="none" spc="0" normalizeH="0" baseline="0" noProof="0">
                <a:ln>
                  <a:noFill/>
                </a:ln>
                <a:solidFill>
                  <a:srgbClr val="000000"/>
                </a:solidFill>
                <a:effectLst/>
                <a:uLnTx/>
                <a:uFillTx/>
                <a:latin typeface="Century Gothic"/>
                <a:ea typeface="+mn-ea"/>
                <a:cs typeface="+mn-cs"/>
              </a:rPr>
              <a:t> is when there is more than one of whatever is being named. For example: ‘buses’ is the plural form of ‘bus’.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a:ea typeface="+mn-ea"/>
                <a:cs typeface="+mn-cs"/>
              </a:rPr>
              <a:t>A </a:t>
            </a:r>
            <a:r>
              <a:rPr kumimoji="0" lang="en-GB" sz="2000" b="1" i="0" u="none" strike="noStrike" kern="1200" cap="none" spc="0" normalizeH="0" baseline="0" noProof="0">
                <a:ln>
                  <a:noFill/>
                </a:ln>
                <a:solidFill>
                  <a:srgbClr val="1D619C"/>
                </a:solidFill>
                <a:effectLst/>
                <a:uLnTx/>
                <a:uFillTx/>
                <a:latin typeface="Century Gothic"/>
                <a:ea typeface="+mn-ea"/>
                <a:cs typeface="+mn-cs"/>
              </a:rPr>
              <a:t>past participle </a:t>
            </a:r>
            <a:r>
              <a:rPr kumimoji="0" lang="en-GB" sz="2000" b="1" i="0" u="none" strike="noStrike" kern="1200" cap="none" spc="0" normalizeH="0" baseline="0" noProof="0">
                <a:ln>
                  <a:noFill/>
                </a:ln>
                <a:solidFill>
                  <a:srgbClr val="000000"/>
                </a:solidFill>
                <a:effectLst/>
                <a:uLnTx/>
                <a:uFillTx/>
                <a:latin typeface="Century Gothic"/>
                <a:ea typeface="+mn-ea"/>
                <a:cs typeface="+mn-cs"/>
              </a:rPr>
              <a:t>can be combined with the verb 'to have' to form the perfect tense of a verb, usually by adding the suffix '-ed'. For example: We have boiled the water. It can also be used on its own as an adjective to modify a noun. For example: We drank the boiled water.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a:ea typeface="+mn-ea"/>
                <a:cs typeface="+mn-cs"/>
              </a:rPr>
              <a:t>The </a:t>
            </a:r>
            <a:r>
              <a:rPr kumimoji="0" lang="en-GB" sz="2000" b="1" i="0" u="none" strike="noStrike" kern="1200" cap="none" spc="0" normalizeH="0" baseline="0" noProof="0">
                <a:ln>
                  <a:noFill/>
                </a:ln>
                <a:solidFill>
                  <a:srgbClr val="1D619C"/>
                </a:solidFill>
                <a:effectLst/>
                <a:uLnTx/>
                <a:uFillTx/>
                <a:latin typeface="Century Gothic"/>
                <a:ea typeface="+mn-ea"/>
                <a:cs typeface="+mn-cs"/>
              </a:rPr>
              <a:t>perfect form </a:t>
            </a:r>
            <a:r>
              <a:rPr kumimoji="0" lang="en-GB" sz="2000" b="1" i="0" u="none" strike="noStrike" kern="1200" cap="none" spc="0" normalizeH="0" baseline="0" noProof="0">
                <a:ln>
                  <a:noFill/>
                </a:ln>
                <a:solidFill>
                  <a:srgbClr val="000000"/>
                </a:solidFill>
                <a:effectLst/>
                <a:uLnTx/>
                <a:uFillTx/>
                <a:latin typeface="Century Gothic"/>
                <a:ea typeface="+mn-ea"/>
                <a:cs typeface="+mn-cs"/>
              </a:rPr>
              <a:t>shows when something has been completed either at a specific point in the past or future or by the present. There is the past perfect form, future perfect form and present perfect form. </a:t>
            </a:r>
            <a:endParaRPr kumimoji="0" lang="en-GB" sz="2400" b="1"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176525627"/>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3D266A-1166-42F9-9462-C5480C232C35}"/>
              </a:ext>
            </a:extLst>
          </p:cNvPr>
          <p:cNvPicPr>
            <a:picLocks noChangeAspect="1"/>
          </p:cNvPicPr>
          <p:nvPr/>
        </p:nvPicPr>
        <p:blipFill>
          <a:blip r:embed="rId2"/>
          <a:stretch>
            <a:fillRect/>
          </a:stretch>
        </p:blipFill>
        <p:spPr>
          <a:xfrm>
            <a:off x="0" y="0"/>
            <a:ext cx="12192000" cy="6857999"/>
          </a:xfrm>
          <a:prstGeom prst="rect">
            <a:avLst/>
          </a:prstGeom>
        </p:spPr>
      </p:pic>
      <p:sp>
        <p:nvSpPr>
          <p:cNvPr id="9" name="Rectangle: Rounded Corners 8">
            <a:extLst>
              <a:ext uri="{FF2B5EF4-FFF2-40B4-BE49-F238E27FC236}">
                <a16:creationId xmlns:a16="http://schemas.microsoft.com/office/drawing/2014/main" id="{7D85ED31-DA6D-4E09-B34B-E11CB2184B4C}"/>
              </a:ext>
            </a:extLst>
          </p:cNvPr>
          <p:cNvSpPr/>
          <p:nvPr/>
        </p:nvSpPr>
        <p:spPr>
          <a:xfrm>
            <a:off x="355600" y="939800"/>
            <a:ext cx="8502650" cy="622300"/>
          </a:xfrm>
          <a:prstGeom prst="roundRect">
            <a:avLst/>
          </a:prstGeom>
          <a:solidFill>
            <a:srgbClr val="7FD8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The children </a:t>
            </a:r>
            <a:r>
              <a:rPr lang="en-GB" sz="2000" b="1" spc="-300" dirty="0">
                <a:solidFill>
                  <a:schemeClr val="tx1"/>
                </a:solidFill>
              </a:rPr>
              <a:t>_____ ___</a:t>
            </a:r>
            <a:r>
              <a:rPr lang="en-GB" sz="2000" b="1" dirty="0">
                <a:solidFill>
                  <a:schemeClr val="tx1"/>
                </a:solidFill>
              </a:rPr>
              <a:t> cleaning up after they had </a:t>
            </a:r>
            <a:r>
              <a:rPr lang="en-GB" sz="2000" b="1" spc="-300" dirty="0">
                <a:solidFill>
                  <a:schemeClr val="tx1"/>
                </a:solidFill>
              </a:rPr>
              <a:t>_____ ___</a:t>
            </a:r>
            <a:r>
              <a:rPr lang="en-GB" sz="2000" b="1" dirty="0">
                <a:solidFill>
                  <a:schemeClr val="tx1"/>
                </a:solidFill>
              </a:rPr>
              <a:t> their artwork. </a:t>
            </a:r>
          </a:p>
        </p:txBody>
      </p:sp>
      <p:sp>
        <p:nvSpPr>
          <p:cNvPr id="10" name="Speech Bubble: Rectangle with Corners Rounded 9">
            <a:extLst>
              <a:ext uri="{FF2B5EF4-FFF2-40B4-BE49-F238E27FC236}">
                <a16:creationId xmlns:a16="http://schemas.microsoft.com/office/drawing/2014/main" id="{A2D2857E-D63B-4F1F-8DB1-745185E63416}"/>
              </a:ext>
            </a:extLst>
          </p:cNvPr>
          <p:cNvSpPr/>
          <p:nvPr/>
        </p:nvSpPr>
        <p:spPr>
          <a:xfrm>
            <a:off x="2300399" y="3124200"/>
            <a:ext cx="8748601" cy="759157"/>
          </a:xfrm>
          <a:prstGeom prst="wedgeRoundRectCallout">
            <a:avLst>
              <a:gd name="adj1" fmla="val -54678"/>
              <a:gd name="adj2" fmla="val 2150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The first missing word is ‘was’ and the second missing word is ‘done’.</a:t>
            </a:r>
          </a:p>
        </p:txBody>
      </p:sp>
      <p:sp>
        <p:nvSpPr>
          <p:cNvPr id="4" name="TextBox 3">
            <a:extLst>
              <a:ext uri="{FF2B5EF4-FFF2-40B4-BE49-F238E27FC236}">
                <a16:creationId xmlns:a16="http://schemas.microsoft.com/office/drawing/2014/main" id="{3175C1C8-6A6F-4607-A1BE-34566B5A0DD7}"/>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Tyler is looking at the sentence below. </a:t>
            </a:r>
          </a:p>
        </p:txBody>
      </p:sp>
      <p:sp>
        <p:nvSpPr>
          <p:cNvPr id="5" name="TextBox 4">
            <a:extLst>
              <a:ext uri="{FF2B5EF4-FFF2-40B4-BE49-F238E27FC236}">
                <a16:creationId xmlns:a16="http://schemas.microsoft.com/office/drawing/2014/main" id="{CDE86E8B-8B50-4FFC-A125-CD562C470CF8}"/>
              </a:ext>
            </a:extLst>
          </p:cNvPr>
          <p:cNvSpPr txBox="1"/>
          <p:nvPr/>
        </p:nvSpPr>
        <p:spPr>
          <a:xfrm>
            <a:off x="261938" y="1856943"/>
            <a:ext cx="11712574" cy="3760004"/>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 says,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Is he correct? Explain your answer.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7672438"/>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2C44D6-8AEB-4D03-8503-FCAE045CE6EC}"/>
              </a:ext>
            </a:extLst>
          </p:cNvPr>
          <p:cNvPicPr>
            <a:picLocks noChangeAspect="1"/>
          </p:cNvPicPr>
          <p:nvPr/>
        </p:nvPicPr>
        <p:blipFill>
          <a:blip r:embed="rId2"/>
          <a:stretch>
            <a:fillRect/>
          </a:stretch>
        </p:blipFill>
        <p:spPr>
          <a:xfrm>
            <a:off x="0" y="0"/>
            <a:ext cx="12192000" cy="6857999"/>
          </a:xfrm>
          <a:prstGeom prst="rect">
            <a:avLst/>
          </a:prstGeom>
        </p:spPr>
      </p:pic>
      <p:sp>
        <p:nvSpPr>
          <p:cNvPr id="10" name="Speech Bubble: Rectangle with Corners Rounded 9">
            <a:extLst>
              <a:ext uri="{FF2B5EF4-FFF2-40B4-BE49-F238E27FC236}">
                <a16:creationId xmlns:a16="http://schemas.microsoft.com/office/drawing/2014/main" id="{A2D2857E-D63B-4F1F-8DB1-745185E63416}"/>
              </a:ext>
            </a:extLst>
          </p:cNvPr>
          <p:cNvSpPr/>
          <p:nvPr/>
        </p:nvSpPr>
        <p:spPr>
          <a:xfrm>
            <a:off x="2300399" y="3124200"/>
            <a:ext cx="8748601" cy="759157"/>
          </a:xfrm>
          <a:prstGeom prst="wedgeRoundRectCallout">
            <a:avLst>
              <a:gd name="adj1" fmla="val -54678"/>
              <a:gd name="adj2" fmla="val 2150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The first missing word is ‘was’ and the second missing word is ‘done’.</a:t>
            </a:r>
          </a:p>
        </p:txBody>
      </p:sp>
      <p:sp>
        <p:nvSpPr>
          <p:cNvPr id="7" name="Rectangle: Rounded Corners 6">
            <a:extLst>
              <a:ext uri="{FF2B5EF4-FFF2-40B4-BE49-F238E27FC236}">
                <a16:creationId xmlns:a16="http://schemas.microsoft.com/office/drawing/2014/main" id="{B8AA728A-FE15-4C7B-AA12-F56EE1A9DBCA}"/>
              </a:ext>
            </a:extLst>
          </p:cNvPr>
          <p:cNvSpPr/>
          <p:nvPr/>
        </p:nvSpPr>
        <p:spPr>
          <a:xfrm>
            <a:off x="355600" y="939800"/>
            <a:ext cx="8502650" cy="622300"/>
          </a:xfrm>
          <a:prstGeom prst="roundRect">
            <a:avLst/>
          </a:prstGeom>
          <a:solidFill>
            <a:srgbClr val="7FD8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The children </a:t>
            </a:r>
            <a:r>
              <a:rPr lang="en-GB" sz="2000" b="1" spc="-300" dirty="0">
                <a:solidFill>
                  <a:schemeClr val="tx1"/>
                </a:solidFill>
              </a:rPr>
              <a:t>_____ ___</a:t>
            </a:r>
            <a:r>
              <a:rPr lang="en-GB" sz="2000" b="1" dirty="0">
                <a:solidFill>
                  <a:schemeClr val="tx1"/>
                </a:solidFill>
              </a:rPr>
              <a:t> cleaning up after they had </a:t>
            </a:r>
            <a:r>
              <a:rPr lang="en-GB" sz="2000" b="1" spc="-300" dirty="0">
                <a:solidFill>
                  <a:schemeClr val="tx1"/>
                </a:solidFill>
              </a:rPr>
              <a:t>_____ ___</a:t>
            </a:r>
            <a:r>
              <a:rPr lang="en-GB" sz="2000" b="1" dirty="0">
                <a:solidFill>
                  <a:schemeClr val="tx1"/>
                </a:solidFill>
              </a:rPr>
              <a:t> their artwork. </a:t>
            </a:r>
          </a:p>
        </p:txBody>
      </p:sp>
      <p:sp>
        <p:nvSpPr>
          <p:cNvPr id="4" name="TextBox 3">
            <a:extLst>
              <a:ext uri="{FF2B5EF4-FFF2-40B4-BE49-F238E27FC236}">
                <a16:creationId xmlns:a16="http://schemas.microsoft.com/office/drawing/2014/main" id="{4ADB47AF-D52C-418F-B309-C7D37B2F29B1}"/>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Tyler is looking at the sentence below. </a:t>
            </a:r>
          </a:p>
        </p:txBody>
      </p:sp>
      <p:sp>
        <p:nvSpPr>
          <p:cNvPr id="5" name="TextBox 4">
            <a:extLst>
              <a:ext uri="{FF2B5EF4-FFF2-40B4-BE49-F238E27FC236}">
                <a16:creationId xmlns:a16="http://schemas.microsoft.com/office/drawing/2014/main" id="{E541E4E2-7A21-4CE6-848B-E0DECE1D9CF4}"/>
              </a:ext>
            </a:extLst>
          </p:cNvPr>
          <p:cNvSpPr txBox="1"/>
          <p:nvPr/>
        </p:nvSpPr>
        <p:spPr>
          <a:xfrm>
            <a:off x="261938" y="1856943"/>
            <a:ext cx="11712574" cy="403700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 says,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Is he correct? Explain your answer.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Tyler is incorrect for the first missing word. As ‘children’ is plural, ‘were’ is needed. </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Tyler is correct for the second missing word because of the use of ‘had’. </a:t>
            </a:r>
          </a:p>
        </p:txBody>
      </p:sp>
    </p:spTree>
    <p:extLst>
      <p:ext uri="{BB962C8B-B14F-4D97-AF65-F5344CB8AC3E}">
        <p14:creationId xmlns:p14="http://schemas.microsoft.com/office/powerpoint/2010/main" val="213218790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F5300C-6E5B-4963-B8C8-A746BB1DE891}"/>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3B0B4C7-B1E4-4BFD-9466-C033EEED5C41}"/>
              </a:ext>
            </a:extLst>
          </p:cNvPr>
          <p:cNvSpPr txBox="1"/>
          <p:nvPr/>
        </p:nvSpPr>
        <p:spPr>
          <a:xfrm>
            <a:off x="415636" y="2068945"/>
            <a:ext cx="7804728" cy="2308324"/>
          </a:xfrm>
          <a:prstGeom prst="rect">
            <a:avLst/>
          </a:prstGeom>
          <a:noFill/>
        </p:spPr>
        <p:txBody>
          <a:bodyPr wrap="square" rtlCol="0">
            <a:spAutoFit/>
          </a:bodyPr>
          <a:lstStyle/>
          <a:p>
            <a:r>
              <a:rPr lang="en-GB" sz="4800" b="1">
                <a:solidFill>
                  <a:schemeClr val="bg1"/>
                </a:solidFill>
                <a:latin typeface="Century Gothic" panose="020B0502020202020204" pitchFamily="34" charset="0"/>
              </a:rPr>
              <a:t>You’re ready to progress!</a:t>
            </a:r>
          </a:p>
          <a:p>
            <a:r>
              <a:rPr lang="en-GB" sz="4800" b="1">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3697249716"/>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43553E-C734-400A-8B8A-ABF04633CE6C}"/>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0698845-7017-44EA-B872-BFB8CD157357}"/>
              </a:ext>
            </a:extLst>
          </p:cNvPr>
          <p:cNvSpPr txBox="1"/>
          <p:nvPr/>
        </p:nvSpPr>
        <p:spPr>
          <a:xfrm>
            <a:off x="315455" y="1012905"/>
            <a:ext cx="11212286" cy="4649478"/>
          </a:xfrm>
          <a:prstGeom prst="rect">
            <a:avLst/>
          </a:prstGeom>
          <a:noFill/>
        </p:spPr>
        <p:txBody>
          <a:bodyPr wrap="square">
            <a:spAutoFit/>
          </a:bodyPr>
          <a:lstStyle/>
          <a:p>
            <a:pPr>
              <a:lnSpc>
                <a:spcPct val="150000"/>
              </a:lnSpc>
            </a:pPr>
            <a:r>
              <a:rPr lang="en-GB" sz="2000" b="1" dirty="0">
                <a:latin typeface="Century Gothic" panose="020B0502020202020204" pitchFamily="34" charset="0"/>
              </a:rPr>
              <a:t>The children who </a:t>
            </a:r>
            <a:r>
              <a:rPr lang="en-GB" sz="2000" b="1" u="sng" dirty="0">
                <a:latin typeface="Century Gothic" panose="020B0502020202020204" pitchFamily="34" charset="0"/>
              </a:rPr>
              <a:t>did</a:t>
            </a:r>
            <a:r>
              <a:rPr lang="en-GB" sz="2000" b="1" dirty="0">
                <a:latin typeface="Century Gothic" panose="020B0502020202020204" pitchFamily="34" charset="0"/>
              </a:rPr>
              <a:t>/done want to make a fruit salad watched carefully to see how it were/</a:t>
            </a:r>
            <a:r>
              <a:rPr lang="en-GB" sz="2000" b="1" u="sng" dirty="0">
                <a:latin typeface="Century Gothic" panose="020B0502020202020204" pitchFamily="34" charset="0"/>
              </a:rPr>
              <a:t>was</a:t>
            </a:r>
            <a:r>
              <a:rPr lang="en-GB" sz="2000" b="1" dirty="0">
                <a:latin typeface="Century Gothic" panose="020B0502020202020204" pitchFamily="34" charset="0"/>
              </a:rPr>
              <a:t> made.</a:t>
            </a: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p:txBody>
      </p:sp>
      <p:sp>
        <p:nvSpPr>
          <p:cNvPr id="4" name="TextBox 3">
            <a:extLst>
              <a:ext uri="{FF2B5EF4-FFF2-40B4-BE49-F238E27FC236}">
                <a16:creationId xmlns:a16="http://schemas.microsoft.com/office/drawing/2014/main" id="{8B9A536A-B824-4CA0-8203-7DFA6409B0F3}"/>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CA008548-0DB9-49B1-A106-69CFC34E30AC}"/>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Underline the correct form of the verbs in the passage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93375653"/>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BF6C2F0-469B-4967-8023-6A56E6620A79}"/>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0698845-7017-44EA-B872-BFB8CD157357}"/>
              </a:ext>
            </a:extLst>
          </p:cNvPr>
          <p:cNvSpPr txBox="1"/>
          <p:nvPr/>
        </p:nvSpPr>
        <p:spPr>
          <a:xfrm>
            <a:off x="315455" y="1012905"/>
            <a:ext cx="11212286" cy="5572808"/>
          </a:xfrm>
          <a:prstGeom prst="rect">
            <a:avLst/>
          </a:prstGeom>
          <a:noFill/>
        </p:spPr>
        <p:txBody>
          <a:bodyPr wrap="square">
            <a:spAutoFit/>
          </a:bodyPr>
          <a:lstStyle/>
          <a:p>
            <a:pPr>
              <a:lnSpc>
                <a:spcPct val="150000"/>
              </a:lnSpc>
            </a:pPr>
            <a:r>
              <a:rPr lang="en-GB" sz="2000" b="1" dirty="0">
                <a:solidFill>
                  <a:schemeClr val="tx1"/>
                </a:solidFill>
                <a:latin typeface="Century Gothic" panose="020B0502020202020204" pitchFamily="34" charset="0"/>
              </a:rPr>
              <a:t>The children who </a:t>
            </a:r>
            <a:r>
              <a:rPr lang="en-GB" sz="2000" b="1" u="sng" dirty="0">
                <a:solidFill>
                  <a:srgbClr val="F76756"/>
                </a:solidFill>
                <a:latin typeface="Century Gothic" panose="020B0502020202020204" pitchFamily="34" charset="0"/>
              </a:rPr>
              <a:t>did</a:t>
            </a:r>
            <a:r>
              <a:rPr lang="en-GB" sz="2000" b="1" dirty="0">
                <a:solidFill>
                  <a:schemeClr val="tx1"/>
                </a:solidFill>
                <a:latin typeface="Century Gothic" panose="020B0502020202020204" pitchFamily="34" charset="0"/>
              </a:rPr>
              <a:t>/done want to make a fruit salad watched carefully to see how it were/</a:t>
            </a:r>
            <a:r>
              <a:rPr lang="en-GB" sz="2000" b="1" u="sng" dirty="0">
                <a:solidFill>
                  <a:srgbClr val="F76756"/>
                </a:solidFill>
                <a:latin typeface="Century Gothic" panose="020B0502020202020204" pitchFamily="34" charset="0"/>
              </a:rPr>
              <a:t>was</a:t>
            </a:r>
            <a:r>
              <a:rPr lang="en-GB" sz="2000" b="1" dirty="0">
                <a:solidFill>
                  <a:schemeClr val="tx1"/>
                </a:solidFill>
                <a:latin typeface="Century Gothic" panose="020B0502020202020204" pitchFamily="34" charset="0"/>
              </a:rPr>
              <a:t> made.</a:t>
            </a: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rgbClr val="F76756"/>
                </a:solidFill>
                <a:latin typeface="Century Gothic" panose="020B0502020202020204" pitchFamily="34" charset="0"/>
              </a:rPr>
              <a:t>The children who did want to make a fruit salad watched carefully to see how it 	         was made.</a:t>
            </a:r>
          </a:p>
          <a:p>
            <a:pPr>
              <a:lnSpc>
                <a:spcPct val="150000"/>
              </a:lnSpc>
            </a:pPr>
            <a:endParaRPr lang="en-GB" sz="2000" b="1" dirty="0">
              <a:solidFill>
                <a:schemeClr val="tx1"/>
              </a:solidFill>
              <a:latin typeface="Century Gothic" panose="020B0502020202020204" pitchFamily="34" charset="0"/>
            </a:endParaRPr>
          </a:p>
        </p:txBody>
      </p:sp>
      <p:sp>
        <p:nvSpPr>
          <p:cNvPr id="4" name="TextBox 3">
            <a:extLst>
              <a:ext uri="{FF2B5EF4-FFF2-40B4-BE49-F238E27FC236}">
                <a16:creationId xmlns:a16="http://schemas.microsoft.com/office/drawing/2014/main" id="{CF3924C0-29A0-4306-A908-65B984C2571C}"/>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B5938617-554A-406F-B808-C79B6615AFD1}"/>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Underline the correct form of the verbs in the passage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70142067"/>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F29083C-6E1E-4BB0-AC66-1EEA2A18F3DB}"/>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0698845-7017-44EA-B872-BFB8CD157357}"/>
              </a:ext>
            </a:extLst>
          </p:cNvPr>
          <p:cNvSpPr txBox="1"/>
          <p:nvPr/>
        </p:nvSpPr>
        <p:spPr>
          <a:xfrm>
            <a:off x="315455" y="1012905"/>
            <a:ext cx="11212286" cy="4187813"/>
          </a:xfrm>
          <a:prstGeom prst="rect">
            <a:avLst/>
          </a:prstGeom>
          <a:noFill/>
        </p:spPr>
        <p:txBody>
          <a:bodyPr wrap="square">
            <a:spAutoFit/>
          </a:bodyPr>
          <a:lstStyle/>
          <a:p>
            <a:pPr>
              <a:lnSpc>
                <a:spcPct val="150000"/>
              </a:lnSpc>
            </a:pPr>
            <a:r>
              <a:rPr lang="en-GB" sz="2000" b="1" dirty="0">
                <a:solidFill>
                  <a:schemeClr val="tx1"/>
                </a:solidFill>
                <a:latin typeface="Century Gothic" panose="020B0502020202020204" pitchFamily="34" charset="0"/>
              </a:rPr>
              <a:t>The medicine were horrible. It tasted like rotten bananas in a bottle.</a:t>
            </a: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p:txBody>
      </p:sp>
      <p:sp>
        <p:nvSpPr>
          <p:cNvPr id="4" name="TextBox 3">
            <a:extLst>
              <a:ext uri="{FF2B5EF4-FFF2-40B4-BE49-F238E27FC236}">
                <a16:creationId xmlns:a16="http://schemas.microsoft.com/office/drawing/2014/main" id="{0DB8156D-E051-4FD2-B5E0-9C1C72A9785C}"/>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33FB9FF0-2A26-481F-A1DA-6B045C0C8A7E}"/>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or false? The sentence below is written in Standard English.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73493795"/>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3A00CCB-BEA4-4C83-8861-0F1BDB6A0099}"/>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0698845-7017-44EA-B872-BFB8CD157357}"/>
              </a:ext>
            </a:extLst>
          </p:cNvPr>
          <p:cNvSpPr txBox="1"/>
          <p:nvPr/>
        </p:nvSpPr>
        <p:spPr>
          <a:xfrm>
            <a:off x="315455" y="1012905"/>
            <a:ext cx="11212286" cy="4649478"/>
          </a:xfrm>
          <a:prstGeom prst="rect">
            <a:avLst/>
          </a:prstGeom>
          <a:noFill/>
        </p:spPr>
        <p:txBody>
          <a:bodyPr wrap="square">
            <a:spAutoFit/>
          </a:bodyPr>
          <a:lstStyle/>
          <a:p>
            <a:pPr>
              <a:lnSpc>
                <a:spcPct val="150000"/>
              </a:lnSpc>
            </a:pPr>
            <a:r>
              <a:rPr lang="en-GB" sz="2000" b="1" dirty="0">
                <a:solidFill>
                  <a:schemeClr val="tx1"/>
                </a:solidFill>
                <a:latin typeface="Century Gothic" panose="020B0502020202020204" pitchFamily="34" charset="0"/>
              </a:rPr>
              <a:t>The medicine were horrible. It tasted like rotten bananas in a bottle.</a:t>
            </a: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rgbClr val="F76756"/>
                </a:solidFill>
                <a:latin typeface="Century Gothic" panose="020B0502020202020204" pitchFamily="34" charset="0"/>
              </a:rPr>
              <a:t>False. The medicine was horrible.</a:t>
            </a:r>
            <a:endParaRPr lang="en-GB" sz="2000" b="1" dirty="0">
              <a:solidFill>
                <a:schemeClr val="tx1"/>
              </a:solidFill>
              <a:latin typeface="Century Gothic" panose="020B0502020202020204" pitchFamily="34" charset="0"/>
            </a:endParaRPr>
          </a:p>
        </p:txBody>
      </p:sp>
      <p:sp>
        <p:nvSpPr>
          <p:cNvPr id="4" name="TextBox 3">
            <a:extLst>
              <a:ext uri="{FF2B5EF4-FFF2-40B4-BE49-F238E27FC236}">
                <a16:creationId xmlns:a16="http://schemas.microsoft.com/office/drawing/2014/main" id="{5B9B117B-C7A1-4055-9A62-C8D5E527D4DA}"/>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17E9B2AC-02F5-47B6-A2DC-FFB58E53D53A}"/>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or false? The sentence below is written in Standard English.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09689583"/>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6673D8E-F235-4DE6-99EA-712B0D6778D3}"/>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0698845-7017-44EA-B872-BFB8CD157357}"/>
              </a:ext>
            </a:extLst>
          </p:cNvPr>
          <p:cNvSpPr txBox="1"/>
          <p:nvPr/>
        </p:nvSpPr>
        <p:spPr>
          <a:xfrm>
            <a:off x="315455" y="1012905"/>
            <a:ext cx="11212286" cy="4187813"/>
          </a:xfrm>
          <a:prstGeom prst="rect">
            <a:avLst/>
          </a:prstGeom>
          <a:noFill/>
        </p:spPr>
        <p:txBody>
          <a:bodyPr wrap="square">
            <a:spAutoFit/>
          </a:bodyPr>
          <a:lstStyle/>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I promised that I had ________</a:t>
            </a:r>
            <a:r>
              <a:rPr lang="en-GB" sz="2000" b="1" spc="-300"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my exercises before I watched television, but I </a:t>
            </a:r>
            <a:r>
              <a:rPr lang="en-GB" sz="2000" b="1" spc="-300" dirty="0">
                <a:solidFill>
                  <a:schemeClr val="tx1"/>
                </a:solidFill>
                <a:latin typeface="Century Gothic" panose="020B0502020202020204" pitchFamily="34" charset="0"/>
              </a:rPr>
              <a:t>______</a:t>
            </a:r>
            <a:r>
              <a:rPr lang="en-GB" sz="2000" b="1" dirty="0">
                <a:solidFill>
                  <a:schemeClr val="tx1"/>
                </a:solidFill>
                <a:latin typeface="Century Gothic" panose="020B0502020202020204" pitchFamily="34" charset="0"/>
              </a:rPr>
              <a:t>____ made to do them again anyway.  </a:t>
            </a: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p:txBody>
      </p:sp>
      <p:sp>
        <p:nvSpPr>
          <p:cNvPr id="4" name="TextBox 3">
            <a:extLst>
              <a:ext uri="{FF2B5EF4-FFF2-40B4-BE49-F238E27FC236}">
                <a16:creationId xmlns:a16="http://schemas.microsoft.com/office/drawing/2014/main" id="{33353AAF-1E8B-45F4-A35B-61598D230E2C}"/>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13AE3B18-557A-4449-BAF4-F4DC300BD2EE}"/>
              </a:ext>
            </a:extLst>
          </p:cNvPr>
          <p:cNvSpPr txBox="1"/>
          <p:nvPr/>
        </p:nvSpPr>
        <p:spPr>
          <a:xfrm>
            <a:off x="261938" y="289357"/>
            <a:ext cx="11712575" cy="1134670"/>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Complete the sentence below with the correct past tense forms of the verbs ‘to be’ or ‘to do’.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26957063"/>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FB24DD-5CBE-4EE6-AB05-69A4907D1B7E}"/>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0698845-7017-44EA-B872-BFB8CD157357}"/>
              </a:ext>
            </a:extLst>
          </p:cNvPr>
          <p:cNvSpPr txBox="1"/>
          <p:nvPr/>
        </p:nvSpPr>
        <p:spPr>
          <a:xfrm>
            <a:off x="315455" y="1012905"/>
            <a:ext cx="11212286" cy="4187813"/>
          </a:xfrm>
          <a:prstGeom prst="rect">
            <a:avLst/>
          </a:prstGeom>
          <a:noFill/>
        </p:spPr>
        <p:txBody>
          <a:bodyPr wrap="square">
            <a:spAutoFit/>
          </a:bodyPr>
          <a:lstStyle/>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I promised that I had </a:t>
            </a:r>
            <a:r>
              <a:rPr lang="en-GB" sz="2000" b="1" dirty="0">
                <a:solidFill>
                  <a:srgbClr val="F76756"/>
                </a:solidFill>
                <a:latin typeface="Century Gothic" panose="020B0502020202020204" pitchFamily="34" charset="0"/>
              </a:rPr>
              <a:t>done</a:t>
            </a:r>
            <a:r>
              <a:rPr lang="en-GB" sz="2000" b="1" dirty="0">
                <a:solidFill>
                  <a:schemeClr val="tx1"/>
                </a:solidFill>
                <a:latin typeface="Century Gothic" panose="020B0502020202020204" pitchFamily="34" charset="0"/>
              </a:rPr>
              <a:t> </a:t>
            </a:r>
            <a:r>
              <a:rPr lang="en-GB" sz="2000" b="1" spc="-300"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my exercises before I watched television, but I </a:t>
            </a:r>
            <a:r>
              <a:rPr lang="en-GB" sz="2000" b="1" dirty="0">
                <a:solidFill>
                  <a:srgbClr val="F76756"/>
                </a:solidFill>
                <a:latin typeface="Century Gothic" panose="020B0502020202020204" pitchFamily="34" charset="0"/>
              </a:rPr>
              <a:t>was</a:t>
            </a:r>
            <a:r>
              <a:rPr lang="en-GB" sz="2000" b="1" dirty="0">
                <a:solidFill>
                  <a:schemeClr val="tx1"/>
                </a:solidFill>
                <a:latin typeface="Century Gothic" panose="020B0502020202020204" pitchFamily="34" charset="0"/>
              </a:rPr>
              <a:t> made to do them again anyway.  </a:t>
            </a: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p:txBody>
      </p:sp>
      <p:sp>
        <p:nvSpPr>
          <p:cNvPr id="4" name="TextBox 3">
            <a:extLst>
              <a:ext uri="{FF2B5EF4-FFF2-40B4-BE49-F238E27FC236}">
                <a16:creationId xmlns:a16="http://schemas.microsoft.com/office/drawing/2014/main" id="{8B858E6F-9F47-4673-BB02-09AAD2F77A08}"/>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BC0C5C61-EC76-47DA-B6F6-F6A445D1B4C3}"/>
              </a:ext>
            </a:extLst>
          </p:cNvPr>
          <p:cNvSpPr txBox="1"/>
          <p:nvPr/>
        </p:nvSpPr>
        <p:spPr>
          <a:xfrm>
            <a:off x="261938" y="289357"/>
            <a:ext cx="11712575" cy="1134670"/>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Complete the sentence below with the correct past tense forms of the verbs ‘to be’ or ‘to do’.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00347087"/>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A8DB2C-62A9-4BFD-AE81-E338CC355E65}"/>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0698845-7017-44EA-B872-BFB8CD157357}"/>
              </a:ext>
            </a:extLst>
          </p:cNvPr>
          <p:cNvSpPr txBox="1"/>
          <p:nvPr/>
        </p:nvSpPr>
        <p:spPr>
          <a:xfrm>
            <a:off x="315455" y="1012905"/>
            <a:ext cx="11212286" cy="1631216"/>
          </a:xfrm>
          <a:prstGeom prst="rect">
            <a:avLst/>
          </a:prstGeom>
          <a:noFill/>
        </p:spPr>
        <p:txBody>
          <a:bodyPr wrap="square">
            <a:spAutoFit/>
          </a:bodyPr>
          <a:lstStyle/>
          <a:p>
            <a:pPr marL="457200" lvl="0" indent="-457200" defTabSz="685800">
              <a:buFont typeface="+mj-lt"/>
              <a:buAutoNum type="alphaUcPeriod"/>
              <a:defRPr/>
            </a:pPr>
            <a:r>
              <a:rPr lang="en-GB" sz="2000" b="1" dirty="0">
                <a:solidFill>
                  <a:schemeClr val="tx1"/>
                </a:solidFill>
                <a:latin typeface="Century Gothic" panose="020B0502020202020204" pitchFamily="34" charset="0"/>
              </a:rPr>
              <a:t>The town library was very busy.</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Frank told me the job were done.</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I can’t image how you done it!</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They had did what they were told. </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Can I mention what I did next?    </a:t>
            </a:r>
          </a:p>
        </p:txBody>
      </p:sp>
      <p:graphicFrame>
        <p:nvGraphicFramePr>
          <p:cNvPr id="6" name="Table 5">
            <a:extLst>
              <a:ext uri="{FF2B5EF4-FFF2-40B4-BE49-F238E27FC236}">
                <a16:creationId xmlns:a16="http://schemas.microsoft.com/office/drawing/2014/main" id="{6B5C0C4C-15E5-4E05-8663-591612401A1A}"/>
              </a:ext>
            </a:extLst>
          </p:cNvPr>
          <p:cNvGraphicFramePr>
            <a:graphicFrameLocks noGrp="1"/>
          </p:cNvGraphicFramePr>
          <p:nvPr>
            <p:extLst>
              <p:ext uri="{D42A27DB-BD31-4B8C-83A1-F6EECF244321}">
                <p14:modId xmlns:p14="http://schemas.microsoft.com/office/powerpoint/2010/main" val="2231107550"/>
              </p:ext>
            </p:extLst>
          </p:nvPr>
        </p:nvGraphicFramePr>
        <p:xfrm>
          <a:off x="2239971" y="3429000"/>
          <a:ext cx="7363254" cy="1553095"/>
        </p:xfrm>
        <a:graphic>
          <a:graphicData uri="http://schemas.openxmlformats.org/drawingml/2006/table">
            <a:tbl>
              <a:tblPr firstRow="1" bandRow="1">
                <a:tableStyleId>{5940675A-B579-460E-94D1-54222C63F5DA}</a:tableStyleId>
              </a:tblPr>
              <a:tblGrid>
                <a:gridCol w="3681627">
                  <a:extLst>
                    <a:ext uri="{9D8B030D-6E8A-4147-A177-3AD203B41FA5}">
                      <a16:colId xmlns:a16="http://schemas.microsoft.com/office/drawing/2014/main" val="1280484856"/>
                    </a:ext>
                  </a:extLst>
                </a:gridCol>
                <a:gridCol w="3681627">
                  <a:extLst>
                    <a:ext uri="{9D8B030D-6E8A-4147-A177-3AD203B41FA5}">
                      <a16:colId xmlns:a16="http://schemas.microsoft.com/office/drawing/2014/main" val="1493122497"/>
                    </a:ext>
                  </a:extLst>
                </a:gridCol>
              </a:tblGrid>
              <a:tr h="516989">
                <a:tc>
                  <a:txBody>
                    <a:bodyPr/>
                    <a:lstStyle/>
                    <a:p>
                      <a:pPr algn="ctr"/>
                      <a:r>
                        <a:rPr lang="en-GB" sz="2000" b="1" dirty="0">
                          <a:latin typeface="Century Gothic" panose="020B0502020202020204" pitchFamily="34" charset="0"/>
                        </a:rPr>
                        <a:t>Standard English</a:t>
                      </a:r>
                    </a:p>
                  </a:txBody>
                  <a:tcPr marL="147267" marR="147267" marT="60853" marB="60853">
                    <a:solidFill>
                      <a:srgbClr val="7FD8E6"/>
                    </a:solidFill>
                  </a:tcPr>
                </a:tc>
                <a:tc>
                  <a:txBody>
                    <a:bodyPr/>
                    <a:lstStyle/>
                    <a:p>
                      <a:pPr algn="ctr"/>
                      <a:r>
                        <a:rPr lang="en-GB" sz="2000" b="1" dirty="0">
                          <a:latin typeface="Century Gothic" panose="020B0502020202020204" pitchFamily="34" charset="0"/>
                        </a:rPr>
                        <a:t>Non-standard English</a:t>
                      </a:r>
                    </a:p>
                  </a:txBody>
                  <a:tcPr marL="147267" marR="147267" marT="60853" marB="60853">
                    <a:solidFill>
                      <a:srgbClr val="7FD8E6"/>
                    </a:solidFill>
                  </a:tcPr>
                </a:tc>
                <a:extLst>
                  <a:ext uri="{0D108BD9-81ED-4DB2-BD59-A6C34878D82A}">
                    <a16:rowId xmlns:a16="http://schemas.microsoft.com/office/drawing/2014/main" val="48071905"/>
                  </a:ext>
                </a:extLst>
              </a:tr>
              <a:tr h="840374">
                <a:tc>
                  <a:txBody>
                    <a:bodyPr/>
                    <a:lstStyle/>
                    <a:p>
                      <a:pPr algn="ctr"/>
                      <a:endParaRPr lang="en-GB" sz="2000" b="1" dirty="0">
                        <a:solidFill>
                          <a:srgbClr val="F76756"/>
                        </a:solidFill>
                      </a:endParaRPr>
                    </a:p>
                    <a:p>
                      <a:pPr algn="ctr"/>
                      <a:endParaRPr lang="en-GB" sz="2000" b="1" dirty="0">
                        <a:solidFill>
                          <a:srgbClr val="F76756"/>
                        </a:solidFill>
                      </a:endParaRPr>
                    </a:p>
                    <a:p>
                      <a:pPr algn="ctr"/>
                      <a:endParaRPr lang="en-GB" sz="2000" b="1" dirty="0">
                        <a:solidFill>
                          <a:srgbClr val="F76756"/>
                        </a:solidFill>
                      </a:endParaRPr>
                    </a:p>
                  </a:txBody>
                  <a:tcPr marL="147267" marR="147267" marT="60853" marB="60853" anchor="ctr">
                    <a:noFill/>
                  </a:tcPr>
                </a:tc>
                <a:tc>
                  <a:txBody>
                    <a:bodyPr/>
                    <a:lstStyle/>
                    <a:p>
                      <a:pPr algn="ctr"/>
                      <a:endParaRPr lang="en-GB" sz="2000" b="1" dirty="0">
                        <a:solidFill>
                          <a:srgbClr val="F76756"/>
                        </a:solidFill>
                      </a:endParaRPr>
                    </a:p>
                  </a:txBody>
                  <a:tcPr marL="147267" marR="147267" marT="60853" marB="60853" anchor="ctr">
                    <a:noFill/>
                  </a:tcPr>
                </a:tc>
                <a:extLst>
                  <a:ext uri="{0D108BD9-81ED-4DB2-BD59-A6C34878D82A}">
                    <a16:rowId xmlns:a16="http://schemas.microsoft.com/office/drawing/2014/main" val="833269156"/>
                  </a:ext>
                </a:extLst>
              </a:tr>
            </a:tbl>
          </a:graphicData>
        </a:graphic>
      </p:graphicFrame>
      <p:sp>
        <p:nvSpPr>
          <p:cNvPr id="4" name="TextBox 3">
            <a:extLst>
              <a:ext uri="{FF2B5EF4-FFF2-40B4-BE49-F238E27FC236}">
                <a16:creationId xmlns:a16="http://schemas.microsoft.com/office/drawing/2014/main" id="{BD798FD2-01C0-4CC9-BDFF-2A578879DA9E}"/>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4</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2FD24C25-C765-42BF-A61C-E523662E40F8}"/>
              </a:ext>
            </a:extLst>
          </p:cNvPr>
          <p:cNvSpPr txBox="1"/>
          <p:nvPr/>
        </p:nvSpPr>
        <p:spPr>
          <a:xfrm>
            <a:off x="261938" y="289357"/>
            <a:ext cx="11712575" cy="829971"/>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Sort the sentences into the correct columns.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9680955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1832A8-D75F-46C1-A17D-236CE9938B21}"/>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B57EAFBD-D197-4E9A-99C7-44E6C215FAFA}"/>
              </a:ext>
            </a:extLst>
          </p:cNvPr>
          <p:cNvSpPr txBox="1"/>
          <p:nvPr/>
        </p:nvSpPr>
        <p:spPr>
          <a:xfrm>
            <a:off x="1614467" y="2686017"/>
            <a:ext cx="8963066" cy="16784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start with a question about the present perfect form, which is linked to the new learning later in this lesson.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78926569"/>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912D37-1875-44EA-A444-A8A185E41BDD}"/>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0698845-7017-44EA-B872-BFB8CD157357}"/>
              </a:ext>
            </a:extLst>
          </p:cNvPr>
          <p:cNvSpPr txBox="1"/>
          <p:nvPr/>
        </p:nvSpPr>
        <p:spPr>
          <a:xfrm>
            <a:off x="315455" y="1012905"/>
            <a:ext cx="11212286" cy="1631216"/>
          </a:xfrm>
          <a:prstGeom prst="rect">
            <a:avLst/>
          </a:prstGeom>
          <a:noFill/>
        </p:spPr>
        <p:txBody>
          <a:bodyPr wrap="square">
            <a:spAutoFit/>
          </a:bodyPr>
          <a:lstStyle/>
          <a:p>
            <a:pPr marL="457200" lvl="0" indent="-457200" defTabSz="685800">
              <a:buFont typeface="+mj-lt"/>
              <a:buAutoNum type="alphaUcPeriod"/>
              <a:defRPr/>
            </a:pPr>
            <a:r>
              <a:rPr lang="en-GB" sz="2000" b="1" dirty="0">
                <a:solidFill>
                  <a:schemeClr val="tx1"/>
                </a:solidFill>
                <a:latin typeface="Century Gothic" panose="020B0502020202020204" pitchFamily="34" charset="0"/>
              </a:rPr>
              <a:t>The town library was very busy.</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Frank told me the job were done.</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I can’t image how you done it!</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They had did what they were told. </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Can I mention what I did next?    </a:t>
            </a:r>
          </a:p>
        </p:txBody>
      </p:sp>
      <p:graphicFrame>
        <p:nvGraphicFramePr>
          <p:cNvPr id="6" name="Table 5">
            <a:extLst>
              <a:ext uri="{FF2B5EF4-FFF2-40B4-BE49-F238E27FC236}">
                <a16:creationId xmlns:a16="http://schemas.microsoft.com/office/drawing/2014/main" id="{67580D33-1D78-4680-8425-0A312DF31FCE}"/>
              </a:ext>
            </a:extLst>
          </p:cNvPr>
          <p:cNvGraphicFramePr>
            <a:graphicFrameLocks noGrp="1"/>
          </p:cNvGraphicFramePr>
          <p:nvPr>
            <p:extLst>
              <p:ext uri="{D42A27DB-BD31-4B8C-83A1-F6EECF244321}">
                <p14:modId xmlns:p14="http://schemas.microsoft.com/office/powerpoint/2010/main" val="453441072"/>
              </p:ext>
            </p:extLst>
          </p:nvPr>
        </p:nvGraphicFramePr>
        <p:xfrm>
          <a:off x="2239971" y="3429000"/>
          <a:ext cx="7363254" cy="1553095"/>
        </p:xfrm>
        <a:graphic>
          <a:graphicData uri="http://schemas.openxmlformats.org/drawingml/2006/table">
            <a:tbl>
              <a:tblPr firstRow="1" bandRow="1">
                <a:tableStyleId>{5940675A-B579-460E-94D1-54222C63F5DA}</a:tableStyleId>
              </a:tblPr>
              <a:tblGrid>
                <a:gridCol w="3681627">
                  <a:extLst>
                    <a:ext uri="{9D8B030D-6E8A-4147-A177-3AD203B41FA5}">
                      <a16:colId xmlns:a16="http://schemas.microsoft.com/office/drawing/2014/main" val="1280484856"/>
                    </a:ext>
                  </a:extLst>
                </a:gridCol>
                <a:gridCol w="3681627">
                  <a:extLst>
                    <a:ext uri="{9D8B030D-6E8A-4147-A177-3AD203B41FA5}">
                      <a16:colId xmlns:a16="http://schemas.microsoft.com/office/drawing/2014/main" val="1493122497"/>
                    </a:ext>
                  </a:extLst>
                </a:gridCol>
              </a:tblGrid>
              <a:tr h="516989">
                <a:tc>
                  <a:txBody>
                    <a:bodyPr/>
                    <a:lstStyle/>
                    <a:p>
                      <a:pPr algn="ctr"/>
                      <a:r>
                        <a:rPr lang="en-GB" sz="2000" b="1" dirty="0">
                          <a:latin typeface="Century Gothic" panose="020B0502020202020204" pitchFamily="34" charset="0"/>
                        </a:rPr>
                        <a:t>Standard English</a:t>
                      </a:r>
                    </a:p>
                  </a:txBody>
                  <a:tcPr marL="147267" marR="147267" marT="60853" marB="60853">
                    <a:solidFill>
                      <a:srgbClr val="7FD8E6"/>
                    </a:solidFill>
                  </a:tcPr>
                </a:tc>
                <a:tc>
                  <a:txBody>
                    <a:bodyPr/>
                    <a:lstStyle/>
                    <a:p>
                      <a:pPr algn="ctr"/>
                      <a:r>
                        <a:rPr lang="en-GB" sz="2000" b="1" dirty="0">
                          <a:latin typeface="Century Gothic" panose="020B0502020202020204" pitchFamily="34" charset="0"/>
                        </a:rPr>
                        <a:t>Non-standard English</a:t>
                      </a:r>
                    </a:p>
                  </a:txBody>
                  <a:tcPr marL="147267" marR="147267" marT="60853" marB="60853">
                    <a:solidFill>
                      <a:srgbClr val="7FD8E6"/>
                    </a:solidFill>
                  </a:tcPr>
                </a:tc>
                <a:extLst>
                  <a:ext uri="{0D108BD9-81ED-4DB2-BD59-A6C34878D82A}">
                    <a16:rowId xmlns:a16="http://schemas.microsoft.com/office/drawing/2014/main" val="48071905"/>
                  </a:ext>
                </a:extLst>
              </a:tr>
              <a:tr h="840374">
                <a:tc>
                  <a:txBody>
                    <a:bodyPr/>
                    <a:lstStyle/>
                    <a:p>
                      <a:pPr algn="ctr"/>
                      <a:endParaRPr lang="en-GB" sz="2000" b="1" dirty="0">
                        <a:solidFill>
                          <a:srgbClr val="F76756"/>
                        </a:solidFill>
                      </a:endParaRPr>
                    </a:p>
                    <a:p>
                      <a:pPr algn="ctr"/>
                      <a:r>
                        <a:rPr lang="en-GB" sz="2000" b="1" dirty="0">
                          <a:solidFill>
                            <a:srgbClr val="F76756"/>
                          </a:solidFill>
                        </a:rPr>
                        <a:t>A, E</a:t>
                      </a:r>
                    </a:p>
                    <a:p>
                      <a:pPr algn="ctr"/>
                      <a:endParaRPr lang="en-GB" sz="2000" b="1" dirty="0">
                        <a:solidFill>
                          <a:srgbClr val="F76756"/>
                        </a:solidFill>
                      </a:endParaRPr>
                    </a:p>
                  </a:txBody>
                  <a:tcPr marL="147267" marR="147267" marT="60853" marB="60853" anchor="ctr">
                    <a:noFill/>
                  </a:tcPr>
                </a:tc>
                <a:tc>
                  <a:txBody>
                    <a:bodyPr/>
                    <a:lstStyle/>
                    <a:p>
                      <a:pPr algn="ctr"/>
                      <a:r>
                        <a:rPr lang="en-GB" sz="2000" b="1" dirty="0">
                          <a:solidFill>
                            <a:srgbClr val="F76756"/>
                          </a:solidFill>
                        </a:rPr>
                        <a:t>B, C, D</a:t>
                      </a:r>
                    </a:p>
                  </a:txBody>
                  <a:tcPr marL="147267" marR="147267" marT="60853" marB="60853" anchor="ctr">
                    <a:noFill/>
                  </a:tcPr>
                </a:tc>
                <a:extLst>
                  <a:ext uri="{0D108BD9-81ED-4DB2-BD59-A6C34878D82A}">
                    <a16:rowId xmlns:a16="http://schemas.microsoft.com/office/drawing/2014/main" val="833269156"/>
                  </a:ext>
                </a:extLst>
              </a:tr>
            </a:tbl>
          </a:graphicData>
        </a:graphic>
      </p:graphicFrame>
      <p:sp>
        <p:nvSpPr>
          <p:cNvPr id="4" name="TextBox 3">
            <a:extLst>
              <a:ext uri="{FF2B5EF4-FFF2-40B4-BE49-F238E27FC236}">
                <a16:creationId xmlns:a16="http://schemas.microsoft.com/office/drawing/2014/main" id="{B9135A6F-0AB6-4902-B943-5E8CD97EF311}"/>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4</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3AADCC6E-317D-45D7-8E98-C70F07116F50}"/>
              </a:ext>
            </a:extLst>
          </p:cNvPr>
          <p:cNvSpPr txBox="1"/>
          <p:nvPr/>
        </p:nvSpPr>
        <p:spPr>
          <a:xfrm>
            <a:off x="261938" y="289357"/>
            <a:ext cx="11712575" cy="829971"/>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Sort the sentences into the correct columns.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18499485"/>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3B0F6D-8469-478F-BB65-D325C4F9E1F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839723C4-051C-4900-8EA2-4D8122BFE438}"/>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D7AE5328-1352-4BB0-B77B-49D76CA0D280}"/>
              </a:ext>
            </a:extLst>
          </p:cNvPr>
          <p:cNvSpPr txBox="1"/>
          <p:nvPr/>
        </p:nvSpPr>
        <p:spPr>
          <a:xfrm>
            <a:off x="261938" y="289357"/>
            <a:ext cx="11712575" cy="5003421"/>
          </a:xfrm>
          <a:prstGeom prst="rect">
            <a:avLst/>
          </a:prstGeom>
          <a:noFill/>
        </p:spPr>
        <p:txBody>
          <a:bodyPr vert="horz" rtlCol="0">
            <a:spAutoFit/>
          </a:bodyPr>
          <a:lstStyle/>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Steve is going snorkelling. Write a sentence to describe the picture below using the correct past tense form of the verb ‘to be’.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Your sentence must include a fronted adverbial.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54775931"/>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D5BDF3-F4D0-4AA6-A6B3-AEC746B8B270}"/>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3F8DA1A2-BE3E-4DB1-B3C1-6EDA60AD6AFB}"/>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BDA7F1DC-7C87-474C-AE90-126377D042A6}"/>
              </a:ext>
            </a:extLst>
          </p:cNvPr>
          <p:cNvSpPr txBox="1"/>
          <p:nvPr/>
        </p:nvSpPr>
        <p:spPr>
          <a:xfrm>
            <a:off x="261938" y="289357"/>
            <a:ext cx="11712575" cy="6063198"/>
          </a:xfrm>
          <a:prstGeom prst="rect">
            <a:avLst/>
          </a:prstGeom>
          <a:noFill/>
        </p:spPr>
        <p:txBody>
          <a:bodyPr vert="horz" rtlCol="0">
            <a:spAutoFit/>
          </a:bodyPr>
          <a:lstStyle/>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Steve is going snorkelling. Write a sentence to describe the picture below using the correct past tense form of the verb ‘to be’.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Your sentence must include a fronted adverbial.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possible answers, for example: </a:t>
            </a: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All day long, Steve’s group were snorkelling around the whole island watching the sea creatures.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81455043"/>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C60595-2E21-4C92-BB9A-48D8FDD25830}"/>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5" name="Table 4">
            <a:extLst>
              <a:ext uri="{FF2B5EF4-FFF2-40B4-BE49-F238E27FC236}">
                <a16:creationId xmlns:a16="http://schemas.microsoft.com/office/drawing/2014/main" id="{7D75839F-3BD4-4842-BE6E-5A84F9B78003}"/>
              </a:ext>
            </a:extLst>
          </p:cNvPr>
          <p:cNvGraphicFramePr>
            <a:graphicFrameLocks noGrp="1"/>
          </p:cNvGraphicFramePr>
          <p:nvPr>
            <p:extLst>
              <p:ext uri="{D42A27DB-BD31-4B8C-83A1-F6EECF244321}">
                <p14:modId xmlns:p14="http://schemas.microsoft.com/office/powerpoint/2010/main" val="2672138644"/>
              </p:ext>
            </p:extLst>
          </p:nvPr>
        </p:nvGraphicFramePr>
        <p:xfrm>
          <a:off x="2545033" y="1240222"/>
          <a:ext cx="6209501" cy="1805472"/>
        </p:xfrm>
        <a:graphic>
          <a:graphicData uri="http://schemas.openxmlformats.org/drawingml/2006/table">
            <a:tbl>
              <a:tblPr firstRow="1" bandRow="1">
                <a:tableStyleId>{5940675A-B579-460E-94D1-54222C63F5DA}</a:tableStyleId>
              </a:tblPr>
              <a:tblGrid>
                <a:gridCol w="793580">
                  <a:extLst>
                    <a:ext uri="{9D8B030D-6E8A-4147-A177-3AD203B41FA5}">
                      <a16:colId xmlns:a16="http://schemas.microsoft.com/office/drawing/2014/main" val="1397304749"/>
                    </a:ext>
                  </a:extLst>
                </a:gridCol>
                <a:gridCol w="5415921">
                  <a:extLst>
                    <a:ext uri="{9D8B030D-6E8A-4147-A177-3AD203B41FA5}">
                      <a16:colId xmlns:a16="http://schemas.microsoft.com/office/drawing/2014/main" val="1097899855"/>
                    </a:ext>
                  </a:extLst>
                </a:gridCol>
              </a:tblGrid>
              <a:tr h="337664">
                <a:tc>
                  <a:txBody>
                    <a:bodyPr/>
                    <a:lstStyle/>
                    <a:p>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endParaRPr lang="en-GB" sz="1800" b="1" dirty="0">
                        <a:solidFill>
                          <a:srgbClr val="1D619C"/>
                        </a:solidFill>
                        <a:latin typeface="Century Gothic" panose="020B0502020202020204" pitchFamily="34" charset="0"/>
                      </a:endParaRPr>
                    </a:p>
                  </a:txBody>
                  <a:tcPr marL="0" marR="0" marT="0" marB="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547244505"/>
                  </a:ext>
                </a:extLst>
              </a:tr>
              <a:tr h="337664">
                <a:tc>
                  <a:txBody>
                    <a:bodyPr/>
                    <a:lstStyle/>
                    <a:p>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r>
                        <a:rPr lang="en-GB" sz="2000" b="1" dirty="0">
                          <a:solidFill>
                            <a:schemeClr val="tx1"/>
                          </a:solidFill>
                          <a:latin typeface="Century Gothic" panose="020B0502020202020204" pitchFamily="34" charset="0"/>
                        </a:rPr>
                        <a:t>I </a:t>
                      </a:r>
                      <a:r>
                        <a:rPr lang="en-GB" sz="2000" b="1" dirty="0">
                          <a:solidFill>
                            <a:srgbClr val="F76756"/>
                          </a:solidFill>
                          <a:latin typeface="Century Gothic" panose="020B0502020202020204" pitchFamily="34" charset="0"/>
                        </a:rPr>
                        <a:t>were</a:t>
                      </a:r>
                      <a:r>
                        <a:rPr lang="en-GB" sz="2000" b="1" dirty="0">
                          <a:solidFill>
                            <a:schemeClr val="tx1"/>
                          </a:solidFill>
                          <a:latin typeface="Century Gothic" panose="020B0502020202020204" pitchFamily="34" charset="0"/>
                        </a:rPr>
                        <a:t> making a birthday card for my </a:t>
                      </a:r>
                    </a:p>
                  </a:txBody>
                  <a:tcPr marL="36000" marR="3600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610041680"/>
                  </a:ext>
                </a:extLst>
              </a:tr>
              <a:tr h="337664">
                <a:tc>
                  <a:txBody>
                    <a:bodyPr/>
                    <a:lstStyle/>
                    <a:p>
                      <a:pPr algn="r"/>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r>
                        <a:rPr lang="en-GB" sz="2000" b="1" dirty="0">
                          <a:solidFill>
                            <a:schemeClr val="tx1"/>
                          </a:solidFill>
                          <a:latin typeface="Century Gothic" panose="020B0502020202020204" pitchFamily="34" charset="0"/>
                        </a:rPr>
                        <a:t>favourite friend using glitter and feathers. It</a:t>
                      </a:r>
                    </a:p>
                  </a:txBody>
                  <a:tcPr marL="36000" marR="3600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907997542"/>
                  </a:ext>
                </a:extLst>
              </a:tr>
              <a:tr h="337664">
                <a:tc>
                  <a:txBody>
                    <a:bodyPr/>
                    <a:lstStyle/>
                    <a:p>
                      <a:pPr algn="r"/>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was very messy!</a:t>
                      </a:r>
                    </a:p>
                  </a:txBody>
                  <a:tcPr marL="36000" marR="36000" marT="0" marB="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341536910"/>
                  </a:ext>
                </a:extLst>
              </a:tr>
              <a:tr h="337664">
                <a:tc>
                  <a:txBody>
                    <a:bodyPr/>
                    <a:lstStyle/>
                    <a:p>
                      <a:pPr algn="r"/>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endParaRPr lang="en-GB" sz="2000" b="1" dirty="0">
                        <a:solidFill>
                          <a:schemeClr val="tx1"/>
                        </a:solidFill>
                        <a:latin typeface="Century Gothic" panose="020B0502020202020204" pitchFamily="34" charset="0"/>
                      </a:endParaRPr>
                    </a:p>
                  </a:txBody>
                  <a:tcPr marL="36000" marR="36000" marT="0" marB="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443152410"/>
                  </a:ext>
                </a:extLst>
              </a:tr>
            </a:tbl>
          </a:graphicData>
        </a:graphic>
      </p:graphicFrame>
      <p:sp>
        <p:nvSpPr>
          <p:cNvPr id="4" name="TextBox 3">
            <a:extLst>
              <a:ext uri="{FF2B5EF4-FFF2-40B4-BE49-F238E27FC236}">
                <a16:creationId xmlns:a16="http://schemas.microsoft.com/office/drawing/2014/main" id="{D59001E2-12D9-40CE-A0B0-8FF3D6AB779E}"/>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B0241E23-7055-4272-9255-385962575BA2}"/>
              </a:ext>
            </a:extLst>
          </p:cNvPr>
          <p:cNvSpPr txBox="1"/>
          <p:nvPr/>
        </p:nvSpPr>
        <p:spPr>
          <a:xfrm>
            <a:off x="261938" y="289357"/>
            <a:ext cx="11712575" cy="1052082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Min has written a sentence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Has she used Standard English? Explain how you know.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sym typeface="Wingdings" panose="05000000000000000000" pitchFamily="2" charset="2"/>
              </a:rPr>
              <a:t>Min has not used Standard English because she is talking about herself using ‘I’ so she should have used ‘was’. </a:t>
            </a:r>
            <a:endParaRPr kumimoji="0" lang="en-GB" sz="2000" b="1" i="0" u="none" strike="noStrike" kern="1200" cap="none" spc="0" normalizeH="0" baseline="0" noProof="0">
              <a:ln>
                <a:noFill/>
              </a:ln>
              <a:solidFill>
                <a:srgbClr val="F76756"/>
              </a:solidFill>
              <a:effectLst/>
              <a:uLnTx/>
              <a:uFillTx/>
              <a:latin typeface="SassoonCRInfantMedium" panose="02000603020000020003"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72364609"/>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73BCE6-EC73-467E-8075-400A61DDD617}"/>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5" name="Table 4">
            <a:extLst>
              <a:ext uri="{FF2B5EF4-FFF2-40B4-BE49-F238E27FC236}">
                <a16:creationId xmlns:a16="http://schemas.microsoft.com/office/drawing/2014/main" id="{7D75839F-3BD4-4842-BE6E-5A84F9B78003}"/>
              </a:ext>
            </a:extLst>
          </p:cNvPr>
          <p:cNvGraphicFramePr>
            <a:graphicFrameLocks noGrp="1"/>
          </p:cNvGraphicFramePr>
          <p:nvPr/>
        </p:nvGraphicFramePr>
        <p:xfrm>
          <a:off x="2545033" y="1240222"/>
          <a:ext cx="6209501" cy="1805472"/>
        </p:xfrm>
        <a:graphic>
          <a:graphicData uri="http://schemas.openxmlformats.org/drawingml/2006/table">
            <a:tbl>
              <a:tblPr firstRow="1" bandRow="1">
                <a:tableStyleId>{5940675A-B579-460E-94D1-54222C63F5DA}</a:tableStyleId>
              </a:tblPr>
              <a:tblGrid>
                <a:gridCol w="793580">
                  <a:extLst>
                    <a:ext uri="{9D8B030D-6E8A-4147-A177-3AD203B41FA5}">
                      <a16:colId xmlns:a16="http://schemas.microsoft.com/office/drawing/2014/main" val="1397304749"/>
                    </a:ext>
                  </a:extLst>
                </a:gridCol>
                <a:gridCol w="5415921">
                  <a:extLst>
                    <a:ext uri="{9D8B030D-6E8A-4147-A177-3AD203B41FA5}">
                      <a16:colId xmlns:a16="http://schemas.microsoft.com/office/drawing/2014/main" val="1097899855"/>
                    </a:ext>
                  </a:extLst>
                </a:gridCol>
              </a:tblGrid>
              <a:tr h="337664">
                <a:tc>
                  <a:txBody>
                    <a:bodyPr/>
                    <a:lstStyle/>
                    <a:p>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endParaRPr lang="en-GB" sz="1800" b="1" dirty="0">
                        <a:solidFill>
                          <a:srgbClr val="1D619C"/>
                        </a:solidFill>
                        <a:latin typeface="Century Gothic" panose="020B0502020202020204" pitchFamily="34" charset="0"/>
                      </a:endParaRPr>
                    </a:p>
                  </a:txBody>
                  <a:tcPr marL="0" marR="0" marT="0" marB="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547244505"/>
                  </a:ext>
                </a:extLst>
              </a:tr>
              <a:tr h="337664">
                <a:tc>
                  <a:txBody>
                    <a:bodyPr/>
                    <a:lstStyle/>
                    <a:p>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r>
                        <a:rPr lang="en-GB" sz="2000" b="1" dirty="0">
                          <a:solidFill>
                            <a:schemeClr val="tx1"/>
                          </a:solidFill>
                          <a:latin typeface="Century Gothic" panose="020B0502020202020204" pitchFamily="34" charset="0"/>
                        </a:rPr>
                        <a:t>I </a:t>
                      </a:r>
                      <a:r>
                        <a:rPr lang="en-GB" sz="2000" b="1" dirty="0">
                          <a:solidFill>
                            <a:srgbClr val="F76756"/>
                          </a:solidFill>
                          <a:latin typeface="Century Gothic" panose="020B0502020202020204" pitchFamily="34" charset="0"/>
                        </a:rPr>
                        <a:t>were</a:t>
                      </a:r>
                      <a:r>
                        <a:rPr lang="en-GB" sz="2000" b="1" dirty="0">
                          <a:solidFill>
                            <a:schemeClr val="tx1"/>
                          </a:solidFill>
                          <a:latin typeface="Century Gothic" panose="020B0502020202020204" pitchFamily="34" charset="0"/>
                        </a:rPr>
                        <a:t> making a birthday card for my </a:t>
                      </a:r>
                    </a:p>
                  </a:txBody>
                  <a:tcPr marL="36000" marR="3600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610041680"/>
                  </a:ext>
                </a:extLst>
              </a:tr>
              <a:tr h="337664">
                <a:tc>
                  <a:txBody>
                    <a:bodyPr/>
                    <a:lstStyle/>
                    <a:p>
                      <a:pPr algn="r"/>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r>
                        <a:rPr lang="en-GB" sz="2000" b="1" dirty="0">
                          <a:solidFill>
                            <a:schemeClr val="tx1"/>
                          </a:solidFill>
                          <a:latin typeface="Century Gothic" panose="020B0502020202020204" pitchFamily="34" charset="0"/>
                        </a:rPr>
                        <a:t>favourite friend using glitter and feathers. It</a:t>
                      </a:r>
                    </a:p>
                  </a:txBody>
                  <a:tcPr marL="36000" marR="3600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907997542"/>
                  </a:ext>
                </a:extLst>
              </a:tr>
              <a:tr h="337664">
                <a:tc>
                  <a:txBody>
                    <a:bodyPr/>
                    <a:lstStyle/>
                    <a:p>
                      <a:pPr algn="r"/>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was very messy!</a:t>
                      </a:r>
                    </a:p>
                  </a:txBody>
                  <a:tcPr marL="36000" marR="36000" marT="0" marB="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341536910"/>
                  </a:ext>
                </a:extLst>
              </a:tr>
              <a:tr h="337664">
                <a:tc>
                  <a:txBody>
                    <a:bodyPr/>
                    <a:lstStyle/>
                    <a:p>
                      <a:pPr algn="r"/>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endParaRPr lang="en-GB" sz="2000" b="1" dirty="0">
                        <a:solidFill>
                          <a:schemeClr val="tx1"/>
                        </a:solidFill>
                        <a:latin typeface="Century Gothic" panose="020B0502020202020204" pitchFamily="34" charset="0"/>
                      </a:endParaRPr>
                    </a:p>
                  </a:txBody>
                  <a:tcPr marL="36000" marR="36000" marT="0" marB="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443152410"/>
                  </a:ext>
                </a:extLst>
              </a:tr>
            </a:tbl>
          </a:graphicData>
        </a:graphic>
      </p:graphicFrame>
      <p:sp>
        <p:nvSpPr>
          <p:cNvPr id="4" name="TextBox 3">
            <a:extLst>
              <a:ext uri="{FF2B5EF4-FFF2-40B4-BE49-F238E27FC236}">
                <a16:creationId xmlns:a16="http://schemas.microsoft.com/office/drawing/2014/main" id="{51F99763-A63C-4E7B-B12A-959C39943984}"/>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0C3DDCBA-3450-4613-8A99-0E39008106B9}"/>
              </a:ext>
            </a:extLst>
          </p:cNvPr>
          <p:cNvSpPr txBox="1"/>
          <p:nvPr/>
        </p:nvSpPr>
        <p:spPr>
          <a:xfrm>
            <a:off x="261938" y="289357"/>
            <a:ext cx="11712575" cy="983859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Min has written a sentence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Has she used Standard English? Explain how you know.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31796422"/>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85BFA2-32DE-4FC7-9C3D-D7A12BE1B776}"/>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7" name="Table 4">
            <a:extLst>
              <a:ext uri="{FF2B5EF4-FFF2-40B4-BE49-F238E27FC236}">
                <a16:creationId xmlns:a16="http://schemas.microsoft.com/office/drawing/2014/main" id="{DB61F388-20F9-45E4-826E-C1D3E5B7D1A4}"/>
              </a:ext>
            </a:extLst>
          </p:cNvPr>
          <p:cNvGraphicFramePr>
            <a:graphicFrameLocks noGrp="1"/>
          </p:cNvGraphicFramePr>
          <p:nvPr>
            <p:extLst>
              <p:ext uri="{D42A27DB-BD31-4B8C-83A1-F6EECF244321}">
                <p14:modId xmlns:p14="http://schemas.microsoft.com/office/powerpoint/2010/main" val="2456612545"/>
              </p:ext>
            </p:extLst>
          </p:nvPr>
        </p:nvGraphicFramePr>
        <p:xfrm>
          <a:off x="2545033" y="1240222"/>
          <a:ext cx="6209501" cy="1805472"/>
        </p:xfrm>
        <a:graphic>
          <a:graphicData uri="http://schemas.openxmlformats.org/drawingml/2006/table">
            <a:tbl>
              <a:tblPr firstRow="1" bandRow="1">
                <a:tableStyleId>{5940675A-B579-460E-94D1-54222C63F5DA}</a:tableStyleId>
              </a:tblPr>
              <a:tblGrid>
                <a:gridCol w="793580">
                  <a:extLst>
                    <a:ext uri="{9D8B030D-6E8A-4147-A177-3AD203B41FA5}">
                      <a16:colId xmlns:a16="http://schemas.microsoft.com/office/drawing/2014/main" val="1397304749"/>
                    </a:ext>
                  </a:extLst>
                </a:gridCol>
                <a:gridCol w="5415921">
                  <a:extLst>
                    <a:ext uri="{9D8B030D-6E8A-4147-A177-3AD203B41FA5}">
                      <a16:colId xmlns:a16="http://schemas.microsoft.com/office/drawing/2014/main" val="1097899855"/>
                    </a:ext>
                  </a:extLst>
                </a:gridCol>
              </a:tblGrid>
              <a:tr h="337664">
                <a:tc>
                  <a:txBody>
                    <a:bodyPr/>
                    <a:lstStyle/>
                    <a:p>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endParaRPr lang="en-GB" sz="1800" b="1" dirty="0">
                        <a:solidFill>
                          <a:srgbClr val="1D619C"/>
                        </a:solidFill>
                        <a:latin typeface="Century Gothic" panose="020B0502020202020204" pitchFamily="34" charset="0"/>
                      </a:endParaRPr>
                    </a:p>
                  </a:txBody>
                  <a:tcPr marL="0" marR="0" marT="0" marB="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547244505"/>
                  </a:ext>
                </a:extLst>
              </a:tr>
              <a:tr h="337664">
                <a:tc>
                  <a:txBody>
                    <a:bodyPr/>
                    <a:lstStyle/>
                    <a:p>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r>
                        <a:rPr lang="en-GB" sz="2000" b="1" dirty="0">
                          <a:solidFill>
                            <a:schemeClr val="tx1"/>
                          </a:solidFill>
                          <a:latin typeface="Century Gothic" panose="020B0502020202020204" pitchFamily="34" charset="0"/>
                        </a:rPr>
                        <a:t>I </a:t>
                      </a:r>
                      <a:r>
                        <a:rPr lang="en-GB" sz="2000" b="1" dirty="0">
                          <a:solidFill>
                            <a:srgbClr val="F76756"/>
                          </a:solidFill>
                          <a:latin typeface="Century Gothic" panose="020B0502020202020204" pitchFamily="34" charset="0"/>
                        </a:rPr>
                        <a:t>were</a:t>
                      </a:r>
                      <a:r>
                        <a:rPr lang="en-GB" sz="2000" b="1" dirty="0">
                          <a:solidFill>
                            <a:schemeClr val="tx1"/>
                          </a:solidFill>
                          <a:latin typeface="Century Gothic" panose="020B0502020202020204" pitchFamily="34" charset="0"/>
                        </a:rPr>
                        <a:t> making a birthday card for my </a:t>
                      </a:r>
                    </a:p>
                  </a:txBody>
                  <a:tcPr marL="36000" marR="3600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610041680"/>
                  </a:ext>
                </a:extLst>
              </a:tr>
              <a:tr h="337664">
                <a:tc>
                  <a:txBody>
                    <a:bodyPr/>
                    <a:lstStyle/>
                    <a:p>
                      <a:pPr algn="r"/>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r>
                        <a:rPr lang="en-GB" sz="2000" b="1" dirty="0">
                          <a:solidFill>
                            <a:schemeClr val="tx1"/>
                          </a:solidFill>
                          <a:latin typeface="Century Gothic" panose="020B0502020202020204" pitchFamily="34" charset="0"/>
                        </a:rPr>
                        <a:t>favourite friend using glitter and feathers. It</a:t>
                      </a:r>
                    </a:p>
                  </a:txBody>
                  <a:tcPr marL="36000" marR="3600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907997542"/>
                  </a:ext>
                </a:extLst>
              </a:tr>
              <a:tr h="337664">
                <a:tc>
                  <a:txBody>
                    <a:bodyPr/>
                    <a:lstStyle/>
                    <a:p>
                      <a:pPr algn="r"/>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was very messy!</a:t>
                      </a:r>
                    </a:p>
                  </a:txBody>
                  <a:tcPr marL="36000" marR="36000" marT="0" marB="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341536910"/>
                  </a:ext>
                </a:extLst>
              </a:tr>
              <a:tr h="337664">
                <a:tc>
                  <a:txBody>
                    <a:bodyPr/>
                    <a:lstStyle/>
                    <a:p>
                      <a:pPr algn="r"/>
                      <a:endParaRPr lang="en-GB" sz="12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tc>
                  <a:txBody>
                    <a:bodyPr/>
                    <a:lstStyle/>
                    <a:p>
                      <a:endParaRPr lang="en-GB" sz="2000" b="1" dirty="0">
                        <a:solidFill>
                          <a:schemeClr val="tx1"/>
                        </a:solidFill>
                        <a:latin typeface="Century Gothic" panose="020B0502020202020204" pitchFamily="34" charset="0"/>
                      </a:endParaRPr>
                    </a:p>
                  </a:txBody>
                  <a:tcPr marL="36000" marR="36000" marT="0" marB="0" anchor="b">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D619C"/>
                      </a:solidFill>
                      <a:prstDash val="solid"/>
                      <a:round/>
                      <a:headEnd type="none" w="med" len="med"/>
                      <a:tailEnd type="none" w="med" len="med"/>
                    </a:lnT>
                    <a:lnB w="1270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443152410"/>
                  </a:ext>
                </a:extLst>
              </a:tr>
            </a:tbl>
          </a:graphicData>
        </a:graphic>
      </p:graphicFrame>
      <p:sp>
        <p:nvSpPr>
          <p:cNvPr id="4" name="TextBox 3">
            <a:extLst>
              <a:ext uri="{FF2B5EF4-FFF2-40B4-BE49-F238E27FC236}">
                <a16:creationId xmlns:a16="http://schemas.microsoft.com/office/drawing/2014/main" id="{60501DAB-77DD-42AB-932F-8228A2BC57D1}"/>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17261D33-069F-4095-8B74-B4CFFB2A340D}"/>
              </a:ext>
            </a:extLst>
          </p:cNvPr>
          <p:cNvSpPr txBox="1"/>
          <p:nvPr/>
        </p:nvSpPr>
        <p:spPr>
          <a:xfrm>
            <a:off x="261938" y="289357"/>
            <a:ext cx="11712575" cy="792319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Min has written a sentence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Has she used Standard English? Explain how you know.</a:t>
            </a: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sym typeface="Wingdings" panose="05000000000000000000" pitchFamily="2" charset="2"/>
              </a:rPr>
              <a:t>Min has not used Standard English because she is talking about herself using ‘I’ so she should have used ‘was’. </a:t>
            </a:r>
            <a:endParaRPr kumimoji="0" lang="en-GB" sz="2400" b="1" i="0" u="none" strike="noStrike" kern="1200" cap="none" spc="0" normalizeH="0" baseline="0" noProof="0">
              <a:ln>
                <a:noFill/>
              </a:ln>
              <a:solidFill>
                <a:srgbClr val="F76756"/>
              </a:solidFill>
              <a:effectLst/>
              <a:uLnTx/>
              <a:uFillTx/>
              <a:latin typeface="SassoonCRInfantMedium" panose="02000603020000020003"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9852616"/>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3515EB-9576-4500-81C7-64C8E55C0A6A}"/>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F9B37651-579C-4AC7-B01F-F397D764F700}"/>
              </a:ext>
            </a:extLst>
          </p:cNvPr>
          <p:cNvSpPr txBox="1"/>
          <p:nvPr/>
        </p:nvSpPr>
        <p:spPr>
          <a:xfrm>
            <a:off x="261938" y="289357"/>
            <a:ext cx="11712575" cy="9066072"/>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Frank has written a story but he has made some errors.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It were late at night when the sleek black cat crept out of the house and set off on its regular walk. He slinked along the wall, same as he done every night, and made his way to down to the fishing boats.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text so that it is written in Standard English.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5F05FD43-B456-487D-94B2-90F01637E676}"/>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Tree>
    <p:extLst>
      <p:ext uri="{BB962C8B-B14F-4D97-AF65-F5344CB8AC3E}">
        <p14:creationId xmlns:p14="http://schemas.microsoft.com/office/powerpoint/2010/main" val="2807011383"/>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C41C89-E5B1-43FB-BF0F-28F799A100D4}"/>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D795EC82-7F84-41BF-B66E-46890C89BA4A}"/>
              </a:ext>
            </a:extLst>
          </p:cNvPr>
          <p:cNvSpPr txBox="1"/>
          <p:nvPr/>
        </p:nvSpPr>
        <p:spPr>
          <a:xfrm>
            <a:off x="261938" y="289357"/>
            <a:ext cx="11712575" cy="10025309"/>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Frank has written a story but he has made some errors.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It were late at night when the sleek black cat crept out of the house and set off on its regular walk. He slinked along the wall, same as he done every night, and made his way to down to the fishing boats.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text so that it is written in Standard English.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It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was</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late at night when the sleek black cat crept out of the house and set off on its regular walk. He slinked along the wall, same as he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did</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every night, and made his way to down to the fishing boats.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A7FA2576-97FD-4B80-9DC0-EF6ABF83FE6C}"/>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Tree>
    <p:extLst>
      <p:ext uri="{BB962C8B-B14F-4D97-AF65-F5344CB8AC3E}">
        <p14:creationId xmlns:p14="http://schemas.microsoft.com/office/powerpoint/2010/main" val="42728644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27AE0D-1CE9-4A3E-9B0F-D035416A184C}"/>
              </a:ext>
            </a:extLst>
          </p:cNvPr>
          <p:cNvPicPr>
            <a:picLocks noChangeAspect="1"/>
          </p:cNvPicPr>
          <p:nvPr/>
        </p:nvPicPr>
        <p:blipFill>
          <a:blip r:embed="rId2"/>
          <a:stretch>
            <a:fillRect/>
          </a:stretch>
        </p:blipFill>
        <p:spPr>
          <a:xfrm>
            <a:off x="0" y="0"/>
            <a:ext cx="12192000" cy="6857999"/>
          </a:xfrm>
          <a:prstGeom prst="rect">
            <a:avLst/>
          </a:prstGeom>
        </p:spPr>
      </p:pic>
      <p:cxnSp>
        <p:nvCxnSpPr>
          <p:cNvPr id="5" name="Straight Arrow Connector 4">
            <a:extLst>
              <a:ext uri="{FF2B5EF4-FFF2-40B4-BE49-F238E27FC236}">
                <a16:creationId xmlns:a16="http://schemas.microsoft.com/office/drawing/2014/main" id="{E8F788C3-2B5D-48DA-B0F0-2FE1F97D8820}"/>
              </a:ext>
            </a:extLst>
          </p:cNvPr>
          <p:cNvCxnSpPr>
            <a:cxnSpLocks/>
          </p:cNvCxnSpPr>
          <p:nvPr/>
        </p:nvCxnSpPr>
        <p:spPr>
          <a:xfrm rot="10800000">
            <a:off x="1637414" y="5104845"/>
            <a:ext cx="0" cy="515615"/>
          </a:xfrm>
          <a:prstGeom prst="straightConnector1">
            <a:avLst/>
          </a:prstGeom>
          <a:ln w="38100">
            <a:solidFill>
              <a:srgbClr val="1D619C"/>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E167196-F7A4-42E4-A582-C7DF2D09AAD1}"/>
              </a:ext>
            </a:extLst>
          </p:cNvPr>
          <p:cNvCxnSpPr>
            <a:cxnSpLocks/>
          </p:cNvCxnSpPr>
          <p:nvPr/>
        </p:nvCxnSpPr>
        <p:spPr>
          <a:xfrm flipV="1">
            <a:off x="3936732" y="3730556"/>
            <a:ext cx="1391949" cy="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15FE4CA-8190-43BA-B8E7-7DE0EB115B97}"/>
              </a:ext>
            </a:extLst>
          </p:cNvPr>
          <p:cNvCxnSpPr>
            <a:cxnSpLocks/>
          </p:cNvCxnSpPr>
          <p:nvPr/>
        </p:nvCxnSpPr>
        <p:spPr>
          <a:xfrm flipV="1">
            <a:off x="3936732" y="4935579"/>
            <a:ext cx="1391949" cy="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41BFE38-181E-4B29-8C02-87B4D54BBC30}"/>
              </a:ext>
            </a:extLst>
          </p:cNvPr>
          <p:cNvSpPr txBox="1"/>
          <p:nvPr/>
        </p:nvSpPr>
        <p:spPr>
          <a:xfrm>
            <a:off x="574112" y="5620460"/>
            <a:ext cx="2137232" cy="400110"/>
          </a:xfrm>
          <a:prstGeom prst="rect">
            <a:avLst/>
          </a:prstGeom>
          <a:noFill/>
        </p:spPr>
        <p:txBody>
          <a:bodyPr wrap="square">
            <a:spAutoFit/>
          </a:bodyPr>
          <a:lstStyle/>
          <a:p>
            <a:pPr algn="ctr"/>
            <a:r>
              <a:rPr lang="en-GB" sz="2000" b="1"/>
              <a:t>past participle</a:t>
            </a:r>
          </a:p>
        </p:txBody>
      </p:sp>
      <p:sp>
        <p:nvSpPr>
          <p:cNvPr id="4" name="TextBox 3">
            <a:extLst>
              <a:ext uri="{FF2B5EF4-FFF2-40B4-BE49-F238E27FC236}">
                <a16:creationId xmlns:a16="http://schemas.microsoft.com/office/drawing/2014/main" id="{F476E1E6-F813-42F5-8F22-03BA99476569}"/>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present perfect tense shows an action starting in the past, but that may continue now. </a:t>
            </a:r>
          </a:p>
        </p:txBody>
      </p:sp>
      <p:sp>
        <p:nvSpPr>
          <p:cNvPr id="7" name="TextBox 6">
            <a:extLst>
              <a:ext uri="{FF2B5EF4-FFF2-40B4-BE49-F238E27FC236}">
                <a16:creationId xmlns:a16="http://schemas.microsoft.com/office/drawing/2014/main" id="{34A02DB2-851A-4FA5-A9B6-52472FBFC7A7}"/>
              </a:ext>
            </a:extLst>
          </p:cNvPr>
          <p:cNvSpPr txBox="1"/>
          <p:nvPr/>
        </p:nvSpPr>
        <p:spPr>
          <a:xfrm>
            <a:off x="261938" y="1547586"/>
            <a:ext cx="11712574" cy="361124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present perfect tense uses ‘has’ or ‘have’ with the past participle.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past participle is a verb written in the past tense. For example: walk becomes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walked</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walked</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to school. 				simple past tense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have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walked</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to school. 			present perfect tense</a:t>
            </a:r>
          </a:p>
        </p:txBody>
      </p:sp>
    </p:spTree>
    <p:extLst>
      <p:ext uri="{BB962C8B-B14F-4D97-AF65-F5344CB8AC3E}">
        <p14:creationId xmlns:p14="http://schemas.microsoft.com/office/powerpoint/2010/main" val="129750099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6363B49-B00A-4652-AF99-2AE282556D60}"/>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26D20315-59B7-4C96-BF0D-D3B86AD88F86}"/>
              </a:ext>
            </a:extLst>
          </p:cNvPr>
          <p:cNvSpPr txBox="1"/>
          <p:nvPr/>
        </p:nvSpPr>
        <p:spPr>
          <a:xfrm>
            <a:off x="4882764" y="1393218"/>
            <a:ext cx="2350272" cy="400110"/>
          </a:xfrm>
          <a:prstGeom prst="rect">
            <a:avLst/>
          </a:prstGeom>
          <a:noFill/>
        </p:spPr>
        <p:txBody>
          <a:bodyPr wrap="square">
            <a:spAutoFit/>
          </a:bodyPr>
          <a:lstStyle/>
          <a:p>
            <a:pPr algn="ctr"/>
            <a:r>
              <a:rPr lang="en-GB" sz="2000" b="1"/>
              <a:t>simple past tense</a:t>
            </a:r>
          </a:p>
        </p:txBody>
      </p:sp>
      <p:sp>
        <p:nvSpPr>
          <p:cNvPr id="6" name="TextBox 5">
            <a:extLst>
              <a:ext uri="{FF2B5EF4-FFF2-40B4-BE49-F238E27FC236}">
                <a16:creationId xmlns:a16="http://schemas.microsoft.com/office/drawing/2014/main" id="{C076F526-7EA8-498A-8D4F-24A381A5E3A0}"/>
              </a:ext>
            </a:extLst>
          </p:cNvPr>
          <p:cNvSpPr txBox="1"/>
          <p:nvPr/>
        </p:nvSpPr>
        <p:spPr>
          <a:xfrm>
            <a:off x="7315686" y="1393218"/>
            <a:ext cx="2843829" cy="400110"/>
          </a:xfrm>
          <a:prstGeom prst="rect">
            <a:avLst/>
          </a:prstGeom>
          <a:noFill/>
        </p:spPr>
        <p:txBody>
          <a:bodyPr wrap="square">
            <a:spAutoFit/>
          </a:bodyPr>
          <a:lstStyle/>
          <a:p>
            <a:pPr algn="ctr"/>
            <a:r>
              <a:rPr lang="en-GB" sz="2000" b="1"/>
              <a:t>present perfect tense</a:t>
            </a:r>
          </a:p>
        </p:txBody>
      </p:sp>
      <p:sp>
        <p:nvSpPr>
          <p:cNvPr id="7" name="Rectangle 6">
            <a:extLst>
              <a:ext uri="{FF2B5EF4-FFF2-40B4-BE49-F238E27FC236}">
                <a16:creationId xmlns:a16="http://schemas.microsoft.com/office/drawing/2014/main" id="{19962B75-E9FB-4776-921D-59357F63DA6A}"/>
              </a:ext>
            </a:extLst>
          </p:cNvPr>
          <p:cNvSpPr>
            <a:spLocks noChangeAspect="1"/>
          </p:cNvSpPr>
          <p:nvPr/>
        </p:nvSpPr>
        <p:spPr>
          <a:xfrm>
            <a:off x="5774015" y="1912505"/>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D217C17-840C-4E8B-98FA-3DE7E4620F38}"/>
              </a:ext>
            </a:extLst>
          </p:cNvPr>
          <p:cNvSpPr>
            <a:spLocks noChangeAspect="1"/>
          </p:cNvSpPr>
          <p:nvPr/>
        </p:nvSpPr>
        <p:spPr>
          <a:xfrm>
            <a:off x="8453715" y="1912505"/>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99200F4-41D0-4C49-9A47-53DAA99BE890}"/>
              </a:ext>
            </a:extLst>
          </p:cNvPr>
          <p:cNvSpPr>
            <a:spLocks noChangeAspect="1"/>
          </p:cNvSpPr>
          <p:nvPr/>
        </p:nvSpPr>
        <p:spPr>
          <a:xfrm>
            <a:off x="5774015" y="2731212"/>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0DA7AC7-6D24-4BFD-A691-9338947BF117}"/>
              </a:ext>
            </a:extLst>
          </p:cNvPr>
          <p:cNvSpPr>
            <a:spLocks noChangeAspect="1"/>
          </p:cNvSpPr>
          <p:nvPr/>
        </p:nvSpPr>
        <p:spPr>
          <a:xfrm>
            <a:off x="8453715" y="2731212"/>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ED4AC3F-AE21-417D-981D-A1CC3867A471}"/>
              </a:ext>
            </a:extLst>
          </p:cNvPr>
          <p:cNvSpPr>
            <a:spLocks noChangeAspect="1"/>
          </p:cNvSpPr>
          <p:nvPr/>
        </p:nvSpPr>
        <p:spPr>
          <a:xfrm>
            <a:off x="5774015" y="3549919"/>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5666A45-1B7B-4520-A5B9-0E3C749C19BE}"/>
              </a:ext>
            </a:extLst>
          </p:cNvPr>
          <p:cNvSpPr>
            <a:spLocks noChangeAspect="1"/>
          </p:cNvSpPr>
          <p:nvPr/>
        </p:nvSpPr>
        <p:spPr>
          <a:xfrm>
            <a:off x="8453715" y="3549919"/>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48F0450-7957-4239-9875-6D97564DB69C}"/>
              </a:ext>
            </a:extLst>
          </p:cNvPr>
          <p:cNvSpPr>
            <a:spLocks noChangeAspect="1"/>
          </p:cNvSpPr>
          <p:nvPr/>
        </p:nvSpPr>
        <p:spPr>
          <a:xfrm>
            <a:off x="5774015" y="4368626"/>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35C9AB0-D5AB-454C-ADDF-F85CE9E15264}"/>
              </a:ext>
            </a:extLst>
          </p:cNvPr>
          <p:cNvSpPr>
            <a:spLocks noChangeAspect="1"/>
          </p:cNvSpPr>
          <p:nvPr/>
        </p:nvSpPr>
        <p:spPr>
          <a:xfrm>
            <a:off x="8453715" y="4368626"/>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7EF42C7-3F34-4EE2-AFD7-A6E82F990C15}"/>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Tick to show whether the sentences below are in the simple past tense or the present perfect tense.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FBE893BD-1BB9-47D7-93E3-B322D1BE5F59}"/>
              </a:ext>
            </a:extLst>
          </p:cNvPr>
          <p:cNvSpPr txBox="1"/>
          <p:nvPr/>
        </p:nvSpPr>
        <p:spPr>
          <a:xfrm>
            <a:off x="261938" y="2070101"/>
            <a:ext cx="11712574" cy="280076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I swam a mile for charity.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I have forgotten my PE kit.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My dad has fixed the fence.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I fell off my bike yesterday. </a:t>
            </a:r>
          </a:p>
        </p:txBody>
      </p:sp>
    </p:spTree>
    <p:extLst>
      <p:ext uri="{BB962C8B-B14F-4D97-AF65-F5344CB8AC3E}">
        <p14:creationId xmlns:p14="http://schemas.microsoft.com/office/powerpoint/2010/main" val="396522058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5AE0824-46B7-4D31-8424-ED17925A6C1D}"/>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26D20315-59B7-4C96-BF0D-D3B86AD88F86}"/>
              </a:ext>
            </a:extLst>
          </p:cNvPr>
          <p:cNvSpPr txBox="1"/>
          <p:nvPr/>
        </p:nvSpPr>
        <p:spPr>
          <a:xfrm>
            <a:off x="4882764" y="1393218"/>
            <a:ext cx="2350272" cy="400110"/>
          </a:xfrm>
          <a:prstGeom prst="rect">
            <a:avLst/>
          </a:prstGeom>
          <a:noFill/>
        </p:spPr>
        <p:txBody>
          <a:bodyPr wrap="square">
            <a:spAutoFit/>
          </a:bodyPr>
          <a:lstStyle/>
          <a:p>
            <a:pPr algn="ctr"/>
            <a:r>
              <a:rPr lang="en-GB" sz="2000" b="1"/>
              <a:t>simple past tense</a:t>
            </a:r>
          </a:p>
        </p:txBody>
      </p:sp>
      <p:sp>
        <p:nvSpPr>
          <p:cNvPr id="6" name="TextBox 5">
            <a:extLst>
              <a:ext uri="{FF2B5EF4-FFF2-40B4-BE49-F238E27FC236}">
                <a16:creationId xmlns:a16="http://schemas.microsoft.com/office/drawing/2014/main" id="{C076F526-7EA8-498A-8D4F-24A381A5E3A0}"/>
              </a:ext>
            </a:extLst>
          </p:cNvPr>
          <p:cNvSpPr txBox="1"/>
          <p:nvPr/>
        </p:nvSpPr>
        <p:spPr>
          <a:xfrm>
            <a:off x="7315686" y="1393218"/>
            <a:ext cx="2843829" cy="400110"/>
          </a:xfrm>
          <a:prstGeom prst="rect">
            <a:avLst/>
          </a:prstGeom>
          <a:noFill/>
        </p:spPr>
        <p:txBody>
          <a:bodyPr wrap="square">
            <a:spAutoFit/>
          </a:bodyPr>
          <a:lstStyle/>
          <a:p>
            <a:pPr algn="ctr"/>
            <a:r>
              <a:rPr lang="en-GB" sz="2000" b="1"/>
              <a:t>present perfect tense</a:t>
            </a:r>
          </a:p>
        </p:txBody>
      </p:sp>
      <p:sp>
        <p:nvSpPr>
          <p:cNvPr id="7" name="Rectangle 6">
            <a:extLst>
              <a:ext uri="{FF2B5EF4-FFF2-40B4-BE49-F238E27FC236}">
                <a16:creationId xmlns:a16="http://schemas.microsoft.com/office/drawing/2014/main" id="{19962B75-E9FB-4776-921D-59357F63DA6A}"/>
              </a:ext>
            </a:extLst>
          </p:cNvPr>
          <p:cNvSpPr>
            <a:spLocks noChangeAspect="1"/>
          </p:cNvSpPr>
          <p:nvPr/>
        </p:nvSpPr>
        <p:spPr>
          <a:xfrm>
            <a:off x="5774015" y="1912505"/>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F76756"/>
                </a:solidFill>
                <a:sym typeface="Wingdings" panose="05000000000000000000" pitchFamily="2" charset="2"/>
              </a:rPr>
              <a:t></a:t>
            </a:r>
            <a:endParaRPr lang="en-GB" b="1">
              <a:solidFill>
                <a:srgbClr val="F76756"/>
              </a:solidFill>
            </a:endParaRPr>
          </a:p>
        </p:txBody>
      </p:sp>
      <p:sp>
        <p:nvSpPr>
          <p:cNvPr id="8" name="Rectangle 7">
            <a:extLst>
              <a:ext uri="{FF2B5EF4-FFF2-40B4-BE49-F238E27FC236}">
                <a16:creationId xmlns:a16="http://schemas.microsoft.com/office/drawing/2014/main" id="{BD217C17-840C-4E8B-98FA-3DE7E4620F38}"/>
              </a:ext>
            </a:extLst>
          </p:cNvPr>
          <p:cNvSpPr>
            <a:spLocks noChangeAspect="1"/>
          </p:cNvSpPr>
          <p:nvPr/>
        </p:nvSpPr>
        <p:spPr>
          <a:xfrm>
            <a:off x="8453715" y="1912505"/>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99200F4-41D0-4C49-9A47-53DAA99BE890}"/>
              </a:ext>
            </a:extLst>
          </p:cNvPr>
          <p:cNvSpPr>
            <a:spLocks noChangeAspect="1"/>
          </p:cNvSpPr>
          <p:nvPr/>
        </p:nvSpPr>
        <p:spPr>
          <a:xfrm>
            <a:off x="5774015" y="2731212"/>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0DA7AC7-6D24-4BFD-A691-9338947BF117}"/>
              </a:ext>
            </a:extLst>
          </p:cNvPr>
          <p:cNvSpPr>
            <a:spLocks noChangeAspect="1"/>
          </p:cNvSpPr>
          <p:nvPr/>
        </p:nvSpPr>
        <p:spPr>
          <a:xfrm>
            <a:off x="8453715" y="2731212"/>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F76756"/>
                </a:solidFill>
                <a:sym typeface="Wingdings" panose="05000000000000000000" pitchFamily="2" charset="2"/>
              </a:rPr>
              <a:t></a:t>
            </a:r>
            <a:endParaRPr lang="en-GB"/>
          </a:p>
        </p:txBody>
      </p:sp>
      <p:sp>
        <p:nvSpPr>
          <p:cNvPr id="14" name="Rectangle 13">
            <a:extLst>
              <a:ext uri="{FF2B5EF4-FFF2-40B4-BE49-F238E27FC236}">
                <a16:creationId xmlns:a16="http://schemas.microsoft.com/office/drawing/2014/main" id="{8ED4AC3F-AE21-417D-981D-A1CC3867A471}"/>
              </a:ext>
            </a:extLst>
          </p:cNvPr>
          <p:cNvSpPr>
            <a:spLocks noChangeAspect="1"/>
          </p:cNvSpPr>
          <p:nvPr/>
        </p:nvSpPr>
        <p:spPr>
          <a:xfrm>
            <a:off x="5774015" y="3549919"/>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5666A45-1B7B-4520-A5B9-0E3C749C19BE}"/>
              </a:ext>
            </a:extLst>
          </p:cNvPr>
          <p:cNvSpPr>
            <a:spLocks noChangeAspect="1"/>
          </p:cNvSpPr>
          <p:nvPr/>
        </p:nvSpPr>
        <p:spPr>
          <a:xfrm>
            <a:off x="8453715" y="3549919"/>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F76756"/>
                </a:solidFill>
                <a:sym typeface="Wingdings" panose="05000000000000000000" pitchFamily="2" charset="2"/>
              </a:rPr>
              <a:t></a:t>
            </a:r>
            <a:endParaRPr lang="en-GB"/>
          </a:p>
        </p:txBody>
      </p:sp>
      <p:sp>
        <p:nvSpPr>
          <p:cNvPr id="17" name="Rectangle 16">
            <a:extLst>
              <a:ext uri="{FF2B5EF4-FFF2-40B4-BE49-F238E27FC236}">
                <a16:creationId xmlns:a16="http://schemas.microsoft.com/office/drawing/2014/main" id="{048F0450-7957-4239-9875-6D97564DB69C}"/>
              </a:ext>
            </a:extLst>
          </p:cNvPr>
          <p:cNvSpPr>
            <a:spLocks noChangeAspect="1"/>
          </p:cNvSpPr>
          <p:nvPr/>
        </p:nvSpPr>
        <p:spPr>
          <a:xfrm>
            <a:off x="5774015" y="4368626"/>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F76756"/>
                </a:solidFill>
                <a:sym typeface="Wingdings" panose="05000000000000000000" pitchFamily="2" charset="2"/>
              </a:rPr>
              <a:t></a:t>
            </a:r>
            <a:endParaRPr lang="en-GB"/>
          </a:p>
        </p:txBody>
      </p:sp>
      <p:sp>
        <p:nvSpPr>
          <p:cNvPr id="18" name="Rectangle 17">
            <a:extLst>
              <a:ext uri="{FF2B5EF4-FFF2-40B4-BE49-F238E27FC236}">
                <a16:creationId xmlns:a16="http://schemas.microsoft.com/office/drawing/2014/main" id="{335C9AB0-D5AB-454C-ADDF-F85CE9E15264}"/>
              </a:ext>
            </a:extLst>
          </p:cNvPr>
          <p:cNvSpPr>
            <a:spLocks noChangeAspect="1"/>
          </p:cNvSpPr>
          <p:nvPr/>
        </p:nvSpPr>
        <p:spPr>
          <a:xfrm>
            <a:off x="8453715" y="4368626"/>
            <a:ext cx="567771" cy="567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36A0692-4043-4D4B-AB11-B797B2CAB899}"/>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Tick to show whether the sentences below are in the simple past tense or the present perfect tense. </a:t>
            </a:r>
          </a:p>
        </p:txBody>
      </p:sp>
      <p:sp>
        <p:nvSpPr>
          <p:cNvPr id="9" name="TextBox 8">
            <a:extLst>
              <a:ext uri="{FF2B5EF4-FFF2-40B4-BE49-F238E27FC236}">
                <a16:creationId xmlns:a16="http://schemas.microsoft.com/office/drawing/2014/main" id="{590C3EEE-5C49-44FA-9433-B2FE131B8D8B}"/>
              </a:ext>
            </a:extLst>
          </p:cNvPr>
          <p:cNvSpPr txBox="1"/>
          <p:nvPr/>
        </p:nvSpPr>
        <p:spPr>
          <a:xfrm>
            <a:off x="261938" y="2070101"/>
            <a:ext cx="11712574" cy="280076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I swam a mile for charity.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I have forgotten my PE kit.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My dad has fixed the fence.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I fell off my bike yesterday. </a:t>
            </a:r>
          </a:p>
        </p:txBody>
      </p:sp>
    </p:spTree>
    <p:extLst>
      <p:ext uri="{BB962C8B-B14F-4D97-AF65-F5344CB8AC3E}">
        <p14:creationId xmlns:p14="http://schemas.microsoft.com/office/powerpoint/2010/main" val="307835256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785966-1E96-4DBC-ACF1-3D8FC72E8560}"/>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22100596-C990-43A6-9B48-46EF36DF6D39}"/>
              </a:ext>
            </a:extLst>
          </p:cNvPr>
          <p:cNvSpPr txBox="1"/>
          <p:nvPr/>
        </p:nvSpPr>
        <p:spPr>
          <a:xfrm>
            <a:off x="1614467" y="2686017"/>
            <a:ext cx="8963066" cy="16784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are ready to move on, we can learn about ‘were’ or ‘was’ and ‘did’ or ‘done’.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6618917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AD8740-A28E-4F9B-A7CA-3FF4A99DE08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83714FD6-2EF3-4B93-975A-3AA8E3647999}"/>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Standard English is the form of the English language that is nationally accepted as the correct form.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51B53865-21C4-42EB-A290-992E9F518B7F}"/>
              </a:ext>
            </a:extLst>
          </p:cNvPr>
          <p:cNvSpPr txBox="1"/>
          <p:nvPr/>
        </p:nvSpPr>
        <p:spPr>
          <a:xfrm>
            <a:off x="261938" y="1508760"/>
            <a:ext cx="11712574" cy="482696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There can be some differences according to the area of the country you live 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Here is an example of standard English.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played well. 			Standard English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played good. 		Non-standard English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9205071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53722E-185A-45D5-B178-0A165AED845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25597452-01DD-4275-AB3F-EA2160717F86}"/>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 use standard English, we need to follow certain rules. One of these is for when we use ‘was’ or ‘were’. </a:t>
            </a:r>
          </a:p>
        </p:txBody>
      </p:sp>
      <p:sp>
        <p:nvSpPr>
          <p:cNvPr id="6" name="TextBox 5">
            <a:extLst>
              <a:ext uri="{FF2B5EF4-FFF2-40B4-BE49-F238E27FC236}">
                <a16:creationId xmlns:a16="http://schemas.microsoft.com/office/drawing/2014/main" id="{5250E066-E4A5-43A5-812D-19425B540A57}"/>
              </a:ext>
            </a:extLst>
          </p:cNvPr>
          <p:cNvSpPr txBox="1"/>
          <p:nvPr/>
        </p:nvSpPr>
        <p:spPr>
          <a:xfrm>
            <a:off x="261938" y="1508760"/>
            <a:ext cx="11712574" cy="429348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‘Was’ and ‘were’ are simple past tense forms of the verb ‘to be’.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Was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used with singular nouns or pronouns.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was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running.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was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running.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She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was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running.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It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was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running.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George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was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running.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71489596"/>
      </p:ext>
    </p:extLst>
  </p:cSld>
  <p:clrMapOvr>
    <a:masterClrMapping/>
  </p:clrMapOvr>
  <p:transition spd="slow">
    <p:cover/>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16160"/>
      </a:dk2>
      <a:lt2>
        <a:srgbClr val="F4F4F4"/>
      </a:lt2>
      <a:accent1>
        <a:srgbClr val="F76756"/>
      </a:accent1>
      <a:accent2>
        <a:srgbClr val="00B2CE"/>
      </a:accent2>
      <a:accent3>
        <a:srgbClr val="FFBB00"/>
      </a:accent3>
      <a:accent4>
        <a:srgbClr val="C557A8"/>
      </a:accent4>
      <a:accent5>
        <a:srgbClr val="1D619C"/>
      </a:accent5>
      <a:accent6>
        <a:srgbClr val="F6B1AE"/>
      </a:accent6>
      <a:hlink>
        <a:srgbClr val="6FC36C"/>
      </a:hlink>
      <a:folHlink>
        <a:srgbClr val="5D3B51"/>
      </a:folHlink>
    </a:clrScheme>
    <a:fontScheme name="CSS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153BE7-53CB-4B5B-8EDF-1F3FC6B6D7B2}">
  <ds:schemaRefs>
    <ds:schemaRef ds:uri="http://schemas.microsoft.com/sharepoint/v3/contenttype/forms"/>
  </ds:schemaRefs>
</ds:datastoreItem>
</file>

<file path=customXml/itemProps2.xml><?xml version="1.0" encoding="utf-8"?>
<ds:datastoreItem xmlns:ds="http://schemas.openxmlformats.org/officeDocument/2006/customXml" ds:itemID="{FF522B62-E400-4285-98EF-A4F83F796816}"/>
</file>

<file path=customXml/itemProps3.xml><?xml version="1.0" encoding="utf-8"?>
<ds:datastoreItem xmlns:ds="http://schemas.openxmlformats.org/officeDocument/2006/customXml" ds:itemID="{04D09122-8509-4DC8-8877-1E52BB616108}">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0f0ae0ff-29c4-4766-b250-c1a9bee8d430"/>
    <ds:schemaRef ds:uri="86144f90-c7b6-48d0-aae5-f5e9e48cc3df"/>
    <ds:schemaRef ds:uri="http://purl.org/dc/dcmitype/"/>
    <ds:schemaRef ds:uri="http://schemas.microsoft.com/office/2006/metadata/properties"/>
    <ds:schemaRef ds:uri="http://schemas.microsoft.com/sharepoint/v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967</TotalTime>
  <Words>2384</Words>
  <Application>Microsoft Office PowerPoint</Application>
  <PresentationFormat>Widescreen</PresentationFormat>
  <Paragraphs>398</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Cutting</dc:creator>
  <cp:lastModifiedBy>Josh Cooper</cp:lastModifiedBy>
  <cp:revision>3</cp:revision>
  <dcterms:created xsi:type="dcterms:W3CDTF">2021-10-18T12:07:58Z</dcterms:created>
  <dcterms:modified xsi:type="dcterms:W3CDTF">2022-03-01T09:07:22Z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