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66" r:id="rId6"/>
    <p:sldId id="365" r:id="rId7"/>
    <p:sldId id="367" r:id="rId8"/>
    <p:sldId id="360" r:id="rId9"/>
    <p:sldId id="368" r:id="rId10"/>
    <p:sldId id="369" r:id="rId11"/>
    <p:sldId id="370" r:id="rId12"/>
    <p:sldId id="371" r:id="rId13"/>
    <p:sldId id="372" r:id="rId14"/>
    <p:sldId id="373" r:id="rId15"/>
    <p:sldId id="374" r:id="rId16"/>
    <p:sldId id="355" r:id="rId17"/>
    <p:sldId id="381" r:id="rId18"/>
    <p:sldId id="314" r:id="rId19"/>
    <p:sldId id="377" r:id="rId20"/>
    <p:sldId id="376" r:id="rId21"/>
    <p:sldId id="378" r:id="rId22"/>
    <p:sldId id="379" r:id="rId23"/>
    <p:sldId id="3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65D6BD-9A4C-4EDD-ADF7-88AD33B57475}" v="110" dt="2019-08-13T12:24:54.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43" autoAdjust="0"/>
    <p:restoredTop sz="94660"/>
  </p:normalViewPr>
  <p:slideViewPr>
    <p:cSldViewPr snapToGrid="0">
      <p:cViewPr varScale="1">
        <p:scale>
          <a:sx n="68" d="100"/>
          <a:sy n="68" d="100"/>
        </p:scale>
        <p:origin x="13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Higgins" userId="b66834d5-eb74-4026-874d-6c93efd557a3" providerId="ADAL" clId="{7CD25C65-1CD9-422A-80CB-799D73F4FA03}"/>
    <pc:docChg chg="undo custSel addSld delSld modSld sldOrd">
      <pc:chgData name="Matt Higgins" userId="b66834d5-eb74-4026-874d-6c93efd557a3" providerId="ADAL" clId="{7CD25C65-1CD9-422A-80CB-799D73F4FA03}" dt="2019-08-13T12:24:54.845" v="813" actId="207"/>
      <pc:docMkLst>
        <pc:docMk/>
      </pc:docMkLst>
      <pc:sldChg chg="modSp">
        <pc:chgData name="Matt Higgins" userId="b66834d5-eb74-4026-874d-6c93efd557a3" providerId="ADAL" clId="{7CD25C65-1CD9-422A-80CB-799D73F4FA03}" dt="2019-08-13T10:48:20.244" v="17" actId="20577"/>
        <pc:sldMkLst>
          <pc:docMk/>
          <pc:sldMk cId="2637481266" sldId="256"/>
        </pc:sldMkLst>
        <pc:spChg chg="mod">
          <ac:chgData name="Matt Higgins" userId="b66834d5-eb74-4026-874d-6c93efd557a3" providerId="ADAL" clId="{7CD25C65-1CD9-422A-80CB-799D73F4FA03}" dt="2019-08-13T10:48:20.244" v="17" actId="20577"/>
          <ac:spMkLst>
            <pc:docMk/>
            <pc:sldMk cId="2637481266" sldId="256"/>
            <ac:spMk id="7" creationId="{277FDC6C-B99A-4ED8-B341-A52126824B67}"/>
          </ac:spMkLst>
        </pc:spChg>
        <pc:spChg chg="mod">
          <ac:chgData name="Matt Higgins" userId="b66834d5-eb74-4026-874d-6c93efd557a3" providerId="ADAL" clId="{7CD25C65-1CD9-422A-80CB-799D73F4FA03}" dt="2019-08-13T10:47:53.137" v="15"/>
          <ac:spMkLst>
            <pc:docMk/>
            <pc:sldMk cId="2637481266" sldId="256"/>
            <ac:spMk id="19" creationId="{5252A847-DE45-4FA3-A1F8-EEBEB845FF8E}"/>
          </ac:spMkLst>
        </pc:spChg>
      </pc:sldChg>
      <pc:sldChg chg="addSp modSp">
        <pc:chgData name="Matt Higgins" userId="b66834d5-eb74-4026-874d-6c93efd557a3" providerId="ADAL" clId="{7CD25C65-1CD9-422A-80CB-799D73F4FA03}" dt="2019-08-13T12:20:14.723" v="634" actId="20577"/>
        <pc:sldMkLst>
          <pc:docMk/>
          <pc:sldMk cId="636014570" sldId="314"/>
        </pc:sldMkLst>
        <pc:spChg chg="mod">
          <ac:chgData name="Matt Higgins" userId="b66834d5-eb74-4026-874d-6c93efd557a3" providerId="ADAL" clId="{7CD25C65-1CD9-422A-80CB-799D73F4FA03}" dt="2019-08-13T11:26:58.710" v="460" actId="20577"/>
          <ac:spMkLst>
            <pc:docMk/>
            <pc:sldMk cId="636014570" sldId="314"/>
            <ac:spMk id="7" creationId="{84B107DC-B90C-4A45-B422-BA8DE29C2552}"/>
          </ac:spMkLst>
        </pc:spChg>
        <pc:spChg chg="add mod">
          <ac:chgData name="Matt Higgins" userId="b66834d5-eb74-4026-874d-6c93efd557a3" providerId="ADAL" clId="{7CD25C65-1CD9-422A-80CB-799D73F4FA03}" dt="2019-08-13T12:18:58.128" v="612" actId="1037"/>
          <ac:spMkLst>
            <pc:docMk/>
            <pc:sldMk cId="636014570" sldId="314"/>
            <ac:spMk id="9" creationId="{0AC4126B-A7E4-46F8-BD62-648AAEC4715E}"/>
          </ac:spMkLst>
        </pc:spChg>
        <pc:spChg chg="add mod">
          <ac:chgData name="Matt Higgins" userId="b66834d5-eb74-4026-874d-6c93efd557a3" providerId="ADAL" clId="{7CD25C65-1CD9-422A-80CB-799D73F4FA03}" dt="2019-08-13T12:18:47.194" v="583" actId="1038"/>
          <ac:spMkLst>
            <pc:docMk/>
            <pc:sldMk cId="636014570" sldId="314"/>
            <ac:spMk id="10" creationId="{0000C84C-DF9F-48A7-9803-380BA198D02D}"/>
          </ac:spMkLst>
        </pc:spChg>
        <pc:spChg chg="mod">
          <ac:chgData name="Matt Higgins" userId="b66834d5-eb74-4026-874d-6c93efd557a3" providerId="ADAL" clId="{7CD25C65-1CD9-422A-80CB-799D73F4FA03}" dt="2019-08-13T12:20:14.723" v="634" actId="20577"/>
          <ac:spMkLst>
            <pc:docMk/>
            <pc:sldMk cId="636014570" sldId="314"/>
            <ac:spMk id="19" creationId="{5252A847-DE45-4FA3-A1F8-EEBEB845FF8E}"/>
          </ac:spMkLst>
        </pc:spChg>
        <pc:graphicFrameChg chg="add mod modGraphic">
          <ac:chgData name="Matt Higgins" userId="b66834d5-eb74-4026-874d-6c93efd557a3" providerId="ADAL" clId="{7CD25C65-1CD9-422A-80CB-799D73F4FA03}" dt="2019-08-13T12:17:04.610" v="572" actId="403"/>
          <ac:graphicFrameMkLst>
            <pc:docMk/>
            <pc:sldMk cId="636014570" sldId="314"/>
            <ac:graphicFrameMk id="6" creationId="{7CDFB4B4-DE72-4843-837E-08B4B9FFE140}"/>
          </ac:graphicFrameMkLst>
        </pc:graphicFrameChg>
      </pc:sldChg>
      <pc:sldChg chg="addSp modSp">
        <pc:chgData name="Matt Higgins" userId="b66834d5-eb74-4026-874d-6c93efd557a3" providerId="ADAL" clId="{7CD25C65-1CD9-422A-80CB-799D73F4FA03}" dt="2019-08-13T11:31:22.252" v="505" actId="20577"/>
        <pc:sldMkLst>
          <pc:docMk/>
          <pc:sldMk cId="1071900124" sldId="355"/>
        </pc:sldMkLst>
        <pc:spChg chg="add mod">
          <ac:chgData name="Matt Higgins" userId="b66834d5-eb74-4026-874d-6c93efd557a3" providerId="ADAL" clId="{7CD25C65-1CD9-422A-80CB-799D73F4FA03}" dt="2019-08-13T11:31:13.829" v="493"/>
          <ac:spMkLst>
            <pc:docMk/>
            <pc:sldMk cId="1071900124" sldId="355"/>
            <ac:spMk id="6" creationId="{861291B7-8DD6-4E53-8CD8-E3C7BA1935B5}"/>
          </ac:spMkLst>
        </pc:spChg>
        <pc:spChg chg="mod">
          <ac:chgData name="Matt Higgins" userId="b66834d5-eb74-4026-874d-6c93efd557a3" providerId="ADAL" clId="{7CD25C65-1CD9-422A-80CB-799D73F4FA03}" dt="2019-08-13T11:26:54.535" v="458" actId="20577"/>
          <ac:spMkLst>
            <pc:docMk/>
            <pc:sldMk cId="1071900124" sldId="355"/>
            <ac:spMk id="7" creationId="{F2267ACB-233E-41BC-B01B-8F3DC45483E4}"/>
          </ac:spMkLst>
        </pc:spChg>
        <pc:spChg chg="mod">
          <ac:chgData name="Matt Higgins" userId="b66834d5-eb74-4026-874d-6c93efd557a3" providerId="ADAL" clId="{7CD25C65-1CD9-422A-80CB-799D73F4FA03}" dt="2019-08-13T11:31:22.252" v="505" actId="20577"/>
          <ac:spMkLst>
            <pc:docMk/>
            <pc:sldMk cId="1071900124" sldId="355"/>
            <ac:spMk id="19" creationId="{5252A847-DE45-4FA3-A1F8-EEBEB845FF8E}"/>
          </ac:spMkLst>
        </pc:spChg>
        <pc:grpChg chg="add mod">
          <ac:chgData name="Matt Higgins" userId="b66834d5-eb74-4026-874d-6c93efd557a3" providerId="ADAL" clId="{7CD25C65-1CD9-422A-80CB-799D73F4FA03}" dt="2019-08-13T11:30:58.183" v="492" actId="12788"/>
          <ac:grpSpMkLst>
            <pc:docMk/>
            <pc:sldMk cId="1071900124" sldId="355"/>
            <ac:grpSpMk id="2" creationId="{0C01EF08-0A37-416C-8687-EE402E5322D8}"/>
          </ac:grpSpMkLst>
        </pc:grpChg>
        <pc:picChg chg="add mod">
          <ac:chgData name="Matt Higgins" userId="b66834d5-eb74-4026-874d-6c93efd557a3" providerId="ADAL" clId="{7CD25C65-1CD9-422A-80CB-799D73F4FA03}" dt="2019-08-13T11:30:51.794" v="491" actId="164"/>
          <ac:picMkLst>
            <pc:docMk/>
            <pc:sldMk cId="1071900124" sldId="355"/>
            <ac:picMk id="9" creationId="{7411F6F7-23DE-4BE0-8BC7-787291A2746D}"/>
          </ac:picMkLst>
        </pc:picChg>
      </pc:sldChg>
      <pc:sldChg chg="addSp modSp">
        <pc:chgData name="Matt Higgins" userId="b66834d5-eb74-4026-874d-6c93efd557a3" providerId="ADAL" clId="{7CD25C65-1CD9-422A-80CB-799D73F4FA03}" dt="2019-08-13T11:26:23.252" v="450" actId="20577"/>
        <pc:sldMkLst>
          <pc:docMk/>
          <pc:sldMk cId="36917022" sldId="360"/>
        </pc:sldMkLst>
        <pc:spChg chg="mod">
          <ac:chgData name="Matt Higgins" userId="b66834d5-eb74-4026-874d-6c93efd557a3" providerId="ADAL" clId="{7CD25C65-1CD9-422A-80CB-799D73F4FA03}" dt="2019-08-13T11:26:23.252" v="450" actId="20577"/>
          <ac:spMkLst>
            <pc:docMk/>
            <pc:sldMk cId="36917022" sldId="360"/>
            <ac:spMk id="7" creationId="{B632E459-9B27-4467-B89C-78410207B713}"/>
          </ac:spMkLst>
        </pc:spChg>
        <pc:spChg chg="mod">
          <ac:chgData name="Matt Higgins" userId="b66834d5-eb74-4026-874d-6c93efd557a3" providerId="ADAL" clId="{7CD25C65-1CD9-422A-80CB-799D73F4FA03}" dt="2019-08-13T11:08:19.334" v="209" actId="20577"/>
          <ac:spMkLst>
            <pc:docMk/>
            <pc:sldMk cId="36917022" sldId="360"/>
            <ac:spMk id="19" creationId="{5252A847-DE45-4FA3-A1F8-EEBEB845FF8E}"/>
          </ac:spMkLst>
        </pc:spChg>
        <pc:graphicFrameChg chg="add mod modGraphic">
          <ac:chgData name="Matt Higgins" userId="b66834d5-eb74-4026-874d-6c93efd557a3" providerId="ADAL" clId="{7CD25C65-1CD9-422A-80CB-799D73F4FA03}" dt="2019-08-13T11:11:07.481" v="268" actId="20577"/>
          <ac:graphicFrameMkLst>
            <pc:docMk/>
            <pc:sldMk cId="36917022" sldId="360"/>
            <ac:graphicFrameMk id="6" creationId="{48A17515-4E17-4845-96B7-5C0BD8ED9BD4}"/>
          </ac:graphicFrameMkLst>
        </pc:graphicFrameChg>
        <pc:picChg chg="mod">
          <ac:chgData name="Matt Higgins" userId="b66834d5-eb74-4026-874d-6c93efd557a3" providerId="ADAL" clId="{7CD25C65-1CD9-422A-80CB-799D73F4FA03}" dt="2019-08-13T11:09:24.181" v="224" actId="1036"/>
          <ac:picMkLst>
            <pc:docMk/>
            <pc:sldMk cId="36917022" sldId="360"/>
            <ac:picMk id="8" creationId="{D9426B6B-94AA-4D9B-BC63-8F0BC9ED5115}"/>
          </ac:picMkLst>
        </pc:picChg>
      </pc:sldChg>
      <pc:sldChg chg="addSp delSp modSp">
        <pc:chgData name="Matt Higgins" userId="b66834d5-eb74-4026-874d-6c93efd557a3" providerId="ADAL" clId="{7CD25C65-1CD9-422A-80CB-799D73F4FA03}" dt="2019-08-13T11:26:32.885" v="454" actId="20577"/>
        <pc:sldMkLst>
          <pc:docMk/>
          <pc:sldMk cId="1669721746" sldId="365"/>
        </pc:sldMkLst>
        <pc:spChg chg="add mod">
          <ac:chgData name="Matt Higgins" userId="b66834d5-eb74-4026-874d-6c93efd557a3" providerId="ADAL" clId="{7CD25C65-1CD9-422A-80CB-799D73F4FA03}" dt="2019-08-13T10:57:52.727" v="110" actId="164"/>
          <ac:spMkLst>
            <pc:docMk/>
            <pc:sldMk cId="1669721746" sldId="365"/>
            <ac:spMk id="2" creationId="{B65D0E9F-E5EB-43AA-B3F2-0D45E981E797}"/>
          </ac:spMkLst>
        </pc:spChg>
        <pc:spChg chg="mod">
          <ac:chgData name="Matt Higgins" userId="b66834d5-eb74-4026-874d-6c93efd557a3" providerId="ADAL" clId="{7CD25C65-1CD9-422A-80CB-799D73F4FA03}" dt="2019-08-13T11:26:32.885" v="454" actId="20577"/>
          <ac:spMkLst>
            <pc:docMk/>
            <pc:sldMk cId="1669721746" sldId="365"/>
            <ac:spMk id="7" creationId="{9C98043F-F327-469C-AFFD-8AE7F5773C62}"/>
          </ac:spMkLst>
        </pc:spChg>
        <pc:spChg chg="add mod">
          <ac:chgData name="Matt Higgins" userId="b66834d5-eb74-4026-874d-6c93efd557a3" providerId="ADAL" clId="{7CD25C65-1CD9-422A-80CB-799D73F4FA03}" dt="2019-08-13T10:59:43.536" v="134" actId="164"/>
          <ac:spMkLst>
            <pc:docMk/>
            <pc:sldMk cId="1669721746" sldId="365"/>
            <ac:spMk id="9" creationId="{46BE9415-05C1-4845-8652-E52702FB7C69}"/>
          </ac:spMkLst>
        </pc:spChg>
        <pc:spChg chg="add mod">
          <ac:chgData name="Matt Higgins" userId="b66834d5-eb74-4026-874d-6c93efd557a3" providerId="ADAL" clId="{7CD25C65-1CD9-422A-80CB-799D73F4FA03}" dt="2019-08-13T11:04:02.767" v="166" actId="20577"/>
          <ac:spMkLst>
            <pc:docMk/>
            <pc:sldMk cId="1669721746" sldId="365"/>
            <ac:spMk id="10" creationId="{432927BC-4723-42FF-A72A-8F3C2C5E92A1}"/>
          </ac:spMkLst>
        </pc:spChg>
        <pc:spChg chg="add mod">
          <ac:chgData name="Matt Higgins" userId="b66834d5-eb74-4026-874d-6c93efd557a3" providerId="ADAL" clId="{7CD25C65-1CD9-422A-80CB-799D73F4FA03}" dt="2019-08-13T10:59:43.536" v="134" actId="164"/>
          <ac:spMkLst>
            <pc:docMk/>
            <pc:sldMk cId="1669721746" sldId="365"/>
            <ac:spMk id="11" creationId="{CB44FDFA-4953-4640-9881-823D3D22FED4}"/>
          </ac:spMkLst>
        </pc:spChg>
        <pc:spChg chg="add mod">
          <ac:chgData name="Matt Higgins" userId="b66834d5-eb74-4026-874d-6c93efd557a3" providerId="ADAL" clId="{7CD25C65-1CD9-422A-80CB-799D73F4FA03}" dt="2019-08-13T10:59:43.536" v="134" actId="164"/>
          <ac:spMkLst>
            <pc:docMk/>
            <pc:sldMk cId="1669721746" sldId="365"/>
            <ac:spMk id="12" creationId="{65C8F7DE-D440-4409-9CEE-1001DF264B4B}"/>
          </ac:spMkLst>
        </pc:spChg>
        <pc:spChg chg="add mod">
          <ac:chgData name="Matt Higgins" userId="b66834d5-eb74-4026-874d-6c93efd557a3" providerId="ADAL" clId="{7CD25C65-1CD9-422A-80CB-799D73F4FA03}" dt="2019-08-13T10:59:43.536" v="134" actId="164"/>
          <ac:spMkLst>
            <pc:docMk/>
            <pc:sldMk cId="1669721746" sldId="365"/>
            <ac:spMk id="13" creationId="{DC6EBCB6-6EBF-4662-81BA-0E87DE4FD3A9}"/>
          </ac:spMkLst>
        </pc:spChg>
        <pc:spChg chg="add mod">
          <ac:chgData name="Matt Higgins" userId="b66834d5-eb74-4026-874d-6c93efd557a3" providerId="ADAL" clId="{7CD25C65-1CD9-422A-80CB-799D73F4FA03}" dt="2019-08-13T10:59:43.536" v="134" actId="164"/>
          <ac:spMkLst>
            <pc:docMk/>
            <pc:sldMk cId="1669721746" sldId="365"/>
            <ac:spMk id="14" creationId="{664934CB-BDA2-4C22-B05B-45E5B762C638}"/>
          </ac:spMkLst>
        </pc:spChg>
        <pc:spChg chg="add mod">
          <ac:chgData name="Matt Higgins" userId="b66834d5-eb74-4026-874d-6c93efd557a3" providerId="ADAL" clId="{7CD25C65-1CD9-422A-80CB-799D73F4FA03}" dt="2019-08-13T10:59:43.536" v="134" actId="164"/>
          <ac:spMkLst>
            <pc:docMk/>
            <pc:sldMk cId="1669721746" sldId="365"/>
            <ac:spMk id="15" creationId="{B5D5071C-259B-4CD5-82A9-E17C2C9FD3FD}"/>
          </ac:spMkLst>
        </pc:spChg>
        <pc:spChg chg="mod">
          <ac:chgData name="Matt Higgins" userId="b66834d5-eb74-4026-874d-6c93efd557a3" providerId="ADAL" clId="{7CD25C65-1CD9-422A-80CB-799D73F4FA03}" dt="2019-08-13T10:49:21.395" v="42"/>
          <ac:spMkLst>
            <pc:docMk/>
            <pc:sldMk cId="1669721746" sldId="365"/>
            <ac:spMk id="19" creationId="{5252A847-DE45-4FA3-A1F8-EEBEB845FF8E}"/>
          </ac:spMkLst>
        </pc:spChg>
        <pc:spChg chg="del topLvl">
          <ac:chgData name="Matt Higgins" userId="b66834d5-eb74-4026-874d-6c93efd557a3" providerId="ADAL" clId="{7CD25C65-1CD9-422A-80CB-799D73F4FA03}" dt="2019-08-13T10:58:22.805" v="119" actId="478"/>
          <ac:spMkLst>
            <pc:docMk/>
            <pc:sldMk cId="1669721746" sldId="365"/>
            <ac:spMk id="21" creationId="{0BE8173C-6BC9-4BB2-8337-CF8AA0A193AC}"/>
          </ac:spMkLst>
        </pc:spChg>
        <pc:spChg chg="add mod">
          <ac:chgData name="Matt Higgins" userId="b66834d5-eb74-4026-874d-6c93efd557a3" providerId="ADAL" clId="{7CD25C65-1CD9-422A-80CB-799D73F4FA03}" dt="2019-08-13T10:58:08.574" v="115" actId="571"/>
          <ac:spMkLst>
            <pc:docMk/>
            <pc:sldMk cId="1669721746" sldId="365"/>
            <ac:spMk id="23" creationId="{F102B5AA-637E-44EE-8F02-38B6E645D6EE}"/>
          </ac:spMkLst>
        </pc:spChg>
        <pc:spChg chg="del topLvl">
          <ac:chgData name="Matt Higgins" userId="b66834d5-eb74-4026-874d-6c93efd557a3" providerId="ADAL" clId="{7CD25C65-1CD9-422A-80CB-799D73F4FA03}" dt="2019-08-13T10:58:16.768" v="117" actId="478"/>
          <ac:spMkLst>
            <pc:docMk/>
            <pc:sldMk cId="1669721746" sldId="365"/>
            <ac:spMk id="28" creationId="{CF998188-0466-4062-BBA5-9E2DBBE29B59}"/>
          </ac:spMkLst>
        </pc:spChg>
        <pc:spChg chg="mod">
          <ac:chgData name="Matt Higgins" userId="b66834d5-eb74-4026-874d-6c93efd557a3" providerId="ADAL" clId="{7CD25C65-1CD9-422A-80CB-799D73F4FA03}" dt="2019-08-13T10:59:06.094" v="129" actId="20577"/>
          <ac:spMkLst>
            <pc:docMk/>
            <pc:sldMk cId="1669721746" sldId="365"/>
            <ac:spMk id="31" creationId="{2DC16E68-D44D-4F58-BAB8-DEB1D1E49526}"/>
          </ac:spMkLst>
        </pc:spChg>
        <pc:spChg chg="mod">
          <ac:chgData name="Matt Higgins" userId="b66834d5-eb74-4026-874d-6c93efd557a3" providerId="ADAL" clId="{7CD25C65-1CD9-422A-80CB-799D73F4FA03}" dt="2019-08-13T10:59:10.150" v="131" actId="20577"/>
          <ac:spMkLst>
            <pc:docMk/>
            <pc:sldMk cId="1669721746" sldId="365"/>
            <ac:spMk id="34" creationId="{85690D77-BAB5-4C3D-8566-BAF4ADF2A12B}"/>
          </ac:spMkLst>
        </pc:spChg>
        <pc:grpChg chg="add mod">
          <ac:chgData name="Matt Higgins" userId="b66834d5-eb74-4026-874d-6c93efd557a3" providerId="ADAL" clId="{7CD25C65-1CD9-422A-80CB-799D73F4FA03}" dt="2019-08-13T10:59:02.464" v="127" actId="12788"/>
          <ac:grpSpMkLst>
            <pc:docMk/>
            <pc:sldMk cId="1669721746" sldId="365"/>
            <ac:grpSpMk id="5" creationId="{7B5717B9-03AF-4657-A863-5C35C53AAE56}"/>
          </ac:grpSpMkLst>
        </pc:grpChg>
        <pc:grpChg chg="add mod">
          <ac:chgData name="Matt Higgins" userId="b66834d5-eb74-4026-874d-6c93efd557a3" providerId="ADAL" clId="{7CD25C65-1CD9-422A-80CB-799D73F4FA03}" dt="2019-08-13T10:59:02.464" v="127" actId="12788"/>
          <ac:grpSpMkLst>
            <pc:docMk/>
            <pc:sldMk cId="1669721746" sldId="365"/>
            <ac:grpSpMk id="16" creationId="{84764384-F2F2-40C5-AB99-117CB7094129}"/>
          </ac:grpSpMkLst>
        </pc:grpChg>
        <pc:grpChg chg="add mod">
          <ac:chgData name="Matt Higgins" userId="b66834d5-eb74-4026-874d-6c93efd557a3" providerId="ADAL" clId="{7CD25C65-1CD9-422A-80CB-799D73F4FA03}" dt="2019-08-13T10:59:49.450" v="135" actId="12788"/>
          <ac:grpSpMkLst>
            <pc:docMk/>
            <pc:sldMk cId="1669721746" sldId="365"/>
            <ac:grpSpMk id="17" creationId="{6EDCD790-8529-4E9F-BB88-84482CA8E036}"/>
          </ac:grpSpMkLst>
        </pc:grpChg>
        <pc:grpChg chg="add del mod">
          <ac:chgData name="Matt Higgins" userId="b66834d5-eb74-4026-874d-6c93efd557a3" providerId="ADAL" clId="{7CD25C65-1CD9-422A-80CB-799D73F4FA03}" dt="2019-08-13T10:58:22.805" v="119" actId="478"/>
          <ac:grpSpMkLst>
            <pc:docMk/>
            <pc:sldMk cId="1669721746" sldId="365"/>
            <ac:grpSpMk id="20" creationId="{3F685633-18F1-450D-ACF5-D5C224E5E7A3}"/>
          </ac:grpSpMkLst>
        </pc:grpChg>
        <pc:grpChg chg="add mod">
          <ac:chgData name="Matt Higgins" userId="b66834d5-eb74-4026-874d-6c93efd557a3" providerId="ADAL" clId="{7CD25C65-1CD9-422A-80CB-799D73F4FA03}" dt="2019-08-13T10:58:08.574" v="115" actId="571"/>
          <ac:grpSpMkLst>
            <pc:docMk/>
            <pc:sldMk cId="1669721746" sldId="365"/>
            <ac:grpSpMk id="24" creationId="{A28169E3-F164-4C1E-8570-DCE07BD94DDF}"/>
          </ac:grpSpMkLst>
        </pc:grpChg>
        <pc:grpChg chg="add del mod">
          <ac:chgData name="Matt Higgins" userId="b66834d5-eb74-4026-874d-6c93efd557a3" providerId="ADAL" clId="{7CD25C65-1CD9-422A-80CB-799D73F4FA03}" dt="2019-08-13T10:58:16.768" v="117" actId="478"/>
          <ac:grpSpMkLst>
            <pc:docMk/>
            <pc:sldMk cId="1669721746" sldId="365"/>
            <ac:grpSpMk id="27" creationId="{1B0AF822-00F7-4725-903E-D33E25C70F67}"/>
          </ac:grpSpMkLst>
        </pc:grpChg>
        <pc:grpChg chg="add mod">
          <ac:chgData name="Matt Higgins" userId="b66834d5-eb74-4026-874d-6c93efd557a3" providerId="ADAL" clId="{7CD25C65-1CD9-422A-80CB-799D73F4FA03}" dt="2019-08-13T10:59:02.464" v="127" actId="12788"/>
          <ac:grpSpMkLst>
            <pc:docMk/>
            <pc:sldMk cId="1669721746" sldId="365"/>
            <ac:grpSpMk id="30" creationId="{41FFBB60-7CC4-4357-AB3A-60498A287A34}"/>
          </ac:grpSpMkLst>
        </pc:grpChg>
        <pc:grpChg chg="add mod">
          <ac:chgData name="Matt Higgins" userId="b66834d5-eb74-4026-874d-6c93efd557a3" providerId="ADAL" clId="{7CD25C65-1CD9-422A-80CB-799D73F4FA03}" dt="2019-08-13T10:59:02.464" v="127" actId="12788"/>
          <ac:grpSpMkLst>
            <pc:docMk/>
            <pc:sldMk cId="1669721746" sldId="365"/>
            <ac:grpSpMk id="33" creationId="{A528DC14-A474-43EE-A077-1B897877628F}"/>
          </ac:grpSpMkLst>
        </pc:grpChg>
        <pc:graphicFrameChg chg="add del mod modGraphic">
          <ac:chgData name="Matt Higgins" userId="b66834d5-eb74-4026-874d-6c93efd557a3" providerId="ADAL" clId="{7CD25C65-1CD9-422A-80CB-799D73F4FA03}" dt="2019-08-13T10:59:15.351" v="132" actId="478"/>
          <ac:graphicFrameMkLst>
            <pc:docMk/>
            <pc:sldMk cId="1669721746" sldId="365"/>
            <ac:graphicFrameMk id="6" creationId="{DBEB88DE-547B-4E24-A6DB-44863C0E2374}"/>
          </ac:graphicFrameMkLst>
        </pc:graphicFrameChg>
        <pc:cxnChg chg="add mod">
          <ac:chgData name="Matt Higgins" userId="b66834d5-eb74-4026-874d-6c93efd557a3" providerId="ADAL" clId="{7CD25C65-1CD9-422A-80CB-799D73F4FA03}" dt="2019-08-13T10:57:52.727" v="110" actId="164"/>
          <ac:cxnSpMkLst>
            <pc:docMk/>
            <pc:sldMk cId="1669721746" sldId="365"/>
            <ac:cxnSpMk id="4" creationId="{98B488E3-7AE0-4EE1-BF40-B7CB4C47ABB5}"/>
          </ac:cxnSpMkLst>
        </pc:cxnChg>
        <pc:cxnChg chg="del topLvl">
          <ac:chgData name="Matt Higgins" userId="b66834d5-eb74-4026-874d-6c93efd557a3" providerId="ADAL" clId="{7CD25C65-1CD9-422A-80CB-799D73F4FA03}" dt="2019-08-13T10:58:24.989" v="120" actId="478"/>
          <ac:cxnSpMkLst>
            <pc:docMk/>
            <pc:sldMk cId="1669721746" sldId="365"/>
            <ac:cxnSpMk id="22" creationId="{E512AF7D-E5FF-41C9-8F38-DED6982314F6}"/>
          </ac:cxnSpMkLst>
        </pc:cxnChg>
        <pc:cxnChg chg="del topLvl">
          <ac:chgData name="Matt Higgins" userId="b66834d5-eb74-4026-874d-6c93efd557a3" providerId="ADAL" clId="{7CD25C65-1CD9-422A-80CB-799D73F4FA03}" dt="2019-08-13T10:58:19.304" v="118" actId="478"/>
          <ac:cxnSpMkLst>
            <pc:docMk/>
            <pc:sldMk cId="1669721746" sldId="365"/>
            <ac:cxnSpMk id="29" creationId="{67B6B113-191B-48EF-9EDC-638B85458931}"/>
          </ac:cxnSpMkLst>
        </pc:cxnChg>
      </pc:sldChg>
      <pc:sldChg chg="modSp">
        <pc:chgData name="Matt Higgins" userId="b66834d5-eb74-4026-874d-6c93efd557a3" providerId="ADAL" clId="{7CD25C65-1CD9-422A-80CB-799D73F4FA03}" dt="2019-08-13T11:26:39.073" v="456" actId="20577"/>
        <pc:sldMkLst>
          <pc:docMk/>
          <pc:sldMk cId="332354265" sldId="366"/>
        </pc:sldMkLst>
        <pc:spChg chg="mod">
          <ac:chgData name="Matt Higgins" userId="b66834d5-eb74-4026-874d-6c93efd557a3" providerId="ADAL" clId="{7CD25C65-1CD9-422A-80CB-799D73F4FA03}" dt="2019-08-13T11:26:39.073" v="456" actId="20577"/>
          <ac:spMkLst>
            <pc:docMk/>
            <pc:sldMk cId="332354265" sldId="366"/>
            <ac:spMk id="7" creationId="{9C98043F-F327-469C-AFFD-8AE7F5773C62}"/>
          </ac:spMkLst>
        </pc:spChg>
        <pc:spChg chg="mod">
          <ac:chgData name="Matt Higgins" userId="b66834d5-eb74-4026-874d-6c93efd557a3" providerId="ADAL" clId="{7CD25C65-1CD9-422A-80CB-799D73F4FA03}" dt="2019-08-13T10:48:53.786" v="41" actId="20577"/>
          <ac:spMkLst>
            <pc:docMk/>
            <pc:sldMk cId="332354265" sldId="366"/>
            <ac:spMk id="19" creationId="{5252A847-DE45-4FA3-A1F8-EEBEB845FF8E}"/>
          </ac:spMkLst>
        </pc:spChg>
      </pc:sldChg>
      <pc:sldChg chg="addSp delSp modSp add">
        <pc:chgData name="Matt Higgins" userId="b66834d5-eb74-4026-874d-6c93efd557a3" providerId="ADAL" clId="{7CD25C65-1CD9-422A-80CB-799D73F4FA03}" dt="2019-08-13T11:26:27.782" v="452" actId="20577"/>
        <pc:sldMkLst>
          <pc:docMk/>
          <pc:sldMk cId="2938234012" sldId="367"/>
        </pc:sldMkLst>
        <pc:spChg chg="mod">
          <ac:chgData name="Matt Higgins" userId="b66834d5-eb74-4026-874d-6c93efd557a3" providerId="ADAL" clId="{7CD25C65-1CD9-422A-80CB-799D73F4FA03}" dt="2019-08-13T11:26:27.782" v="452" actId="20577"/>
          <ac:spMkLst>
            <pc:docMk/>
            <pc:sldMk cId="2938234012" sldId="367"/>
            <ac:spMk id="7" creationId="{9C98043F-F327-469C-AFFD-8AE7F5773C62}"/>
          </ac:spMkLst>
        </pc:spChg>
        <pc:spChg chg="del mod ord topLvl">
          <ac:chgData name="Matt Higgins" userId="b66834d5-eb74-4026-874d-6c93efd557a3" providerId="ADAL" clId="{7CD25C65-1CD9-422A-80CB-799D73F4FA03}" dt="2019-08-13T11:05:21.700" v="185" actId="478"/>
          <ac:spMkLst>
            <pc:docMk/>
            <pc:sldMk cId="2938234012" sldId="367"/>
            <ac:spMk id="9" creationId="{46BE9415-05C1-4845-8652-E52702FB7C69}"/>
          </ac:spMkLst>
        </pc:spChg>
        <pc:spChg chg="mod ord topLvl">
          <ac:chgData name="Matt Higgins" userId="b66834d5-eb74-4026-874d-6c93efd557a3" providerId="ADAL" clId="{7CD25C65-1CD9-422A-80CB-799D73F4FA03}" dt="2019-08-13T11:04:21.436" v="168" actId="164"/>
          <ac:spMkLst>
            <pc:docMk/>
            <pc:sldMk cId="2938234012" sldId="367"/>
            <ac:spMk id="10" creationId="{432927BC-4723-42FF-A72A-8F3C2C5E92A1}"/>
          </ac:spMkLst>
        </pc:spChg>
        <pc:spChg chg="del mod ord topLvl">
          <ac:chgData name="Matt Higgins" userId="b66834d5-eb74-4026-874d-6c93efd557a3" providerId="ADAL" clId="{7CD25C65-1CD9-422A-80CB-799D73F4FA03}" dt="2019-08-13T11:05:43.585" v="199" actId="478"/>
          <ac:spMkLst>
            <pc:docMk/>
            <pc:sldMk cId="2938234012" sldId="367"/>
            <ac:spMk id="11" creationId="{CB44FDFA-4953-4640-9881-823D3D22FED4}"/>
          </ac:spMkLst>
        </pc:spChg>
        <pc:spChg chg="del mod ord topLvl">
          <ac:chgData name="Matt Higgins" userId="b66834d5-eb74-4026-874d-6c93efd557a3" providerId="ADAL" clId="{7CD25C65-1CD9-422A-80CB-799D73F4FA03}" dt="2019-08-13T11:05:41.937" v="198" actId="478"/>
          <ac:spMkLst>
            <pc:docMk/>
            <pc:sldMk cId="2938234012" sldId="367"/>
            <ac:spMk id="12" creationId="{65C8F7DE-D440-4409-9CEE-1001DF264B4B}"/>
          </ac:spMkLst>
        </pc:spChg>
        <pc:spChg chg="mod ord topLvl">
          <ac:chgData name="Matt Higgins" userId="b66834d5-eb74-4026-874d-6c93efd557a3" providerId="ADAL" clId="{7CD25C65-1CD9-422A-80CB-799D73F4FA03}" dt="2019-08-13T11:04:21.436" v="168" actId="164"/>
          <ac:spMkLst>
            <pc:docMk/>
            <pc:sldMk cId="2938234012" sldId="367"/>
            <ac:spMk id="13" creationId="{DC6EBCB6-6EBF-4662-81BA-0E87DE4FD3A9}"/>
          </ac:spMkLst>
        </pc:spChg>
        <pc:spChg chg="mod ord topLvl">
          <ac:chgData name="Matt Higgins" userId="b66834d5-eb74-4026-874d-6c93efd557a3" providerId="ADAL" clId="{7CD25C65-1CD9-422A-80CB-799D73F4FA03}" dt="2019-08-13T11:06:47.516" v="207" actId="207"/>
          <ac:spMkLst>
            <pc:docMk/>
            <pc:sldMk cId="2938234012" sldId="367"/>
            <ac:spMk id="14" creationId="{664934CB-BDA2-4C22-B05B-45E5B762C638}"/>
          </ac:spMkLst>
        </pc:spChg>
        <pc:spChg chg="del mod ord topLvl">
          <ac:chgData name="Matt Higgins" userId="b66834d5-eb74-4026-874d-6c93efd557a3" providerId="ADAL" clId="{7CD25C65-1CD9-422A-80CB-799D73F4FA03}" dt="2019-08-13T11:05:23.502" v="186" actId="478"/>
          <ac:spMkLst>
            <pc:docMk/>
            <pc:sldMk cId="2938234012" sldId="367"/>
            <ac:spMk id="15" creationId="{B5D5071C-259B-4CD5-82A9-E17C2C9FD3FD}"/>
          </ac:spMkLst>
        </pc:spChg>
        <pc:spChg chg="add mod">
          <ac:chgData name="Matt Higgins" userId="b66834d5-eb74-4026-874d-6c93efd557a3" providerId="ADAL" clId="{7CD25C65-1CD9-422A-80CB-799D73F4FA03}" dt="2019-08-13T11:04:49.751" v="174" actId="571"/>
          <ac:spMkLst>
            <pc:docMk/>
            <pc:sldMk cId="2938234012" sldId="367"/>
            <ac:spMk id="57" creationId="{1CF37039-785E-4C71-9F22-D6A13D958050}"/>
          </ac:spMkLst>
        </pc:spChg>
        <pc:spChg chg="mod">
          <ac:chgData name="Matt Higgins" userId="b66834d5-eb74-4026-874d-6c93efd557a3" providerId="ADAL" clId="{7CD25C65-1CD9-422A-80CB-799D73F4FA03}" dt="2019-08-13T11:05:18.815" v="184" actId="20577"/>
          <ac:spMkLst>
            <pc:docMk/>
            <pc:sldMk cId="2938234012" sldId="367"/>
            <ac:spMk id="59" creationId="{2CB9354E-2A4B-4780-9131-FAF324675B65}"/>
          </ac:spMkLst>
        </pc:spChg>
        <pc:spChg chg="mod">
          <ac:chgData name="Matt Higgins" userId="b66834d5-eb74-4026-874d-6c93efd557a3" providerId="ADAL" clId="{7CD25C65-1CD9-422A-80CB-799D73F4FA03}" dt="2019-08-13T11:05:15.956" v="180" actId="20577"/>
          <ac:spMkLst>
            <pc:docMk/>
            <pc:sldMk cId="2938234012" sldId="367"/>
            <ac:spMk id="60" creationId="{DA97D9E8-0ABD-42FE-B0CF-FEBE3666B9A4}"/>
          </ac:spMkLst>
        </pc:spChg>
        <pc:spChg chg="mod topLvl">
          <ac:chgData name="Matt Higgins" userId="b66834d5-eb74-4026-874d-6c93efd557a3" providerId="ADAL" clId="{7CD25C65-1CD9-422A-80CB-799D73F4FA03}" dt="2019-08-13T11:06:10.144" v="202" actId="164"/>
          <ac:spMkLst>
            <pc:docMk/>
            <pc:sldMk cId="2938234012" sldId="367"/>
            <ac:spMk id="62" creationId="{91744E96-1943-408A-851D-FFBB75AF6BAC}"/>
          </ac:spMkLst>
        </pc:spChg>
        <pc:spChg chg="mod topLvl">
          <ac:chgData name="Matt Higgins" userId="b66834d5-eb74-4026-874d-6c93efd557a3" providerId="ADAL" clId="{7CD25C65-1CD9-422A-80CB-799D73F4FA03}" dt="2019-08-13T11:06:10.144" v="202" actId="164"/>
          <ac:spMkLst>
            <pc:docMk/>
            <pc:sldMk cId="2938234012" sldId="367"/>
            <ac:spMk id="63" creationId="{7E39C5E2-00B8-4508-9613-9D9CC7042A84}"/>
          </ac:spMkLst>
        </pc:spChg>
        <pc:grpChg chg="add mod">
          <ac:chgData name="Matt Higgins" userId="b66834d5-eb74-4026-874d-6c93efd557a3" providerId="ADAL" clId="{7CD25C65-1CD9-422A-80CB-799D73F4FA03}" dt="2019-08-13T11:06:47.516" v="207" actId="207"/>
          <ac:grpSpMkLst>
            <pc:docMk/>
            <pc:sldMk cId="2938234012" sldId="367"/>
            <ac:grpSpMk id="3" creationId="{984C7F19-0761-4C66-8EF3-F17FE654686D}"/>
          </ac:grpSpMkLst>
        </pc:grpChg>
        <pc:grpChg chg="mod topLvl">
          <ac:chgData name="Matt Higgins" userId="b66834d5-eb74-4026-874d-6c93efd557a3" providerId="ADAL" clId="{7CD25C65-1CD9-422A-80CB-799D73F4FA03}" dt="2019-08-13T11:06:31.394" v="205" actId="12788"/>
          <ac:grpSpMkLst>
            <pc:docMk/>
            <pc:sldMk cId="2938234012" sldId="367"/>
            <ac:grpSpMk id="5" creationId="{7B5717B9-03AF-4657-A863-5C35C53AAE56}"/>
          </ac:grpSpMkLst>
        </pc:grpChg>
        <pc:grpChg chg="add mod">
          <ac:chgData name="Matt Higgins" userId="b66834d5-eb74-4026-874d-6c93efd557a3" providerId="ADAL" clId="{7CD25C65-1CD9-422A-80CB-799D73F4FA03}" dt="2019-08-13T11:06:47.516" v="207" actId="207"/>
          <ac:grpSpMkLst>
            <pc:docMk/>
            <pc:sldMk cId="2938234012" sldId="367"/>
            <ac:grpSpMk id="6" creationId="{080D5CA2-657E-4E34-8EBE-EE916DFF063A}"/>
          </ac:grpSpMkLst>
        </pc:grpChg>
        <pc:grpChg chg="del">
          <ac:chgData name="Matt Higgins" userId="b66834d5-eb74-4026-874d-6c93efd557a3" providerId="ADAL" clId="{7CD25C65-1CD9-422A-80CB-799D73F4FA03}" dt="2019-08-13T11:06:05.400" v="201" actId="165"/>
          <ac:grpSpMkLst>
            <pc:docMk/>
            <pc:sldMk cId="2938234012" sldId="367"/>
            <ac:grpSpMk id="16" creationId="{84764384-F2F2-40C5-AB99-117CB7094129}"/>
          </ac:grpSpMkLst>
        </pc:grpChg>
        <pc:grpChg chg="del">
          <ac:chgData name="Matt Higgins" userId="b66834d5-eb74-4026-874d-6c93efd557a3" providerId="ADAL" clId="{7CD25C65-1CD9-422A-80CB-799D73F4FA03}" dt="2019-08-13T11:01:20.723" v="137" actId="165"/>
          <ac:grpSpMkLst>
            <pc:docMk/>
            <pc:sldMk cId="2938234012" sldId="367"/>
            <ac:grpSpMk id="17" creationId="{6EDCD790-8529-4E9F-BB88-84482CA8E036}"/>
          </ac:grpSpMkLst>
        </pc:grpChg>
        <pc:grpChg chg="add mod">
          <ac:chgData name="Matt Higgins" userId="b66834d5-eb74-4026-874d-6c93efd557a3" providerId="ADAL" clId="{7CD25C65-1CD9-422A-80CB-799D73F4FA03}" dt="2019-08-13T11:04:36.220" v="170" actId="571"/>
          <ac:grpSpMkLst>
            <pc:docMk/>
            <pc:sldMk cId="2938234012" sldId="367"/>
            <ac:grpSpMk id="25" creationId="{099D7D0E-E0AC-4B75-87C6-9927A774C161}"/>
          </ac:grpSpMkLst>
        </pc:grpChg>
        <pc:grpChg chg="mod">
          <ac:chgData name="Matt Higgins" userId="b66834d5-eb74-4026-874d-6c93efd557a3" providerId="ADAL" clId="{7CD25C65-1CD9-422A-80CB-799D73F4FA03}" dt="2019-08-13T11:04:36.220" v="170" actId="571"/>
          <ac:grpSpMkLst>
            <pc:docMk/>
            <pc:sldMk cId="2938234012" sldId="367"/>
            <ac:grpSpMk id="26" creationId="{D086E745-0DC9-44D7-A3C0-0C3C999F51A1}"/>
          </ac:grpSpMkLst>
        </pc:grpChg>
        <pc:grpChg chg="mod">
          <ac:chgData name="Matt Higgins" userId="b66834d5-eb74-4026-874d-6c93efd557a3" providerId="ADAL" clId="{7CD25C65-1CD9-422A-80CB-799D73F4FA03}" dt="2019-08-13T11:04:36.220" v="170" actId="571"/>
          <ac:grpSpMkLst>
            <pc:docMk/>
            <pc:sldMk cId="2938234012" sldId="367"/>
            <ac:grpSpMk id="27" creationId="{95FAF777-3275-4525-BE25-89B93432738E}"/>
          </ac:grpSpMkLst>
        </pc:grpChg>
        <pc:grpChg chg="mod">
          <ac:chgData name="Matt Higgins" userId="b66834d5-eb74-4026-874d-6c93efd557a3" providerId="ADAL" clId="{7CD25C65-1CD9-422A-80CB-799D73F4FA03}" dt="2019-08-13T11:04:36.220" v="170" actId="571"/>
          <ac:grpSpMkLst>
            <pc:docMk/>
            <pc:sldMk cId="2938234012" sldId="367"/>
            <ac:grpSpMk id="28" creationId="{36C43D3E-CDFA-48AD-8083-36AAF5E0DCFD}"/>
          </ac:grpSpMkLst>
        </pc:grpChg>
        <pc:grpChg chg="mod topLvl">
          <ac:chgData name="Matt Higgins" userId="b66834d5-eb74-4026-874d-6c93efd557a3" providerId="ADAL" clId="{7CD25C65-1CD9-422A-80CB-799D73F4FA03}" dt="2019-08-13T11:06:23.944" v="204" actId="12788"/>
          <ac:grpSpMkLst>
            <pc:docMk/>
            <pc:sldMk cId="2938234012" sldId="367"/>
            <ac:grpSpMk id="30" creationId="{41FFBB60-7CC4-4357-AB3A-60498A287A34}"/>
          </ac:grpSpMkLst>
        </pc:grpChg>
        <pc:grpChg chg="mod topLvl">
          <ac:chgData name="Matt Higgins" userId="b66834d5-eb74-4026-874d-6c93efd557a3" providerId="ADAL" clId="{7CD25C65-1CD9-422A-80CB-799D73F4FA03}" dt="2019-08-13T11:06:16.132" v="203" actId="12788"/>
          <ac:grpSpMkLst>
            <pc:docMk/>
            <pc:sldMk cId="2938234012" sldId="367"/>
            <ac:grpSpMk id="33" creationId="{A528DC14-A474-43EE-A077-1B897877628F}"/>
          </ac:grpSpMkLst>
        </pc:grpChg>
        <pc:grpChg chg="add mod">
          <ac:chgData name="Matt Higgins" userId="b66834d5-eb74-4026-874d-6c93efd557a3" providerId="ADAL" clId="{7CD25C65-1CD9-422A-80CB-799D73F4FA03}" dt="2019-08-13T11:04:36.220" v="170" actId="571"/>
          <ac:grpSpMkLst>
            <pc:docMk/>
            <pc:sldMk cId="2938234012" sldId="367"/>
            <ac:grpSpMk id="41" creationId="{452FB9FC-FFF7-43FB-9198-0DC9A3F6358E}"/>
          </ac:grpSpMkLst>
        </pc:grpChg>
        <pc:grpChg chg="add mod">
          <ac:chgData name="Matt Higgins" userId="b66834d5-eb74-4026-874d-6c93efd557a3" providerId="ADAL" clId="{7CD25C65-1CD9-422A-80CB-799D73F4FA03}" dt="2019-08-13T11:04:41.981" v="172" actId="571"/>
          <ac:grpSpMkLst>
            <pc:docMk/>
            <pc:sldMk cId="2938234012" sldId="367"/>
            <ac:grpSpMk id="44" creationId="{23EFD208-D3E2-4693-9B10-0BF0EE973CB6}"/>
          </ac:grpSpMkLst>
        </pc:grpChg>
        <pc:grpChg chg="mod">
          <ac:chgData name="Matt Higgins" userId="b66834d5-eb74-4026-874d-6c93efd557a3" providerId="ADAL" clId="{7CD25C65-1CD9-422A-80CB-799D73F4FA03}" dt="2019-08-13T11:04:41.981" v="172" actId="571"/>
          <ac:grpSpMkLst>
            <pc:docMk/>
            <pc:sldMk cId="2938234012" sldId="367"/>
            <ac:grpSpMk id="45" creationId="{46557CF7-5892-45B7-ABA7-64F48CEC26C4}"/>
          </ac:grpSpMkLst>
        </pc:grpChg>
        <pc:grpChg chg="mod">
          <ac:chgData name="Matt Higgins" userId="b66834d5-eb74-4026-874d-6c93efd557a3" providerId="ADAL" clId="{7CD25C65-1CD9-422A-80CB-799D73F4FA03}" dt="2019-08-13T11:04:41.981" v="172" actId="571"/>
          <ac:grpSpMkLst>
            <pc:docMk/>
            <pc:sldMk cId="2938234012" sldId="367"/>
            <ac:grpSpMk id="46" creationId="{4F825BBB-BA16-44C1-8CC0-A3E3FB667AB6}"/>
          </ac:grpSpMkLst>
        </pc:grpChg>
        <pc:grpChg chg="mod">
          <ac:chgData name="Matt Higgins" userId="b66834d5-eb74-4026-874d-6c93efd557a3" providerId="ADAL" clId="{7CD25C65-1CD9-422A-80CB-799D73F4FA03}" dt="2019-08-13T11:04:41.981" v="172" actId="571"/>
          <ac:grpSpMkLst>
            <pc:docMk/>
            <pc:sldMk cId="2938234012" sldId="367"/>
            <ac:grpSpMk id="47" creationId="{0FB54232-BB56-45E2-BCEB-BC6CF67DD149}"/>
          </ac:grpSpMkLst>
        </pc:grpChg>
        <pc:grpChg chg="add mod">
          <ac:chgData name="Matt Higgins" userId="b66834d5-eb74-4026-874d-6c93efd557a3" providerId="ADAL" clId="{7CD25C65-1CD9-422A-80CB-799D73F4FA03}" dt="2019-08-13T11:04:41.981" v="172" actId="571"/>
          <ac:grpSpMkLst>
            <pc:docMk/>
            <pc:sldMk cId="2938234012" sldId="367"/>
            <ac:grpSpMk id="54" creationId="{97751B7B-20C5-4F8E-B846-81B13A92FC29}"/>
          </ac:grpSpMkLst>
        </pc:grpChg>
        <pc:grpChg chg="add mod">
          <ac:chgData name="Matt Higgins" userId="b66834d5-eb74-4026-874d-6c93efd557a3" providerId="ADAL" clId="{7CD25C65-1CD9-422A-80CB-799D73F4FA03}" dt="2019-08-13T11:06:47.516" v="207" actId="207"/>
          <ac:grpSpMkLst>
            <pc:docMk/>
            <pc:sldMk cId="2938234012" sldId="367"/>
            <ac:grpSpMk id="58" creationId="{66F6CD12-0288-47AD-BF94-6A89BD2E16D8}"/>
          </ac:grpSpMkLst>
        </pc:grpChg>
        <pc:grpChg chg="add del mod">
          <ac:chgData name="Matt Higgins" userId="b66834d5-eb74-4026-874d-6c93efd557a3" providerId="ADAL" clId="{7CD25C65-1CD9-422A-80CB-799D73F4FA03}" dt="2019-08-13T11:06:05.400" v="201" actId="165"/>
          <ac:grpSpMkLst>
            <pc:docMk/>
            <pc:sldMk cId="2938234012" sldId="367"/>
            <ac:grpSpMk id="61" creationId="{34F467B4-77CA-47C7-9A5F-2788751C62C1}"/>
          </ac:grpSpMkLst>
        </pc:grpChg>
      </pc:sldChg>
      <pc:sldChg chg="add del">
        <pc:chgData name="Matt Higgins" userId="b66834d5-eb74-4026-874d-6c93efd557a3" providerId="ADAL" clId="{7CD25C65-1CD9-422A-80CB-799D73F4FA03}" dt="2019-08-13T11:10:50.516" v="249" actId="2696"/>
        <pc:sldMkLst>
          <pc:docMk/>
          <pc:sldMk cId="126305167" sldId="368"/>
        </pc:sldMkLst>
      </pc:sldChg>
      <pc:sldChg chg="addSp delSp modSp add">
        <pc:chgData name="Matt Higgins" userId="b66834d5-eb74-4026-874d-6c93efd557a3" providerId="ADAL" clId="{7CD25C65-1CD9-422A-80CB-799D73F4FA03}" dt="2019-08-13T11:26:18.547" v="448" actId="20577"/>
        <pc:sldMkLst>
          <pc:docMk/>
          <pc:sldMk cId="4080102744" sldId="368"/>
        </pc:sldMkLst>
        <pc:spChg chg="mod">
          <ac:chgData name="Matt Higgins" userId="b66834d5-eb74-4026-874d-6c93efd557a3" providerId="ADAL" clId="{7CD25C65-1CD9-422A-80CB-799D73F4FA03}" dt="2019-08-13T11:26:18.547" v="448" actId="20577"/>
          <ac:spMkLst>
            <pc:docMk/>
            <pc:sldMk cId="4080102744" sldId="368"/>
            <ac:spMk id="7" creationId="{B632E459-9B27-4467-B89C-78410207B713}"/>
          </ac:spMkLst>
        </pc:spChg>
        <pc:graphicFrameChg chg="ord">
          <ac:chgData name="Matt Higgins" userId="b66834d5-eb74-4026-874d-6c93efd557a3" providerId="ADAL" clId="{7CD25C65-1CD9-422A-80CB-799D73F4FA03}" dt="2019-08-13T11:14:08.805" v="282" actId="166"/>
          <ac:graphicFrameMkLst>
            <pc:docMk/>
            <pc:sldMk cId="4080102744" sldId="368"/>
            <ac:graphicFrameMk id="6" creationId="{48A17515-4E17-4845-96B7-5C0BD8ED9BD4}"/>
          </ac:graphicFrameMkLst>
        </pc:graphicFrameChg>
        <pc:cxnChg chg="add mod">
          <ac:chgData name="Matt Higgins" userId="b66834d5-eb74-4026-874d-6c93efd557a3" providerId="ADAL" clId="{7CD25C65-1CD9-422A-80CB-799D73F4FA03}" dt="2019-08-13T11:14:04.074" v="281" actId="1582"/>
          <ac:cxnSpMkLst>
            <pc:docMk/>
            <pc:sldMk cId="4080102744" sldId="368"/>
            <ac:cxnSpMk id="3" creationId="{9FCA2D06-9DCB-41DE-B1E6-E4E45F6394BD}"/>
          </ac:cxnSpMkLst>
        </pc:cxnChg>
        <pc:cxnChg chg="add mod">
          <ac:chgData name="Matt Higgins" userId="b66834d5-eb74-4026-874d-6c93efd557a3" providerId="ADAL" clId="{7CD25C65-1CD9-422A-80CB-799D73F4FA03}" dt="2019-08-13T11:14:04.074" v="281" actId="1582"/>
          <ac:cxnSpMkLst>
            <pc:docMk/>
            <pc:sldMk cId="4080102744" sldId="368"/>
            <ac:cxnSpMk id="9" creationId="{EC16ECBB-E617-45D7-87FE-A8D8958ADD15}"/>
          </ac:cxnSpMkLst>
        </pc:cxnChg>
        <pc:cxnChg chg="add del mod">
          <ac:chgData name="Matt Higgins" userId="b66834d5-eb74-4026-874d-6c93efd557a3" providerId="ADAL" clId="{7CD25C65-1CD9-422A-80CB-799D73F4FA03}" dt="2019-08-13T11:13:40.625" v="279" actId="478"/>
          <ac:cxnSpMkLst>
            <pc:docMk/>
            <pc:sldMk cId="4080102744" sldId="368"/>
            <ac:cxnSpMk id="12" creationId="{F12CD8FC-E68F-44C4-BD99-A14143A6F412}"/>
          </ac:cxnSpMkLst>
        </pc:cxnChg>
        <pc:cxnChg chg="add mod">
          <ac:chgData name="Matt Higgins" userId="b66834d5-eb74-4026-874d-6c93efd557a3" providerId="ADAL" clId="{7CD25C65-1CD9-422A-80CB-799D73F4FA03}" dt="2019-08-13T11:14:04.074" v="281" actId="1582"/>
          <ac:cxnSpMkLst>
            <pc:docMk/>
            <pc:sldMk cId="4080102744" sldId="368"/>
            <ac:cxnSpMk id="15" creationId="{8DBD0EA3-E7FD-4521-A5AA-F3E776D468F4}"/>
          </ac:cxnSpMkLst>
        </pc:cxnChg>
      </pc:sldChg>
      <pc:sldChg chg="addSp delSp modSp add ord">
        <pc:chgData name="Matt Higgins" userId="b66834d5-eb74-4026-874d-6c93efd557a3" providerId="ADAL" clId="{7CD25C65-1CD9-422A-80CB-799D73F4FA03}" dt="2019-08-13T11:26:13.826" v="446" actId="20577"/>
        <pc:sldMkLst>
          <pc:docMk/>
          <pc:sldMk cId="103229079" sldId="369"/>
        </pc:sldMkLst>
        <pc:spChg chg="mod">
          <ac:chgData name="Matt Higgins" userId="b66834d5-eb74-4026-874d-6c93efd557a3" providerId="ADAL" clId="{7CD25C65-1CD9-422A-80CB-799D73F4FA03}" dt="2019-08-13T11:26:13.826" v="446" actId="20577"/>
          <ac:spMkLst>
            <pc:docMk/>
            <pc:sldMk cId="103229079" sldId="369"/>
            <ac:spMk id="7" creationId="{B632E459-9B27-4467-B89C-78410207B713}"/>
          </ac:spMkLst>
        </pc:spChg>
        <pc:spChg chg="add mod">
          <ac:chgData name="Matt Higgins" userId="b66834d5-eb74-4026-874d-6c93efd557a3" providerId="ADAL" clId="{7CD25C65-1CD9-422A-80CB-799D73F4FA03}" dt="2019-08-13T11:17:35.833" v="295" actId="1582"/>
          <ac:spMkLst>
            <pc:docMk/>
            <pc:sldMk cId="103229079" sldId="369"/>
            <ac:spMk id="9" creationId="{573A659E-6F6B-4090-8A01-F449252C9E50}"/>
          </ac:spMkLst>
        </pc:spChg>
        <pc:spChg chg="mod">
          <ac:chgData name="Matt Higgins" userId="b66834d5-eb74-4026-874d-6c93efd557a3" providerId="ADAL" clId="{7CD25C65-1CD9-422A-80CB-799D73F4FA03}" dt="2019-08-13T11:16:52.846" v="290" actId="20577"/>
          <ac:spMkLst>
            <pc:docMk/>
            <pc:sldMk cId="103229079" sldId="369"/>
            <ac:spMk id="19" creationId="{5252A847-DE45-4FA3-A1F8-EEBEB845FF8E}"/>
          </ac:spMkLst>
        </pc:spChg>
        <pc:graphicFrameChg chg="del modGraphic">
          <ac:chgData name="Matt Higgins" userId="b66834d5-eb74-4026-874d-6c93efd557a3" providerId="ADAL" clId="{7CD25C65-1CD9-422A-80CB-799D73F4FA03}" dt="2019-08-13T11:14:48.216" v="288" actId="478"/>
          <ac:graphicFrameMkLst>
            <pc:docMk/>
            <pc:sldMk cId="103229079" sldId="369"/>
            <ac:graphicFrameMk id="6" creationId="{48A17515-4E17-4845-96B7-5C0BD8ED9BD4}"/>
          </ac:graphicFrameMkLst>
        </pc:graphicFrameChg>
      </pc:sldChg>
      <pc:sldChg chg="modSp add">
        <pc:chgData name="Matt Higgins" userId="b66834d5-eb74-4026-874d-6c93efd557a3" providerId="ADAL" clId="{7CD25C65-1CD9-422A-80CB-799D73F4FA03}" dt="2019-08-13T11:26:08.744" v="444" actId="20577"/>
        <pc:sldMkLst>
          <pc:docMk/>
          <pc:sldMk cId="3308874374" sldId="370"/>
        </pc:sldMkLst>
        <pc:spChg chg="mod">
          <ac:chgData name="Matt Higgins" userId="b66834d5-eb74-4026-874d-6c93efd557a3" providerId="ADAL" clId="{7CD25C65-1CD9-422A-80CB-799D73F4FA03}" dt="2019-08-13T11:26:08.744" v="444" actId="20577"/>
          <ac:spMkLst>
            <pc:docMk/>
            <pc:sldMk cId="3308874374" sldId="370"/>
            <ac:spMk id="7" creationId="{B632E459-9B27-4467-B89C-78410207B713}"/>
          </ac:spMkLst>
        </pc:spChg>
        <pc:spChg chg="mod">
          <ac:chgData name="Matt Higgins" userId="b66834d5-eb74-4026-874d-6c93efd557a3" providerId="ADAL" clId="{7CD25C65-1CD9-422A-80CB-799D73F4FA03}" dt="2019-08-13T11:18:10.501" v="319" actId="207"/>
          <ac:spMkLst>
            <pc:docMk/>
            <pc:sldMk cId="3308874374" sldId="370"/>
            <ac:spMk id="19" creationId="{5252A847-DE45-4FA3-A1F8-EEBEB845FF8E}"/>
          </ac:spMkLst>
        </pc:spChg>
      </pc:sldChg>
      <pc:sldChg chg="addSp delSp modSp add ord">
        <pc:chgData name="Matt Higgins" userId="b66834d5-eb74-4026-874d-6c93efd557a3" providerId="ADAL" clId="{7CD25C65-1CD9-422A-80CB-799D73F4FA03}" dt="2019-08-13T11:26:04.291" v="442" actId="20577"/>
        <pc:sldMkLst>
          <pc:docMk/>
          <pc:sldMk cId="3420522394" sldId="371"/>
        </pc:sldMkLst>
        <pc:spChg chg="mod">
          <ac:chgData name="Matt Higgins" userId="b66834d5-eb74-4026-874d-6c93efd557a3" providerId="ADAL" clId="{7CD25C65-1CD9-422A-80CB-799D73F4FA03}" dt="2019-08-13T11:26:04.291" v="442" actId="20577"/>
          <ac:spMkLst>
            <pc:docMk/>
            <pc:sldMk cId="3420522394" sldId="371"/>
            <ac:spMk id="7" creationId="{B632E459-9B27-4467-B89C-78410207B713}"/>
          </ac:spMkLst>
        </pc:spChg>
        <pc:spChg chg="del mod">
          <ac:chgData name="Matt Higgins" userId="b66834d5-eb74-4026-874d-6c93efd557a3" providerId="ADAL" clId="{7CD25C65-1CD9-422A-80CB-799D73F4FA03}" dt="2019-08-13T11:19:51.538" v="326" actId="478"/>
          <ac:spMkLst>
            <pc:docMk/>
            <pc:sldMk cId="3420522394" sldId="371"/>
            <ac:spMk id="9" creationId="{573A659E-6F6B-4090-8A01-F449252C9E50}"/>
          </ac:spMkLst>
        </pc:spChg>
        <pc:spChg chg="mod">
          <ac:chgData name="Matt Higgins" userId="b66834d5-eb74-4026-874d-6c93efd557a3" providerId="ADAL" clId="{7CD25C65-1CD9-422A-80CB-799D73F4FA03}" dt="2019-08-13T11:18:59.318" v="324"/>
          <ac:spMkLst>
            <pc:docMk/>
            <pc:sldMk cId="3420522394" sldId="371"/>
            <ac:spMk id="19" creationId="{5252A847-DE45-4FA3-A1F8-EEBEB845FF8E}"/>
          </ac:spMkLst>
        </pc:spChg>
        <pc:graphicFrameChg chg="add del mod modGraphic">
          <ac:chgData name="Matt Higgins" userId="b66834d5-eb74-4026-874d-6c93efd557a3" providerId="ADAL" clId="{7CD25C65-1CD9-422A-80CB-799D73F4FA03}" dt="2019-08-13T11:20:14.081" v="334" actId="478"/>
          <ac:graphicFrameMkLst>
            <pc:docMk/>
            <pc:sldMk cId="3420522394" sldId="371"/>
            <ac:graphicFrameMk id="10" creationId="{7ABE32F4-29CA-4597-96A4-A2337AA96AF8}"/>
          </ac:graphicFrameMkLst>
        </pc:graphicFrameChg>
        <pc:graphicFrameChg chg="add mod modGraphic">
          <ac:chgData name="Matt Higgins" userId="b66834d5-eb74-4026-874d-6c93efd557a3" providerId="ADAL" clId="{7CD25C65-1CD9-422A-80CB-799D73F4FA03}" dt="2019-08-13T11:23:03.929" v="347" actId="20577"/>
          <ac:graphicFrameMkLst>
            <pc:docMk/>
            <pc:sldMk cId="3420522394" sldId="371"/>
            <ac:graphicFrameMk id="11" creationId="{D9B5E403-C537-4807-A1B6-923104A449B9}"/>
          </ac:graphicFrameMkLst>
        </pc:graphicFrameChg>
      </pc:sldChg>
      <pc:sldChg chg="modSp add">
        <pc:chgData name="Matt Higgins" userId="b66834d5-eb74-4026-874d-6c93efd557a3" providerId="ADAL" clId="{7CD25C65-1CD9-422A-80CB-799D73F4FA03}" dt="2019-08-13T11:25:59.285" v="440" actId="20577"/>
        <pc:sldMkLst>
          <pc:docMk/>
          <pc:sldMk cId="1195675995" sldId="372"/>
        </pc:sldMkLst>
        <pc:spChg chg="mod">
          <ac:chgData name="Matt Higgins" userId="b66834d5-eb74-4026-874d-6c93efd557a3" providerId="ADAL" clId="{7CD25C65-1CD9-422A-80CB-799D73F4FA03}" dt="2019-08-13T11:25:59.285" v="440" actId="20577"/>
          <ac:spMkLst>
            <pc:docMk/>
            <pc:sldMk cId="1195675995" sldId="372"/>
            <ac:spMk id="7" creationId="{B632E459-9B27-4467-B89C-78410207B713}"/>
          </ac:spMkLst>
        </pc:spChg>
      </pc:sldChg>
      <pc:sldChg chg="addSp delSp modSp add ord">
        <pc:chgData name="Matt Higgins" userId="b66834d5-eb74-4026-874d-6c93efd557a3" providerId="ADAL" clId="{7CD25C65-1CD9-422A-80CB-799D73F4FA03}" dt="2019-08-13T11:25:50.559" v="436" actId="20577"/>
        <pc:sldMkLst>
          <pc:docMk/>
          <pc:sldMk cId="553988952" sldId="373"/>
        </pc:sldMkLst>
        <pc:spChg chg="mod">
          <ac:chgData name="Matt Higgins" userId="b66834d5-eb74-4026-874d-6c93efd557a3" providerId="ADAL" clId="{7CD25C65-1CD9-422A-80CB-799D73F4FA03}" dt="2019-08-13T11:25:50.559" v="436" actId="20577"/>
          <ac:spMkLst>
            <pc:docMk/>
            <pc:sldMk cId="553988952" sldId="373"/>
            <ac:spMk id="7" creationId="{B632E459-9B27-4467-B89C-78410207B713}"/>
          </ac:spMkLst>
        </pc:spChg>
        <pc:spChg chg="mod">
          <ac:chgData name="Matt Higgins" userId="b66834d5-eb74-4026-874d-6c93efd557a3" providerId="ADAL" clId="{7CD25C65-1CD9-422A-80CB-799D73F4FA03}" dt="2019-08-13T11:25:26.566" v="433" actId="20577"/>
          <ac:spMkLst>
            <pc:docMk/>
            <pc:sldMk cId="553988952" sldId="373"/>
            <ac:spMk id="19" creationId="{5252A847-DE45-4FA3-A1F8-EEBEB845FF8E}"/>
          </ac:spMkLst>
        </pc:spChg>
        <pc:graphicFrameChg chg="add mod modGraphic">
          <ac:chgData name="Matt Higgins" userId="b66834d5-eb74-4026-874d-6c93efd557a3" providerId="ADAL" clId="{7CD25C65-1CD9-422A-80CB-799D73F4FA03}" dt="2019-08-13T11:25:30.640" v="434" actId="6549"/>
          <ac:graphicFrameMkLst>
            <pc:docMk/>
            <pc:sldMk cId="553988952" sldId="373"/>
            <ac:graphicFrameMk id="9" creationId="{ED133610-AEFB-44C1-93EF-3A0BD1999392}"/>
          </ac:graphicFrameMkLst>
        </pc:graphicFrameChg>
        <pc:graphicFrameChg chg="del">
          <ac:chgData name="Matt Higgins" userId="b66834d5-eb74-4026-874d-6c93efd557a3" providerId="ADAL" clId="{7CD25C65-1CD9-422A-80CB-799D73F4FA03}" dt="2019-08-13T11:24:15.358" v="353" actId="478"/>
          <ac:graphicFrameMkLst>
            <pc:docMk/>
            <pc:sldMk cId="553988952" sldId="373"/>
            <ac:graphicFrameMk id="11" creationId="{D9B5E403-C537-4807-A1B6-923104A449B9}"/>
          </ac:graphicFrameMkLst>
        </pc:graphicFrameChg>
      </pc:sldChg>
      <pc:sldChg chg="modSp add">
        <pc:chgData name="Matt Higgins" userId="b66834d5-eb74-4026-874d-6c93efd557a3" providerId="ADAL" clId="{7CD25C65-1CD9-422A-80CB-799D73F4FA03}" dt="2019-08-13T11:25:55.577" v="438" actId="20577"/>
        <pc:sldMkLst>
          <pc:docMk/>
          <pc:sldMk cId="413549345" sldId="374"/>
        </pc:sldMkLst>
        <pc:spChg chg="mod">
          <ac:chgData name="Matt Higgins" userId="b66834d5-eb74-4026-874d-6c93efd557a3" providerId="ADAL" clId="{7CD25C65-1CD9-422A-80CB-799D73F4FA03}" dt="2019-08-13T11:25:55.577" v="438" actId="20577"/>
          <ac:spMkLst>
            <pc:docMk/>
            <pc:sldMk cId="413549345" sldId="374"/>
            <ac:spMk id="7" creationId="{B632E459-9B27-4467-B89C-78410207B713}"/>
          </ac:spMkLst>
        </pc:spChg>
      </pc:sldChg>
      <pc:sldChg chg="modSp add">
        <pc:chgData name="Matt Higgins" userId="b66834d5-eb74-4026-874d-6c93efd557a3" providerId="ADAL" clId="{7CD25C65-1CD9-422A-80CB-799D73F4FA03}" dt="2019-08-13T11:32:12.340" v="556" actId="207"/>
        <pc:sldMkLst>
          <pc:docMk/>
          <pc:sldMk cId="607448127" sldId="375"/>
        </pc:sldMkLst>
        <pc:spChg chg="mod">
          <ac:chgData name="Matt Higgins" userId="b66834d5-eb74-4026-874d-6c93efd557a3" providerId="ADAL" clId="{7CD25C65-1CD9-422A-80CB-799D73F4FA03}" dt="2019-08-13T11:32:12.340" v="556" actId="207"/>
          <ac:spMkLst>
            <pc:docMk/>
            <pc:sldMk cId="607448127" sldId="375"/>
            <ac:spMk id="19" creationId="{5252A847-DE45-4FA3-A1F8-EEBEB845FF8E}"/>
          </ac:spMkLst>
        </pc:spChg>
      </pc:sldChg>
      <pc:sldChg chg="modSp add">
        <pc:chgData name="Matt Higgins" userId="b66834d5-eb74-4026-874d-6c93efd557a3" providerId="ADAL" clId="{7CD25C65-1CD9-422A-80CB-799D73F4FA03}" dt="2019-08-13T12:20:02.759" v="631" actId="207"/>
        <pc:sldMkLst>
          <pc:docMk/>
          <pc:sldMk cId="645571731" sldId="376"/>
        </pc:sldMkLst>
        <pc:spChg chg="mod">
          <ac:chgData name="Matt Higgins" userId="b66834d5-eb74-4026-874d-6c93efd557a3" providerId="ADAL" clId="{7CD25C65-1CD9-422A-80CB-799D73F4FA03}" dt="2019-08-13T12:20:02.759" v="631" actId="207"/>
          <ac:spMkLst>
            <pc:docMk/>
            <pc:sldMk cId="645571731" sldId="376"/>
            <ac:spMk id="19" creationId="{5252A847-DE45-4FA3-A1F8-EEBEB845FF8E}"/>
          </ac:spMkLst>
        </pc:spChg>
      </pc:sldChg>
      <pc:sldChg chg="add">
        <pc:chgData name="Matt Higgins" userId="b66834d5-eb74-4026-874d-6c93efd557a3" providerId="ADAL" clId="{7CD25C65-1CD9-422A-80CB-799D73F4FA03}" dt="2019-08-13T12:20:07.096" v="632"/>
        <pc:sldMkLst>
          <pc:docMk/>
          <pc:sldMk cId="2756868598" sldId="377"/>
        </pc:sldMkLst>
      </pc:sldChg>
      <pc:sldChg chg="addSp delSp modSp add ord">
        <pc:chgData name="Matt Higgins" userId="b66834d5-eb74-4026-874d-6c93efd557a3" providerId="ADAL" clId="{7CD25C65-1CD9-422A-80CB-799D73F4FA03}" dt="2019-08-13T12:24:03.344" v="745" actId="20577"/>
        <pc:sldMkLst>
          <pc:docMk/>
          <pc:sldMk cId="2845344733" sldId="378"/>
        </pc:sldMkLst>
        <pc:spChg chg="del">
          <ac:chgData name="Matt Higgins" userId="b66834d5-eb74-4026-874d-6c93efd557a3" providerId="ADAL" clId="{7CD25C65-1CD9-422A-80CB-799D73F4FA03}" dt="2019-08-13T12:21:20.710" v="670" actId="478"/>
          <ac:spMkLst>
            <pc:docMk/>
            <pc:sldMk cId="2845344733" sldId="378"/>
            <ac:spMk id="9" creationId="{0AC4126B-A7E4-46F8-BD62-648AAEC4715E}"/>
          </ac:spMkLst>
        </pc:spChg>
        <pc:spChg chg="del">
          <ac:chgData name="Matt Higgins" userId="b66834d5-eb74-4026-874d-6c93efd557a3" providerId="ADAL" clId="{7CD25C65-1CD9-422A-80CB-799D73F4FA03}" dt="2019-08-13T12:21:18.879" v="669" actId="478"/>
          <ac:spMkLst>
            <pc:docMk/>
            <pc:sldMk cId="2845344733" sldId="378"/>
            <ac:spMk id="10" creationId="{0000C84C-DF9F-48A7-9803-380BA198D02D}"/>
          </ac:spMkLst>
        </pc:spChg>
        <pc:spChg chg="mod">
          <ac:chgData name="Matt Higgins" userId="b66834d5-eb74-4026-874d-6c93efd557a3" providerId="ADAL" clId="{7CD25C65-1CD9-422A-80CB-799D73F4FA03}" dt="2019-08-13T12:23:51.343" v="739" actId="208"/>
          <ac:spMkLst>
            <pc:docMk/>
            <pc:sldMk cId="2845344733" sldId="378"/>
            <ac:spMk id="12" creationId="{8CF563BF-0DCE-44CF-8486-0F1426893C01}"/>
          </ac:spMkLst>
        </pc:spChg>
        <pc:spChg chg="mod">
          <ac:chgData name="Matt Higgins" userId="b66834d5-eb74-4026-874d-6c93efd557a3" providerId="ADAL" clId="{7CD25C65-1CD9-422A-80CB-799D73F4FA03}" dt="2019-08-13T12:23:51.343" v="739" actId="208"/>
          <ac:spMkLst>
            <pc:docMk/>
            <pc:sldMk cId="2845344733" sldId="378"/>
            <ac:spMk id="13" creationId="{F87C4A33-B762-4D61-94FE-54CE0B01AFFE}"/>
          </ac:spMkLst>
        </pc:spChg>
        <pc:spChg chg="mod">
          <ac:chgData name="Matt Higgins" userId="b66834d5-eb74-4026-874d-6c93efd557a3" providerId="ADAL" clId="{7CD25C65-1CD9-422A-80CB-799D73F4FA03}" dt="2019-08-13T12:23:51.343" v="739" actId="208"/>
          <ac:spMkLst>
            <pc:docMk/>
            <pc:sldMk cId="2845344733" sldId="378"/>
            <ac:spMk id="14" creationId="{722B61E8-385D-49FC-9FE5-35E1D5E4271C}"/>
          </ac:spMkLst>
        </pc:spChg>
        <pc:spChg chg="mod">
          <ac:chgData name="Matt Higgins" userId="b66834d5-eb74-4026-874d-6c93efd557a3" providerId="ADAL" clId="{7CD25C65-1CD9-422A-80CB-799D73F4FA03}" dt="2019-08-13T12:23:51.343" v="739" actId="208"/>
          <ac:spMkLst>
            <pc:docMk/>
            <pc:sldMk cId="2845344733" sldId="378"/>
            <ac:spMk id="15" creationId="{81D63479-90E8-486D-BD0B-E424C7864309}"/>
          </ac:spMkLst>
        </pc:spChg>
        <pc:spChg chg="mod">
          <ac:chgData name="Matt Higgins" userId="b66834d5-eb74-4026-874d-6c93efd557a3" providerId="ADAL" clId="{7CD25C65-1CD9-422A-80CB-799D73F4FA03}" dt="2019-08-13T12:23:51.343" v="739" actId="208"/>
          <ac:spMkLst>
            <pc:docMk/>
            <pc:sldMk cId="2845344733" sldId="378"/>
            <ac:spMk id="16" creationId="{FBD9AC37-F108-4664-BAED-F67C61735477}"/>
          </ac:spMkLst>
        </pc:spChg>
        <pc:spChg chg="mod">
          <ac:chgData name="Matt Higgins" userId="b66834d5-eb74-4026-874d-6c93efd557a3" providerId="ADAL" clId="{7CD25C65-1CD9-422A-80CB-799D73F4FA03}" dt="2019-08-13T12:23:51.343" v="739" actId="208"/>
          <ac:spMkLst>
            <pc:docMk/>
            <pc:sldMk cId="2845344733" sldId="378"/>
            <ac:spMk id="17" creationId="{522FA031-DA13-4286-9401-D6541C39D022}"/>
          </ac:spMkLst>
        </pc:spChg>
        <pc:spChg chg="add del mod">
          <ac:chgData name="Matt Higgins" userId="b66834d5-eb74-4026-874d-6c93efd557a3" providerId="ADAL" clId="{7CD25C65-1CD9-422A-80CB-799D73F4FA03}" dt="2019-08-13T12:24:03.344" v="745" actId="20577"/>
          <ac:spMkLst>
            <pc:docMk/>
            <pc:sldMk cId="2845344733" sldId="378"/>
            <ac:spMk id="19" creationId="{5252A847-DE45-4FA3-A1F8-EEBEB845FF8E}"/>
          </ac:spMkLst>
        </pc:spChg>
        <pc:spChg chg="mod">
          <ac:chgData name="Matt Higgins" userId="b66834d5-eb74-4026-874d-6c93efd557a3" providerId="ADAL" clId="{7CD25C65-1CD9-422A-80CB-799D73F4FA03}" dt="2019-08-13T12:23:51.343" v="739" actId="208"/>
          <ac:spMkLst>
            <pc:docMk/>
            <pc:sldMk cId="2845344733" sldId="378"/>
            <ac:spMk id="20" creationId="{42EB7AEA-36B9-4707-AE7F-2069A261D665}"/>
          </ac:spMkLst>
        </pc:spChg>
        <pc:grpChg chg="add mod">
          <ac:chgData name="Matt Higgins" userId="b66834d5-eb74-4026-874d-6c93efd557a3" providerId="ADAL" clId="{7CD25C65-1CD9-422A-80CB-799D73F4FA03}" dt="2019-08-13T12:22:20.075" v="704" actId="1076"/>
          <ac:grpSpMkLst>
            <pc:docMk/>
            <pc:sldMk cId="2845344733" sldId="378"/>
            <ac:grpSpMk id="11" creationId="{26C74BA9-CC39-40E7-8693-63DA8A20EECC}"/>
          </ac:grpSpMkLst>
        </pc:grpChg>
        <pc:graphicFrameChg chg="del">
          <ac:chgData name="Matt Higgins" userId="b66834d5-eb74-4026-874d-6c93efd557a3" providerId="ADAL" clId="{7CD25C65-1CD9-422A-80CB-799D73F4FA03}" dt="2019-08-13T12:21:07.442" v="664" actId="478"/>
          <ac:graphicFrameMkLst>
            <pc:docMk/>
            <pc:sldMk cId="2845344733" sldId="378"/>
            <ac:graphicFrameMk id="6" creationId="{7CDFB4B4-DE72-4843-837E-08B4B9FFE140}"/>
          </ac:graphicFrameMkLst>
        </pc:graphicFrameChg>
      </pc:sldChg>
      <pc:sldChg chg="modSp add">
        <pc:chgData name="Matt Higgins" userId="b66834d5-eb74-4026-874d-6c93efd557a3" providerId="ADAL" clId="{7CD25C65-1CD9-422A-80CB-799D73F4FA03}" dt="2019-08-13T12:24:23.024" v="783" actId="207"/>
        <pc:sldMkLst>
          <pc:docMk/>
          <pc:sldMk cId="1548843899" sldId="379"/>
        </pc:sldMkLst>
        <pc:spChg chg="mod">
          <ac:chgData name="Matt Higgins" userId="b66834d5-eb74-4026-874d-6c93efd557a3" providerId="ADAL" clId="{7CD25C65-1CD9-422A-80CB-799D73F4FA03}" dt="2019-08-13T12:24:23.024" v="783" actId="207"/>
          <ac:spMkLst>
            <pc:docMk/>
            <pc:sldMk cId="1548843899" sldId="379"/>
            <ac:spMk id="14" creationId="{722B61E8-385D-49FC-9FE5-35E1D5E4271C}"/>
          </ac:spMkLst>
        </pc:spChg>
        <pc:spChg chg="mod">
          <ac:chgData name="Matt Higgins" userId="b66834d5-eb74-4026-874d-6c93efd557a3" providerId="ADAL" clId="{7CD25C65-1CD9-422A-80CB-799D73F4FA03}" dt="2019-08-13T12:24:17.341" v="782" actId="5793"/>
          <ac:spMkLst>
            <pc:docMk/>
            <pc:sldMk cId="1548843899" sldId="379"/>
            <ac:spMk id="19" creationId="{5252A847-DE45-4FA3-A1F8-EEBEB845FF8E}"/>
          </ac:spMkLst>
        </pc:spChg>
      </pc:sldChg>
      <pc:sldChg chg="modSp add">
        <pc:chgData name="Matt Higgins" userId="b66834d5-eb74-4026-874d-6c93efd557a3" providerId="ADAL" clId="{7CD25C65-1CD9-422A-80CB-799D73F4FA03}" dt="2019-08-13T12:24:54.845" v="813" actId="207"/>
        <pc:sldMkLst>
          <pc:docMk/>
          <pc:sldMk cId="619651937" sldId="380"/>
        </pc:sldMkLst>
        <pc:spChg chg="mod">
          <ac:chgData name="Matt Higgins" userId="b66834d5-eb74-4026-874d-6c93efd557a3" providerId="ADAL" clId="{7CD25C65-1CD9-422A-80CB-799D73F4FA03}" dt="2019-08-13T12:24:54.845" v="813" actId="207"/>
          <ac:spMkLst>
            <pc:docMk/>
            <pc:sldMk cId="619651937" sldId="380"/>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20/08/2019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20/08/2019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20/08/2019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20/08/2019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multiples-year-5-multiplication-and-division-free-resource-pack" TargetMode="External"/><Relationship Id="rId5" Type="http://schemas.openxmlformats.org/officeDocument/2006/relationships/hyperlink" Target="https://classroomsecrets.co.uk/category/maths/year-5/autumn-block-4-multiplication-and-division-year-5/" TargetMode="External"/><Relationship Id="rId4" Type="http://schemas.openxmlformats.org/officeDocument/2006/relationships/hyperlink" Target="https://classroomsecrets.co.uk/content-domain-filter/?fwp_contentdomain=5c5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Autumn Block 4 – Multiplication and Division – Multiples</a:t>
            </a:r>
          </a:p>
          <a:p>
            <a:pPr lvl="0" defTabSz="457200">
              <a:defRPr/>
            </a:pPr>
            <a:endParaRPr lang="en-GB" sz="20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a:defRPr/>
            </a:pPr>
            <a:r>
              <a:rPr lang="en-GB" sz="1200" b="1" dirty="0">
                <a:solidFill>
                  <a:prstClr val="black"/>
                </a:solidFill>
                <a:latin typeface="Century Gothic" panose="020B0502020202020204" pitchFamily="34" charset="0"/>
              </a:rPr>
              <a:t>Mathematics Year 5: (5C5a) </a:t>
            </a:r>
            <a:r>
              <a:rPr lang="en-GB" sz="1200" b="1" dirty="0">
                <a:solidFill>
                  <a:prstClr val="black"/>
                </a:solidFill>
                <a:latin typeface="Century Gothic" panose="020B0502020202020204" pitchFamily="34" charset="0"/>
                <a:hlinkClick r:id="rId4"/>
              </a:rPr>
              <a:t>Identify multiples and factors, including finding all factor pairs of a number, and common factors of two numbers</a:t>
            </a:r>
            <a:br>
              <a:rPr lang="en-GB" sz="1200" b="1" u="sng" dirty="0">
                <a:solidFill>
                  <a:prstClr val="black"/>
                </a:solidFill>
                <a:latin typeface="Century Gothic" panose="020B0502020202020204" pitchFamily="34" charset="0"/>
              </a:rPr>
            </a:br>
            <a:endParaRPr lang="en-GB" sz="1200" b="1" u="sng" dirty="0">
              <a:solidFill>
                <a:prstClr val="black"/>
              </a:solidFill>
              <a:latin typeface="Century Gothic" panose="020B0502020202020204" pitchFamily="34" charset="0"/>
            </a:endParaRPr>
          </a:p>
          <a:p>
            <a:pPr lvl="0">
              <a:defRPr/>
            </a:pPr>
            <a:endParaRPr lang="en-GB" sz="1200" b="1" u="sng" dirty="0">
              <a:solidFill>
                <a:prstClr val="black"/>
              </a:solidFill>
              <a:latin typeface="Century Gothic" panose="020B0502020202020204" pitchFamily="34" charset="0"/>
            </a:endParaRPr>
          </a:p>
          <a:p>
            <a:pPr>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5"/>
              </a:rPr>
              <a:t>Year 5 Multiplication and Division</a:t>
            </a:r>
            <a:r>
              <a:rPr lang="en-GB" sz="1600" b="1" dirty="0">
                <a:solidFill>
                  <a:prstClr val="black"/>
                </a:solidFill>
                <a:latin typeface="Century Gothic" panose="020B0502020202020204" pitchFamily="34" charset="0"/>
              </a:rPr>
              <a:t> resources.</a:t>
            </a: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2"/>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sequence of multiples.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1" name="Table 10">
            <a:extLst>
              <a:ext uri="{FF2B5EF4-FFF2-40B4-BE49-F238E27FC236}">
                <a16:creationId xmlns:a16="http://schemas.microsoft.com/office/drawing/2014/main" id="{D9B5E403-C537-4807-A1B6-923104A449B9}"/>
              </a:ext>
            </a:extLst>
          </p:cNvPr>
          <p:cNvGraphicFramePr>
            <a:graphicFrameLocks noGrp="1"/>
          </p:cNvGraphicFramePr>
          <p:nvPr/>
        </p:nvGraphicFramePr>
        <p:xfrm>
          <a:off x="1229343" y="2584938"/>
          <a:ext cx="6830409" cy="844062"/>
        </p:xfrm>
        <a:graphic>
          <a:graphicData uri="http://schemas.openxmlformats.org/drawingml/2006/table">
            <a:tbl>
              <a:tblPr firstRow="1" bandRow="1">
                <a:tableStyleId>{5940675A-B579-460E-94D1-54222C63F5DA}</a:tableStyleId>
              </a:tblPr>
              <a:tblGrid>
                <a:gridCol w="822419">
                  <a:extLst>
                    <a:ext uri="{9D8B030D-6E8A-4147-A177-3AD203B41FA5}">
                      <a16:colId xmlns:a16="http://schemas.microsoft.com/office/drawing/2014/main" val="1080606642"/>
                    </a:ext>
                  </a:extLst>
                </a:gridCol>
                <a:gridCol w="164484">
                  <a:extLst>
                    <a:ext uri="{9D8B030D-6E8A-4147-A177-3AD203B41FA5}">
                      <a16:colId xmlns:a16="http://schemas.microsoft.com/office/drawing/2014/main" val="1209587009"/>
                    </a:ext>
                  </a:extLst>
                </a:gridCol>
                <a:gridCol w="844062">
                  <a:extLst>
                    <a:ext uri="{9D8B030D-6E8A-4147-A177-3AD203B41FA5}">
                      <a16:colId xmlns:a16="http://schemas.microsoft.com/office/drawing/2014/main" val="1460895973"/>
                    </a:ext>
                  </a:extLst>
                </a:gridCol>
                <a:gridCol w="164484">
                  <a:extLst>
                    <a:ext uri="{9D8B030D-6E8A-4147-A177-3AD203B41FA5}">
                      <a16:colId xmlns:a16="http://schemas.microsoft.com/office/drawing/2014/main" val="190218824"/>
                    </a:ext>
                  </a:extLst>
                </a:gridCol>
                <a:gridCol w="822419">
                  <a:extLst>
                    <a:ext uri="{9D8B030D-6E8A-4147-A177-3AD203B41FA5}">
                      <a16:colId xmlns:a16="http://schemas.microsoft.com/office/drawing/2014/main" val="2973162071"/>
                    </a:ext>
                  </a:extLst>
                </a:gridCol>
                <a:gridCol w="164484">
                  <a:extLst>
                    <a:ext uri="{9D8B030D-6E8A-4147-A177-3AD203B41FA5}">
                      <a16:colId xmlns:a16="http://schemas.microsoft.com/office/drawing/2014/main" val="3765077202"/>
                    </a:ext>
                  </a:extLst>
                </a:gridCol>
                <a:gridCol w="822419">
                  <a:extLst>
                    <a:ext uri="{9D8B030D-6E8A-4147-A177-3AD203B41FA5}">
                      <a16:colId xmlns:a16="http://schemas.microsoft.com/office/drawing/2014/main" val="3159123435"/>
                    </a:ext>
                  </a:extLst>
                </a:gridCol>
                <a:gridCol w="164484">
                  <a:extLst>
                    <a:ext uri="{9D8B030D-6E8A-4147-A177-3AD203B41FA5}">
                      <a16:colId xmlns:a16="http://schemas.microsoft.com/office/drawing/2014/main" val="1873548303"/>
                    </a:ext>
                  </a:extLst>
                </a:gridCol>
                <a:gridCol w="844062">
                  <a:extLst>
                    <a:ext uri="{9D8B030D-6E8A-4147-A177-3AD203B41FA5}">
                      <a16:colId xmlns:a16="http://schemas.microsoft.com/office/drawing/2014/main" val="2335112406"/>
                    </a:ext>
                  </a:extLst>
                </a:gridCol>
                <a:gridCol w="164484">
                  <a:extLst>
                    <a:ext uri="{9D8B030D-6E8A-4147-A177-3AD203B41FA5}">
                      <a16:colId xmlns:a16="http://schemas.microsoft.com/office/drawing/2014/main" val="3401276599"/>
                    </a:ext>
                  </a:extLst>
                </a:gridCol>
                <a:gridCol w="844062">
                  <a:extLst>
                    <a:ext uri="{9D8B030D-6E8A-4147-A177-3AD203B41FA5}">
                      <a16:colId xmlns:a16="http://schemas.microsoft.com/office/drawing/2014/main" val="2703798321"/>
                    </a:ext>
                  </a:extLst>
                </a:gridCol>
                <a:gridCol w="164484">
                  <a:extLst>
                    <a:ext uri="{9D8B030D-6E8A-4147-A177-3AD203B41FA5}">
                      <a16:colId xmlns:a16="http://schemas.microsoft.com/office/drawing/2014/main" val="3539189147"/>
                    </a:ext>
                  </a:extLst>
                </a:gridCol>
                <a:gridCol w="844062">
                  <a:extLst>
                    <a:ext uri="{9D8B030D-6E8A-4147-A177-3AD203B41FA5}">
                      <a16:colId xmlns:a16="http://schemas.microsoft.com/office/drawing/2014/main" val="3403045501"/>
                    </a:ext>
                  </a:extLst>
                </a:gridCol>
              </a:tblGrid>
              <a:tr h="844062">
                <a:tc>
                  <a:txBody>
                    <a:bodyPr/>
                    <a:lstStyle/>
                    <a:p>
                      <a:pPr algn="ctr"/>
                      <a:r>
                        <a:rPr lang="en-GB" sz="3300" b="1" dirty="0">
                          <a:latin typeface="Century Gothic" panose="020B0502020202020204" pitchFamily="34" charset="0"/>
                        </a:rPr>
                        <a:t>24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300" b="1" dirty="0">
                          <a:solidFill>
                            <a:srgbClr val="FF0000"/>
                          </a:solidFill>
                          <a:latin typeface="Century Gothic" panose="020B0502020202020204" pitchFamily="34" charset="0"/>
                        </a:rPr>
                        <a:t>30</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300" b="1" dirty="0">
                          <a:latin typeface="Century Gothic" panose="020B0502020202020204" pitchFamily="34" charset="0"/>
                        </a:rPr>
                        <a:t>36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300" b="1" dirty="0">
                          <a:latin typeface="Century Gothic" panose="020B0502020202020204" pitchFamily="34" charset="0"/>
                        </a:rPr>
                        <a:t>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300" b="1" dirty="0">
                          <a:solidFill>
                            <a:srgbClr val="FF0000"/>
                          </a:solidFill>
                          <a:latin typeface="Century Gothic" panose="020B0502020202020204" pitchFamily="34" charset="0"/>
                        </a:rPr>
                        <a:t>48</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dirty="0">
                        <a:solidFill>
                          <a:srgbClr val="FF0000"/>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300" b="1" dirty="0">
                          <a:solidFill>
                            <a:srgbClr val="FF0000"/>
                          </a:solidFill>
                          <a:latin typeface="Century Gothic" panose="020B0502020202020204" pitchFamily="34" charset="0"/>
                        </a:rPr>
                        <a:t>54</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dirty="0">
                        <a:solidFill>
                          <a:srgbClr val="FF0000"/>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300" b="1" dirty="0">
                          <a:solidFill>
                            <a:srgbClr val="FF0000"/>
                          </a:solidFill>
                          <a:latin typeface="Century Gothic" panose="020B0502020202020204" pitchFamily="34" charset="0"/>
                        </a:rPr>
                        <a:t>60</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2969536"/>
                  </a:ext>
                </a:extLst>
              </a:tr>
            </a:tbl>
          </a:graphicData>
        </a:graphic>
      </p:graphicFrame>
    </p:spTree>
    <p:extLst>
      <p:ext uri="{BB962C8B-B14F-4D97-AF65-F5344CB8AC3E}">
        <p14:creationId xmlns:p14="http://schemas.microsoft.com/office/powerpoint/2010/main" val="11956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2"/>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Fill in the table below with two possible multiples for each number.</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9" name="Table 8">
            <a:extLst>
              <a:ext uri="{FF2B5EF4-FFF2-40B4-BE49-F238E27FC236}">
                <a16:creationId xmlns:a16="http://schemas.microsoft.com/office/drawing/2014/main" id="{ED133610-AEFB-44C1-93EF-3A0BD1999392}"/>
              </a:ext>
            </a:extLst>
          </p:cNvPr>
          <p:cNvGraphicFramePr>
            <a:graphicFrameLocks noGrp="1"/>
          </p:cNvGraphicFramePr>
          <p:nvPr>
            <p:extLst>
              <p:ext uri="{D42A27DB-BD31-4B8C-83A1-F6EECF244321}">
                <p14:modId xmlns:p14="http://schemas.microsoft.com/office/powerpoint/2010/main" val="733924676"/>
              </p:ext>
            </p:extLst>
          </p:nvPr>
        </p:nvGraphicFramePr>
        <p:xfrm>
          <a:off x="2291902" y="2281070"/>
          <a:ext cx="4560197" cy="3560384"/>
        </p:xfrm>
        <a:graphic>
          <a:graphicData uri="http://schemas.openxmlformats.org/drawingml/2006/table">
            <a:tbl>
              <a:tblPr firstRow="1" bandRow="1">
                <a:tableStyleId>{5C22544A-7EE6-4342-B048-85BDC9FD1C3A}</a:tableStyleId>
              </a:tblPr>
              <a:tblGrid>
                <a:gridCol w="2147619">
                  <a:extLst>
                    <a:ext uri="{9D8B030D-6E8A-4147-A177-3AD203B41FA5}">
                      <a16:colId xmlns:a16="http://schemas.microsoft.com/office/drawing/2014/main" val="906732488"/>
                    </a:ext>
                  </a:extLst>
                </a:gridCol>
                <a:gridCol w="1206289">
                  <a:extLst>
                    <a:ext uri="{9D8B030D-6E8A-4147-A177-3AD203B41FA5}">
                      <a16:colId xmlns:a16="http://schemas.microsoft.com/office/drawing/2014/main" val="2669431506"/>
                    </a:ext>
                  </a:extLst>
                </a:gridCol>
                <a:gridCol w="1206289">
                  <a:extLst>
                    <a:ext uri="{9D8B030D-6E8A-4147-A177-3AD203B41FA5}">
                      <a16:colId xmlns:a16="http://schemas.microsoft.com/office/drawing/2014/main" val="772626390"/>
                    </a:ext>
                  </a:extLst>
                </a:gridCol>
              </a:tblGrid>
              <a:tr h="932800">
                <a:tc>
                  <a:txBody>
                    <a:bodyPr/>
                    <a:lstStyle/>
                    <a:p>
                      <a:pPr algn="ctr"/>
                      <a:r>
                        <a:rPr lang="en-GB" sz="2500" b="1" dirty="0">
                          <a:solidFill>
                            <a:schemeClr val="tx1"/>
                          </a:solidFill>
                          <a:latin typeface="Century Gothic" panose="020B0502020202020204" pitchFamily="34" charset="0"/>
                        </a:rPr>
                        <a:t>Number</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2500" b="1" dirty="0">
                          <a:solidFill>
                            <a:schemeClr val="tx1"/>
                          </a:solidFill>
                          <a:latin typeface="Century Gothic" panose="020B0502020202020204" pitchFamily="34" charset="0"/>
                        </a:rPr>
                        <a:t>Multiple</a:t>
                      </a:r>
                    </a:p>
                  </a:txBody>
                  <a:tcPr marL="100584" marR="100584" marT="50292" marB="5029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863516856"/>
                  </a:ext>
                </a:extLst>
              </a:tr>
              <a:tr h="656896">
                <a:tc>
                  <a:txBody>
                    <a:bodyPr/>
                    <a:lstStyle/>
                    <a:p>
                      <a:pPr algn="ctr"/>
                      <a:r>
                        <a:rPr lang="en-GB" sz="2500" b="1" dirty="0">
                          <a:solidFill>
                            <a:schemeClr val="tx1"/>
                          </a:solidFill>
                          <a:latin typeface="Century Gothic" panose="020B0502020202020204" pitchFamily="34" charset="0"/>
                        </a:rPr>
                        <a:t>4</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1" dirty="0">
                        <a:solidFill>
                          <a:srgbClr val="FF0000"/>
                        </a:solidFill>
                        <a:latin typeface="Century Gothic" panose="020B0502020202020204" pitchFamily="34" charset="0"/>
                      </a:endParaRP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1" dirty="0">
                        <a:solidFill>
                          <a:srgbClr val="FF0000"/>
                        </a:solidFill>
                        <a:latin typeface="Century Gothic" panose="020B0502020202020204" pitchFamily="34" charset="0"/>
                      </a:endParaRP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6549010"/>
                  </a:ext>
                </a:extLst>
              </a:tr>
              <a:tr h="656896">
                <a:tc>
                  <a:txBody>
                    <a:bodyPr/>
                    <a:lstStyle/>
                    <a:p>
                      <a:pPr algn="ctr"/>
                      <a:r>
                        <a:rPr lang="en-GB" sz="2500" b="1" dirty="0">
                          <a:solidFill>
                            <a:schemeClr val="tx1"/>
                          </a:solidFill>
                          <a:latin typeface="Century Gothic" panose="020B0502020202020204" pitchFamily="34" charset="0"/>
                        </a:rPr>
                        <a:t>8</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1" dirty="0">
                        <a:solidFill>
                          <a:srgbClr val="FF0000"/>
                        </a:solidFill>
                        <a:latin typeface="Century Gothic" panose="020B0502020202020204" pitchFamily="34" charset="0"/>
                      </a:endParaRP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1" dirty="0">
                        <a:solidFill>
                          <a:srgbClr val="FF0000"/>
                        </a:solidFill>
                        <a:latin typeface="Century Gothic" panose="020B0502020202020204" pitchFamily="34" charset="0"/>
                      </a:endParaRP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6801552"/>
                  </a:ext>
                </a:extLst>
              </a:tr>
              <a:tr h="656896">
                <a:tc>
                  <a:txBody>
                    <a:bodyPr/>
                    <a:lstStyle/>
                    <a:p>
                      <a:pPr algn="ctr"/>
                      <a:r>
                        <a:rPr lang="en-GB" sz="2500" b="1" dirty="0">
                          <a:solidFill>
                            <a:schemeClr val="tx1"/>
                          </a:solidFill>
                          <a:latin typeface="Century Gothic" panose="020B0502020202020204" pitchFamily="34" charset="0"/>
                        </a:rPr>
                        <a:t>7</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1" dirty="0">
                        <a:solidFill>
                          <a:srgbClr val="FF0000"/>
                        </a:solidFill>
                        <a:latin typeface="Century Gothic" panose="020B0502020202020204" pitchFamily="34" charset="0"/>
                      </a:endParaRP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1" dirty="0">
                        <a:solidFill>
                          <a:srgbClr val="FF0000"/>
                        </a:solidFill>
                        <a:latin typeface="Century Gothic" panose="020B0502020202020204" pitchFamily="34" charset="0"/>
                      </a:endParaRP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7994461"/>
                  </a:ext>
                </a:extLst>
              </a:tr>
              <a:tr h="656896">
                <a:tc>
                  <a:txBody>
                    <a:bodyPr/>
                    <a:lstStyle/>
                    <a:p>
                      <a:pPr algn="ctr"/>
                      <a:r>
                        <a:rPr lang="en-GB" sz="2500" b="1" dirty="0">
                          <a:solidFill>
                            <a:schemeClr val="tx1"/>
                          </a:solidFill>
                          <a:latin typeface="Century Gothic" panose="020B0502020202020204" pitchFamily="34" charset="0"/>
                        </a:rPr>
                        <a:t>6</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1" dirty="0">
                        <a:solidFill>
                          <a:srgbClr val="FF0000"/>
                        </a:solidFill>
                        <a:latin typeface="Century Gothic" panose="020B0502020202020204" pitchFamily="34" charset="0"/>
                      </a:endParaRP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1" dirty="0">
                        <a:solidFill>
                          <a:srgbClr val="FF0000"/>
                        </a:solidFill>
                        <a:latin typeface="Century Gothic" panose="020B0502020202020204" pitchFamily="34" charset="0"/>
                      </a:endParaRP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8538331"/>
                  </a:ext>
                </a:extLst>
              </a:tr>
            </a:tbl>
          </a:graphicData>
        </a:graphic>
      </p:graphicFrame>
    </p:spTree>
    <p:extLst>
      <p:ext uri="{BB962C8B-B14F-4D97-AF65-F5344CB8AC3E}">
        <p14:creationId xmlns:p14="http://schemas.microsoft.com/office/powerpoint/2010/main" val="553988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2"/>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Fill in the table below with two possible multiples for each number.</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Various answers, for example: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9" name="Table 8">
            <a:extLst>
              <a:ext uri="{FF2B5EF4-FFF2-40B4-BE49-F238E27FC236}">
                <a16:creationId xmlns:a16="http://schemas.microsoft.com/office/drawing/2014/main" id="{ED133610-AEFB-44C1-93EF-3A0BD1999392}"/>
              </a:ext>
            </a:extLst>
          </p:cNvPr>
          <p:cNvGraphicFramePr>
            <a:graphicFrameLocks noGrp="1"/>
          </p:cNvGraphicFramePr>
          <p:nvPr/>
        </p:nvGraphicFramePr>
        <p:xfrm>
          <a:off x="2291902" y="2281070"/>
          <a:ext cx="4560197" cy="3560384"/>
        </p:xfrm>
        <a:graphic>
          <a:graphicData uri="http://schemas.openxmlformats.org/drawingml/2006/table">
            <a:tbl>
              <a:tblPr firstRow="1" bandRow="1">
                <a:tableStyleId>{5C22544A-7EE6-4342-B048-85BDC9FD1C3A}</a:tableStyleId>
              </a:tblPr>
              <a:tblGrid>
                <a:gridCol w="2147619">
                  <a:extLst>
                    <a:ext uri="{9D8B030D-6E8A-4147-A177-3AD203B41FA5}">
                      <a16:colId xmlns:a16="http://schemas.microsoft.com/office/drawing/2014/main" val="906732488"/>
                    </a:ext>
                  </a:extLst>
                </a:gridCol>
                <a:gridCol w="1206289">
                  <a:extLst>
                    <a:ext uri="{9D8B030D-6E8A-4147-A177-3AD203B41FA5}">
                      <a16:colId xmlns:a16="http://schemas.microsoft.com/office/drawing/2014/main" val="2669431506"/>
                    </a:ext>
                  </a:extLst>
                </a:gridCol>
                <a:gridCol w="1206289">
                  <a:extLst>
                    <a:ext uri="{9D8B030D-6E8A-4147-A177-3AD203B41FA5}">
                      <a16:colId xmlns:a16="http://schemas.microsoft.com/office/drawing/2014/main" val="772626390"/>
                    </a:ext>
                  </a:extLst>
                </a:gridCol>
              </a:tblGrid>
              <a:tr h="932800">
                <a:tc>
                  <a:txBody>
                    <a:bodyPr/>
                    <a:lstStyle/>
                    <a:p>
                      <a:pPr algn="ctr"/>
                      <a:r>
                        <a:rPr lang="en-GB" sz="2500" b="1" dirty="0">
                          <a:solidFill>
                            <a:schemeClr val="tx1"/>
                          </a:solidFill>
                          <a:latin typeface="Century Gothic" panose="020B0502020202020204" pitchFamily="34" charset="0"/>
                        </a:rPr>
                        <a:t>Number</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2500" b="1" dirty="0">
                          <a:solidFill>
                            <a:schemeClr val="tx1"/>
                          </a:solidFill>
                          <a:latin typeface="Century Gothic" panose="020B0502020202020204" pitchFamily="34" charset="0"/>
                        </a:rPr>
                        <a:t>Multiple</a:t>
                      </a:r>
                    </a:p>
                  </a:txBody>
                  <a:tcPr marL="100584" marR="100584" marT="50292" marB="5029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863516856"/>
                  </a:ext>
                </a:extLst>
              </a:tr>
              <a:tr h="656896">
                <a:tc>
                  <a:txBody>
                    <a:bodyPr/>
                    <a:lstStyle/>
                    <a:p>
                      <a:pPr algn="ctr"/>
                      <a:r>
                        <a:rPr lang="en-GB" sz="2500" b="1" dirty="0">
                          <a:solidFill>
                            <a:schemeClr val="tx1"/>
                          </a:solidFill>
                          <a:latin typeface="Century Gothic" panose="020B0502020202020204" pitchFamily="34" charset="0"/>
                        </a:rPr>
                        <a:t>4</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solidFill>
                            <a:srgbClr val="FF0000"/>
                          </a:solidFill>
                          <a:latin typeface="Century Gothic" panose="020B0502020202020204" pitchFamily="34" charset="0"/>
                        </a:rPr>
                        <a:t>8</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solidFill>
                            <a:srgbClr val="FF0000"/>
                          </a:solidFill>
                          <a:latin typeface="Century Gothic" panose="020B0502020202020204" pitchFamily="34" charset="0"/>
                        </a:rPr>
                        <a:t>24</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6549010"/>
                  </a:ext>
                </a:extLst>
              </a:tr>
              <a:tr h="656896">
                <a:tc>
                  <a:txBody>
                    <a:bodyPr/>
                    <a:lstStyle/>
                    <a:p>
                      <a:pPr algn="ctr"/>
                      <a:r>
                        <a:rPr lang="en-GB" sz="2500" b="1" dirty="0">
                          <a:solidFill>
                            <a:schemeClr val="tx1"/>
                          </a:solidFill>
                          <a:latin typeface="Century Gothic" panose="020B0502020202020204" pitchFamily="34" charset="0"/>
                        </a:rPr>
                        <a:t>8</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solidFill>
                            <a:srgbClr val="FF0000"/>
                          </a:solidFill>
                          <a:latin typeface="Century Gothic" panose="020B0502020202020204" pitchFamily="34" charset="0"/>
                        </a:rPr>
                        <a:t>24</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solidFill>
                            <a:srgbClr val="FF0000"/>
                          </a:solidFill>
                          <a:latin typeface="Century Gothic" panose="020B0502020202020204" pitchFamily="34" charset="0"/>
                        </a:rPr>
                        <a:t>64</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6801552"/>
                  </a:ext>
                </a:extLst>
              </a:tr>
              <a:tr h="656896">
                <a:tc>
                  <a:txBody>
                    <a:bodyPr/>
                    <a:lstStyle/>
                    <a:p>
                      <a:pPr algn="ctr"/>
                      <a:r>
                        <a:rPr lang="en-GB" sz="2500" b="1" dirty="0">
                          <a:solidFill>
                            <a:schemeClr val="tx1"/>
                          </a:solidFill>
                          <a:latin typeface="Century Gothic" panose="020B0502020202020204" pitchFamily="34" charset="0"/>
                        </a:rPr>
                        <a:t>7</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solidFill>
                            <a:srgbClr val="FF0000"/>
                          </a:solidFill>
                          <a:latin typeface="Century Gothic" panose="020B0502020202020204" pitchFamily="34" charset="0"/>
                        </a:rPr>
                        <a:t>14</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solidFill>
                            <a:srgbClr val="FF0000"/>
                          </a:solidFill>
                          <a:latin typeface="Century Gothic" panose="020B0502020202020204" pitchFamily="34" charset="0"/>
                        </a:rPr>
                        <a:t>56</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7994461"/>
                  </a:ext>
                </a:extLst>
              </a:tr>
              <a:tr h="656896">
                <a:tc>
                  <a:txBody>
                    <a:bodyPr/>
                    <a:lstStyle/>
                    <a:p>
                      <a:pPr algn="ctr"/>
                      <a:r>
                        <a:rPr lang="en-GB" sz="2500" b="1" dirty="0">
                          <a:solidFill>
                            <a:schemeClr val="tx1"/>
                          </a:solidFill>
                          <a:latin typeface="Century Gothic" panose="020B0502020202020204" pitchFamily="34" charset="0"/>
                        </a:rPr>
                        <a:t>6</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solidFill>
                            <a:srgbClr val="FF0000"/>
                          </a:solidFill>
                          <a:latin typeface="Century Gothic" panose="020B0502020202020204" pitchFamily="34" charset="0"/>
                        </a:rPr>
                        <a:t>6</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solidFill>
                            <a:srgbClr val="FF0000"/>
                          </a:solidFill>
                          <a:latin typeface="Century Gothic" panose="020B0502020202020204" pitchFamily="34" charset="0"/>
                        </a:rPr>
                        <a:t>36</a:t>
                      </a:r>
                    </a:p>
                  </a:txBody>
                  <a:tcPr marL="237172" marR="237172" marT="80995" marB="80995"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8538331"/>
                  </a:ext>
                </a:extLst>
              </a:tr>
            </a:tbl>
          </a:graphicData>
        </a:graphic>
      </p:graphicFrame>
    </p:spTree>
    <p:extLst>
      <p:ext uri="{BB962C8B-B14F-4D97-AF65-F5344CB8AC3E}">
        <p14:creationId xmlns:p14="http://schemas.microsoft.com/office/powerpoint/2010/main" val="413549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0" name="Picture 9">
            <a:extLst>
              <a:ext uri="{FF2B5EF4-FFF2-40B4-BE49-F238E27FC236}">
                <a16:creationId xmlns:a16="http://schemas.microsoft.com/office/drawing/2014/main" id="{96F7FF18-D1DD-45F1-93AA-8B04C7862EB4}"/>
              </a:ext>
            </a:extLst>
          </p:cNvPr>
          <p:cNvPicPr>
            <a:picLocks noChangeAspect="1"/>
          </p:cNvPicPr>
          <p:nvPr/>
        </p:nvPicPr>
        <p:blipFill>
          <a:blip r:embed="rId4"/>
          <a:stretch>
            <a:fillRect/>
          </a:stretch>
        </p:blipFill>
        <p:spPr>
          <a:xfrm>
            <a:off x="115438" y="141338"/>
            <a:ext cx="8913124" cy="6322100"/>
          </a:xfrm>
          <a:prstGeom prst="rect">
            <a:avLst/>
          </a:prstGeom>
        </p:spPr>
      </p:pic>
      <p:sp>
        <p:nvSpPr>
          <p:cNvPr id="11" name="Rounded Rectangular Callout 4">
            <a:extLst>
              <a:ext uri="{FF2B5EF4-FFF2-40B4-BE49-F238E27FC236}">
                <a16:creationId xmlns:a16="http://schemas.microsoft.com/office/drawing/2014/main" id="{348848B0-4EDC-4302-B67E-AC2247E81DA0}"/>
              </a:ext>
            </a:extLst>
          </p:cNvPr>
          <p:cNvSpPr/>
          <p:nvPr/>
        </p:nvSpPr>
        <p:spPr>
          <a:xfrm>
            <a:off x="4117992" y="1583426"/>
            <a:ext cx="2998707" cy="1546636"/>
          </a:xfrm>
          <a:prstGeom prst="wedgeRoundRectCallout">
            <a:avLst>
              <a:gd name="adj1" fmla="val -60388"/>
              <a:gd name="adj2" fmla="val 31568"/>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chemeClr val="tx1"/>
                </a:solidFill>
                <a:latin typeface="Century Gothic" panose="020B0502020202020204" pitchFamily="34" charset="0"/>
              </a:rPr>
              <a:t>My number is a multiple of 6 and 7. It is even and below 50.</a:t>
            </a:r>
          </a:p>
        </p:txBody>
      </p:sp>
      <p:sp>
        <p:nvSpPr>
          <p:cNvPr id="12" name="Rectangle 11">
            <a:extLst>
              <a:ext uri="{FF2B5EF4-FFF2-40B4-BE49-F238E27FC236}">
                <a16:creationId xmlns:a16="http://schemas.microsoft.com/office/drawing/2014/main" id="{111212BB-4BBB-488E-B0D1-4018A8B21F50}"/>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Kara is thinking of a number.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What could her number be?</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Is there only one answer?</a:t>
            </a:r>
          </a:p>
          <a:p>
            <a:pPr lvl="0" algn="ctr"/>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071900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0" name="Picture 9">
            <a:extLst>
              <a:ext uri="{FF2B5EF4-FFF2-40B4-BE49-F238E27FC236}">
                <a16:creationId xmlns:a16="http://schemas.microsoft.com/office/drawing/2014/main" id="{96F7FF18-D1DD-45F1-93AA-8B04C7862EB4}"/>
              </a:ext>
            </a:extLst>
          </p:cNvPr>
          <p:cNvPicPr>
            <a:picLocks noChangeAspect="1"/>
          </p:cNvPicPr>
          <p:nvPr/>
        </p:nvPicPr>
        <p:blipFill>
          <a:blip r:embed="rId4"/>
          <a:stretch>
            <a:fillRect/>
          </a:stretch>
        </p:blipFill>
        <p:spPr>
          <a:xfrm>
            <a:off x="115438" y="141338"/>
            <a:ext cx="8913124" cy="6322100"/>
          </a:xfrm>
          <a:prstGeom prst="rect">
            <a:avLst/>
          </a:prstGeom>
        </p:spPr>
      </p:pic>
      <p:sp>
        <p:nvSpPr>
          <p:cNvPr id="11" name="Rounded Rectangular Callout 4">
            <a:extLst>
              <a:ext uri="{FF2B5EF4-FFF2-40B4-BE49-F238E27FC236}">
                <a16:creationId xmlns:a16="http://schemas.microsoft.com/office/drawing/2014/main" id="{348848B0-4EDC-4302-B67E-AC2247E81DA0}"/>
              </a:ext>
            </a:extLst>
          </p:cNvPr>
          <p:cNvSpPr/>
          <p:nvPr/>
        </p:nvSpPr>
        <p:spPr>
          <a:xfrm>
            <a:off x="4117992" y="1583426"/>
            <a:ext cx="2998707" cy="1546636"/>
          </a:xfrm>
          <a:prstGeom prst="wedgeRoundRectCallout">
            <a:avLst>
              <a:gd name="adj1" fmla="val -60388"/>
              <a:gd name="adj2" fmla="val 31568"/>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chemeClr val="tx1"/>
                </a:solidFill>
                <a:latin typeface="Century Gothic" panose="020B0502020202020204" pitchFamily="34" charset="0"/>
              </a:rPr>
              <a:t>My number is a multiple of 6 and 7. It is even and below 50.</a:t>
            </a:r>
          </a:p>
        </p:txBody>
      </p:sp>
      <p:sp>
        <p:nvSpPr>
          <p:cNvPr id="12" name="Rectangle 11">
            <a:extLst>
              <a:ext uri="{FF2B5EF4-FFF2-40B4-BE49-F238E27FC236}">
                <a16:creationId xmlns:a16="http://schemas.microsoft.com/office/drawing/2014/main" id="{111212BB-4BBB-488E-B0D1-4018A8B21F50}"/>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Kara is thinking of a number.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What could her number be?</a:t>
            </a:r>
          </a:p>
          <a:p>
            <a:pPr lvl="0" algn="ctr"/>
            <a:r>
              <a:rPr lang="en-GB" sz="2000" b="1" dirty="0">
                <a:solidFill>
                  <a:srgbClr val="FF0000"/>
                </a:solidFill>
                <a:latin typeface="Century Gothic" panose="020B0502020202020204" pitchFamily="34" charset="0"/>
              </a:rPr>
              <a:t>42</a:t>
            </a:r>
          </a:p>
          <a:p>
            <a:pPr lvl="0" algn="ctr"/>
            <a:r>
              <a:rPr lang="en-GB" sz="2000" b="1" dirty="0">
                <a:solidFill>
                  <a:schemeClr val="tx1"/>
                </a:solidFill>
                <a:latin typeface="Century Gothic" panose="020B0502020202020204" pitchFamily="34" charset="0"/>
              </a:rPr>
              <a:t>Is there only one answer?</a:t>
            </a:r>
          </a:p>
          <a:p>
            <a:pPr lvl="0" algn="ctr"/>
            <a:r>
              <a:rPr lang="en-GB" sz="2000" b="1" dirty="0">
                <a:solidFill>
                  <a:srgbClr val="FF0000"/>
                </a:solidFill>
                <a:latin typeface="Century Gothic" panose="020B0502020202020204" pitchFamily="34" charset="0"/>
              </a:rPr>
              <a:t>Yes, there is only one answer.</a:t>
            </a:r>
          </a:p>
          <a:p>
            <a:pPr lvl="0" algn="ctr"/>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22889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Below is a section of a hundred square.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Why are some of the numbers shaded? </a:t>
            </a:r>
          </a:p>
          <a:p>
            <a:pPr lvl="0" algn="ctr"/>
            <a:r>
              <a:rPr lang="en-GB" sz="2000" b="1" dirty="0">
                <a:solidFill>
                  <a:schemeClr val="tx1"/>
                </a:solidFill>
                <a:latin typeface="Century Gothic" panose="020B0502020202020204" pitchFamily="34" charset="0"/>
              </a:rPr>
              <a:t>Why do some of the numbers have circles around them?</a:t>
            </a: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7CDFB4B4-DE72-4843-837E-08B4B9FFE140}"/>
              </a:ext>
            </a:extLst>
          </p:cNvPr>
          <p:cNvGraphicFramePr>
            <a:graphicFrameLocks noGrp="1"/>
          </p:cNvGraphicFramePr>
          <p:nvPr>
            <p:extLst>
              <p:ext uri="{D42A27DB-BD31-4B8C-83A1-F6EECF244321}">
                <p14:modId xmlns:p14="http://schemas.microsoft.com/office/powerpoint/2010/main" val="41768343"/>
              </p:ext>
            </p:extLst>
          </p:nvPr>
        </p:nvGraphicFramePr>
        <p:xfrm>
          <a:off x="3137036" y="1287430"/>
          <a:ext cx="2595549" cy="2595549"/>
        </p:xfrm>
        <a:graphic>
          <a:graphicData uri="http://schemas.openxmlformats.org/drawingml/2006/table">
            <a:tbl>
              <a:tblPr firstRow="1" bandRow="1">
                <a:tableStyleId>{5C22544A-7EE6-4342-B048-85BDC9FD1C3A}</a:tableStyleId>
              </a:tblPr>
              <a:tblGrid>
                <a:gridCol w="865183">
                  <a:extLst>
                    <a:ext uri="{9D8B030D-6E8A-4147-A177-3AD203B41FA5}">
                      <a16:colId xmlns:a16="http://schemas.microsoft.com/office/drawing/2014/main" val="398130500"/>
                    </a:ext>
                  </a:extLst>
                </a:gridCol>
                <a:gridCol w="865183">
                  <a:extLst>
                    <a:ext uri="{9D8B030D-6E8A-4147-A177-3AD203B41FA5}">
                      <a16:colId xmlns:a16="http://schemas.microsoft.com/office/drawing/2014/main" val="1677572548"/>
                    </a:ext>
                  </a:extLst>
                </a:gridCol>
                <a:gridCol w="865183">
                  <a:extLst>
                    <a:ext uri="{9D8B030D-6E8A-4147-A177-3AD203B41FA5}">
                      <a16:colId xmlns:a16="http://schemas.microsoft.com/office/drawing/2014/main" val="2210650245"/>
                    </a:ext>
                  </a:extLst>
                </a:gridCol>
              </a:tblGrid>
              <a:tr h="865183">
                <a:tc>
                  <a:txBody>
                    <a:bodyPr/>
                    <a:lstStyle/>
                    <a:p>
                      <a:pPr algn="ctr"/>
                      <a:r>
                        <a:rPr lang="en-GB" sz="2400" b="1" dirty="0">
                          <a:solidFill>
                            <a:schemeClr val="tx1"/>
                          </a:solidFill>
                          <a:latin typeface="Century Gothic" panose="020B0502020202020204" pitchFamily="34" charset="0"/>
                        </a:rPr>
                        <a:t>32</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2400" b="1" dirty="0">
                          <a:solidFill>
                            <a:schemeClr val="tx1"/>
                          </a:solidFill>
                          <a:latin typeface="Century Gothic" panose="020B0502020202020204" pitchFamily="34" charset="0"/>
                        </a:rPr>
                        <a:t>33</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34</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09092542"/>
                  </a:ext>
                </a:extLst>
              </a:tr>
              <a:tr h="865183">
                <a:tc>
                  <a:txBody>
                    <a:bodyPr/>
                    <a:lstStyle/>
                    <a:p>
                      <a:pPr algn="ctr"/>
                      <a:r>
                        <a:rPr lang="en-GB" sz="2400" b="1" dirty="0">
                          <a:solidFill>
                            <a:schemeClr val="tx1"/>
                          </a:solidFill>
                          <a:latin typeface="Century Gothic" panose="020B0502020202020204" pitchFamily="34" charset="0"/>
                        </a:rPr>
                        <a:t>42</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43</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44</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534234854"/>
                  </a:ext>
                </a:extLst>
              </a:tr>
              <a:tr h="865183">
                <a:tc>
                  <a:txBody>
                    <a:bodyPr/>
                    <a:lstStyle/>
                    <a:p>
                      <a:pPr algn="ctr"/>
                      <a:r>
                        <a:rPr lang="en-GB" sz="2400" b="1" dirty="0">
                          <a:solidFill>
                            <a:schemeClr val="tx1"/>
                          </a:solidFill>
                          <a:latin typeface="Century Gothic" panose="020B0502020202020204" pitchFamily="34" charset="0"/>
                        </a:rPr>
                        <a:t>52</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2400" b="1" dirty="0">
                          <a:solidFill>
                            <a:schemeClr val="tx1"/>
                          </a:solidFill>
                          <a:latin typeface="Century Gothic" panose="020B0502020202020204" pitchFamily="34" charset="0"/>
                        </a:rPr>
                        <a:t>53</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54</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8256679"/>
                  </a:ext>
                </a:extLst>
              </a:tr>
            </a:tbl>
          </a:graphicData>
        </a:graphic>
      </p:graphicFrame>
      <p:sp>
        <p:nvSpPr>
          <p:cNvPr id="9" name="Oval 8">
            <a:extLst>
              <a:ext uri="{FF2B5EF4-FFF2-40B4-BE49-F238E27FC236}">
                <a16:creationId xmlns:a16="http://schemas.microsoft.com/office/drawing/2014/main" id="{0AC4126B-A7E4-46F8-BD62-648AAEC4715E}"/>
              </a:ext>
            </a:extLst>
          </p:cNvPr>
          <p:cNvSpPr/>
          <p:nvPr/>
        </p:nvSpPr>
        <p:spPr>
          <a:xfrm>
            <a:off x="4992778" y="3150004"/>
            <a:ext cx="624447" cy="62444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0000C84C-DF9F-48A7-9803-380BA198D02D}"/>
              </a:ext>
            </a:extLst>
          </p:cNvPr>
          <p:cNvSpPr/>
          <p:nvPr/>
        </p:nvSpPr>
        <p:spPr>
          <a:xfrm>
            <a:off x="3267201" y="2288265"/>
            <a:ext cx="624447" cy="62444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Below is a section of a hundred square.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Why are some of the numbers shaded? </a:t>
            </a:r>
          </a:p>
          <a:p>
            <a:pPr lvl="0" algn="ctr"/>
            <a:r>
              <a:rPr lang="en-GB" sz="2000" b="1" dirty="0">
                <a:solidFill>
                  <a:schemeClr val="tx1"/>
                </a:solidFill>
                <a:latin typeface="Century Gothic" panose="020B0502020202020204" pitchFamily="34" charset="0"/>
              </a:rPr>
              <a:t>Why do some of the numbers have circles around them?</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Shaded numbers are multiples of…</a:t>
            </a:r>
          </a:p>
          <a:p>
            <a:pPr lvl="0" algn="ctr"/>
            <a:r>
              <a:rPr lang="en-GB" sz="2000" b="1" dirty="0">
                <a:solidFill>
                  <a:schemeClr val="tx1"/>
                </a:solidFill>
                <a:latin typeface="Century Gothic" panose="020B0502020202020204" pitchFamily="34" charset="0"/>
              </a:rPr>
              <a:t>Circled numbers are multiples of…</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7CDFB4B4-DE72-4843-837E-08B4B9FFE140}"/>
              </a:ext>
            </a:extLst>
          </p:cNvPr>
          <p:cNvGraphicFramePr>
            <a:graphicFrameLocks noGrp="1"/>
          </p:cNvGraphicFramePr>
          <p:nvPr/>
        </p:nvGraphicFramePr>
        <p:xfrm>
          <a:off x="3137036" y="1287430"/>
          <a:ext cx="2595549" cy="2595549"/>
        </p:xfrm>
        <a:graphic>
          <a:graphicData uri="http://schemas.openxmlformats.org/drawingml/2006/table">
            <a:tbl>
              <a:tblPr firstRow="1" bandRow="1">
                <a:tableStyleId>{5C22544A-7EE6-4342-B048-85BDC9FD1C3A}</a:tableStyleId>
              </a:tblPr>
              <a:tblGrid>
                <a:gridCol w="865183">
                  <a:extLst>
                    <a:ext uri="{9D8B030D-6E8A-4147-A177-3AD203B41FA5}">
                      <a16:colId xmlns:a16="http://schemas.microsoft.com/office/drawing/2014/main" val="398130500"/>
                    </a:ext>
                  </a:extLst>
                </a:gridCol>
                <a:gridCol w="865183">
                  <a:extLst>
                    <a:ext uri="{9D8B030D-6E8A-4147-A177-3AD203B41FA5}">
                      <a16:colId xmlns:a16="http://schemas.microsoft.com/office/drawing/2014/main" val="1677572548"/>
                    </a:ext>
                  </a:extLst>
                </a:gridCol>
                <a:gridCol w="865183">
                  <a:extLst>
                    <a:ext uri="{9D8B030D-6E8A-4147-A177-3AD203B41FA5}">
                      <a16:colId xmlns:a16="http://schemas.microsoft.com/office/drawing/2014/main" val="2210650245"/>
                    </a:ext>
                  </a:extLst>
                </a:gridCol>
              </a:tblGrid>
              <a:tr h="865183">
                <a:tc>
                  <a:txBody>
                    <a:bodyPr/>
                    <a:lstStyle/>
                    <a:p>
                      <a:pPr algn="ctr"/>
                      <a:r>
                        <a:rPr lang="en-GB" sz="2400" b="1" dirty="0">
                          <a:solidFill>
                            <a:schemeClr val="tx1"/>
                          </a:solidFill>
                          <a:latin typeface="Century Gothic" panose="020B0502020202020204" pitchFamily="34" charset="0"/>
                        </a:rPr>
                        <a:t>32</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2400" b="1" dirty="0">
                          <a:solidFill>
                            <a:schemeClr val="tx1"/>
                          </a:solidFill>
                          <a:latin typeface="Century Gothic" panose="020B0502020202020204" pitchFamily="34" charset="0"/>
                        </a:rPr>
                        <a:t>33</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34</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09092542"/>
                  </a:ext>
                </a:extLst>
              </a:tr>
              <a:tr h="865183">
                <a:tc>
                  <a:txBody>
                    <a:bodyPr/>
                    <a:lstStyle/>
                    <a:p>
                      <a:pPr algn="ctr"/>
                      <a:r>
                        <a:rPr lang="en-GB" sz="2400" b="1" dirty="0">
                          <a:solidFill>
                            <a:schemeClr val="tx1"/>
                          </a:solidFill>
                          <a:latin typeface="Century Gothic" panose="020B0502020202020204" pitchFamily="34" charset="0"/>
                        </a:rPr>
                        <a:t>42</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43</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44</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534234854"/>
                  </a:ext>
                </a:extLst>
              </a:tr>
              <a:tr h="865183">
                <a:tc>
                  <a:txBody>
                    <a:bodyPr/>
                    <a:lstStyle/>
                    <a:p>
                      <a:pPr algn="ctr"/>
                      <a:r>
                        <a:rPr lang="en-GB" sz="2400" b="1" dirty="0">
                          <a:solidFill>
                            <a:schemeClr val="tx1"/>
                          </a:solidFill>
                          <a:latin typeface="Century Gothic" panose="020B0502020202020204" pitchFamily="34" charset="0"/>
                        </a:rPr>
                        <a:t>52</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2400" b="1" dirty="0">
                          <a:solidFill>
                            <a:schemeClr val="tx1"/>
                          </a:solidFill>
                          <a:latin typeface="Century Gothic" panose="020B0502020202020204" pitchFamily="34" charset="0"/>
                        </a:rPr>
                        <a:t>53</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54</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8256679"/>
                  </a:ext>
                </a:extLst>
              </a:tr>
            </a:tbl>
          </a:graphicData>
        </a:graphic>
      </p:graphicFrame>
      <p:sp>
        <p:nvSpPr>
          <p:cNvPr id="9" name="Oval 8">
            <a:extLst>
              <a:ext uri="{FF2B5EF4-FFF2-40B4-BE49-F238E27FC236}">
                <a16:creationId xmlns:a16="http://schemas.microsoft.com/office/drawing/2014/main" id="{0AC4126B-A7E4-46F8-BD62-648AAEC4715E}"/>
              </a:ext>
            </a:extLst>
          </p:cNvPr>
          <p:cNvSpPr/>
          <p:nvPr/>
        </p:nvSpPr>
        <p:spPr>
          <a:xfrm>
            <a:off x="4992778" y="3150004"/>
            <a:ext cx="624447" cy="62444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0000C84C-DF9F-48A7-9803-380BA198D02D}"/>
              </a:ext>
            </a:extLst>
          </p:cNvPr>
          <p:cNvSpPr/>
          <p:nvPr/>
        </p:nvSpPr>
        <p:spPr>
          <a:xfrm>
            <a:off x="3267201" y="2288265"/>
            <a:ext cx="624447" cy="62444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56868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Below is a section of a hundred square.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Why are some of the numbers shaded? </a:t>
            </a:r>
          </a:p>
          <a:p>
            <a:pPr lvl="0" algn="ctr"/>
            <a:r>
              <a:rPr lang="en-GB" sz="2000" b="1" dirty="0">
                <a:solidFill>
                  <a:schemeClr val="tx1"/>
                </a:solidFill>
                <a:latin typeface="Century Gothic" panose="020B0502020202020204" pitchFamily="34" charset="0"/>
              </a:rPr>
              <a:t>Why do some of the numbers have circles around them?</a:t>
            </a:r>
          </a:p>
          <a:p>
            <a:pPr lvl="0" algn="ctr"/>
            <a:endParaRPr lang="en-GB" sz="20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Shaded numbers are multiples of 4.</a:t>
            </a:r>
          </a:p>
          <a:p>
            <a:pPr lvl="0" algn="ctr"/>
            <a:r>
              <a:rPr lang="en-GB" sz="2000" b="1" dirty="0">
                <a:solidFill>
                  <a:srgbClr val="FF0000"/>
                </a:solidFill>
                <a:latin typeface="Century Gothic" panose="020B0502020202020204" pitchFamily="34" charset="0"/>
              </a:rPr>
              <a:t>Circled numbers are multiples of 6.</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7CDFB4B4-DE72-4843-837E-08B4B9FFE140}"/>
              </a:ext>
            </a:extLst>
          </p:cNvPr>
          <p:cNvGraphicFramePr>
            <a:graphicFrameLocks noGrp="1"/>
          </p:cNvGraphicFramePr>
          <p:nvPr/>
        </p:nvGraphicFramePr>
        <p:xfrm>
          <a:off x="3137036" y="1287430"/>
          <a:ext cx="2595549" cy="2595549"/>
        </p:xfrm>
        <a:graphic>
          <a:graphicData uri="http://schemas.openxmlformats.org/drawingml/2006/table">
            <a:tbl>
              <a:tblPr firstRow="1" bandRow="1">
                <a:tableStyleId>{5C22544A-7EE6-4342-B048-85BDC9FD1C3A}</a:tableStyleId>
              </a:tblPr>
              <a:tblGrid>
                <a:gridCol w="865183">
                  <a:extLst>
                    <a:ext uri="{9D8B030D-6E8A-4147-A177-3AD203B41FA5}">
                      <a16:colId xmlns:a16="http://schemas.microsoft.com/office/drawing/2014/main" val="398130500"/>
                    </a:ext>
                  </a:extLst>
                </a:gridCol>
                <a:gridCol w="865183">
                  <a:extLst>
                    <a:ext uri="{9D8B030D-6E8A-4147-A177-3AD203B41FA5}">
                      <a16:colId xmlns:a16="http://schemas.microsoft.com/office/drawing/2014/main" val="1677572548"/>
                    </a:ext>
                  </a:extLst>
                </a:gridCol>
                <a:gridCol w="865183">
                  <a:extLst>
                    <a:ext uri="{9D8B030D-6E8A-4147-A177-3AD203B41FA5}">
                      <a16:colId xmlns:a16="http://schemas.microsoft.com/office/drawing/2014/main" val="2210650245"/>
                    </a:ext>
                  </a:extLst>
                </a:gridCol>
              </a:tblGrid>
              <a:tr h="865183">
                <a:tc>
                  <a:txBody>
                    <a:bodyPr/>
                    <a:lstStyle/>
                    <a:p>
                      <a:pPr algn="ctr"/>
                      <a:r>
                        <a:rPr lang="en-GB" sz="2400" b="1" dirty="0">
                          <a:solidFill>
                            <a:schemeClr val="tx1"/>
                          </a:solidFill>
                          <a:latin typeface="Century Gothic" panose="020B0502020202020204" pitchFamily="34" charset="0"/>
                        </a:rPr>
                        <a:t>32</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2400" b="1" dirty="0">
                          <a:solidFill>
                            <a:schemeClr val="tx1"/>
                          </a:solidFill>
                          <a:latin typeface="Century Gothic" panose="020B0502020202020204" pitchFamily="34" charset="0"/>
                        </a:rPr>
                        <a:t>33</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34</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09092542"/>
                  </a:ext>
                </a:extLst>
              </a:tr>
              <a:tr h="865183">
                <a:tc>
                  <a:txBody>
                    <a:bodyPr/>
                    <a:lstStyle/>
                    <a:p>
                      <a:pPr algn="ctr"/>
                      <a:r>
                        <a:rPr lang="en-GB" sz="2400" b="1" dirty="0">
                          <a:solidFill>
                            <a:schemeClr val="tx1"/>
                          </a:solidFill>
                          <a:latin typeface="Century Gothic" panose="020B0502020202020204" pitchFamily="34" charset="0"/>
                        </a:rPr>
                        <a:t>42</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43</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44</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534234854"/>
                  </a:ext>
                </a:extLst>
              </a:tr>
              <a:tr h="865183">
                <a:tc>
                  <a:txBody>
                    <a:bodyPr/>
                    <a:lstStyle/>
                    <a:p>
                      <a:pPr algn="ctr"/>
                      <a:r>
                        <a:rPr lang="en-GB" sz="2400" b="1" dirty="0">
                          <a:solidFill>
                            <a:schemeClr val="tx1"/>
                          </a:solidFill>
                          <a:latin typeface="Century Gothic" panose="020B0502020202020204" pitchFamily="34" charset="0"/>
                        </a:rPr>
                        <a:t>52</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GB" sz="2400" b="1" dirty="0">
                          <a:solidFill>
                            <a:schemeClr val="tx1"/>
                          </a:solidFill>
                          <a:latin typeface="Century Gothic" panose="020B0502020202020204" pitchFamily="34" charset="0"/>
                        </a:rPr>
                        <a:t>53</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solidFill>
                            <a:schemeClr val="tx1"/>
                          </a:solidFill>
                          <a:latin typeface="Century Gothic" panose="020B0502020202020204" pitchFamily="34" charset="0"/>
                        </a:rPr>
                        <a:t>54</a:t>
                      </a:r>
                    </a:p>
                  </a:txBody>
                  <a:tcPr marL="146505" marR="146505" marT="73251" marB="7325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8256679"/>
                  </a:ext>
                </a:extLst>
              </a:tr>
            </a:tbl>
          </a:graphicData>
        </a:graphic>
      </p:graphicFrame>
      <p:sp>
        <p:nvSpPr>
          <p:cNvPr id="9" name="Oval 8">
            <a:extLst>
              <a:ext uri="{FF2B5EF4-FFF2-40B4-BE49-F238E27FC236}">
                <a16:creationId xmlns:a16="http://schemas.microsoft.com/office/drawing/2014/main" id="{0AC4126B-A7E4-46F8-BD62-648AAEC4715E}"/>
              </a:ext>
            </a:extLst>
          </p:cNvPr>
          <p:cNvSpPr/>
          <p:nvPr/>
        </p:nvSpPr>
        <p:spPr>
          <a:xfrm>
            <a:off x="4992778" y="3150004"/>
            <a:ext cx="624447" cy="62444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0000C84C-DF9F-48A7-9803-380BA198D02D}"/>
              </a:ext>
            </a:extLst>
          </p:cNvPr>
          <p:cNvSpPr/>
          <p:nvPr/>
        </p:nvSpPr>
        <p:spPr>
          <a:xfrm>
            <a:off x="3267201" y="2288265"/>
            <a:ext cx="624447" cy="62444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45571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Which is the odd on out?</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How do you know?</a:t>
            </a:r>
          </a:p>
          <a:p>
            <a:pPr lvl="0"/>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11" name="Group 10">
            <a:extLst>
              <a:ext uri="{FF2B5EF4-FFF2-40B4-BE49-F238E27FC236}">
                <a16:creationId xmlns:a16="http://schemas.microsoft.com/office/drawing/2014/main" id="{26C74BA9-CC39-40E7-8693-63DA8A20EECC}"/>
              </a:ext>
            </a:extLst>
          </p:cNvPr>
          <p:cNvGrpSpPr/>
          <p:nvPr/>
        </p:nvGrpSpPr>
        <p:grpSpPr>
          <a:xfrm>
            <a:off x="2657671" y="1395999"/>
            <a:ext cx="3828658" cy="2841016"/>
            <a:chOff x="519528" y="6734863"/>
            <a:chExt cx="2496837" cy="1852752"/>
          </a:xfrm>
        </p:grpSpPr>
        <p:sp>
          <p:nvSpPr>
            <p:cNvPr id="12" name="Rounded Rectangle 2">
              <a:extLst>
                <a:ext uri="{FF2B5EF4-FFF2-40B4-BE49-F238E27FC236}">
                  <a16:creationId xmlns:a16="http://schemas.microsoft.com/office/drawing/2014/main" id="{8CF563BF-0DCE-44CF-8486-0F1426893C01}"/>
                </a:ext>
              </a:extLst>
            </p:cNvPr>
            <p:cNvSpPr/>
            <p:nvPr/>
          </p:nvSpPr>
          <p:spPr>
            <a:xfrm>
              <a:off x="1489783" y="673486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16</a:t>
              </a:r>
            </a:p>
          </p:txBody>
        </p:sp>
        <p:sp>
          <p:nvSpPr>
            <p:cNvPr id="13" name="Rounded Rectangle 28">
              <a:extLst>
                <a:ext uri="{FF2B5EF4-FFF2-40B4-BE49-F238E27FC236}">
                  <a16:creationId xmlns:a16="http://schemas.microsoft.com/office/drawing/2014/main" id="{F87C4A33-B762-4D61-94FE-54CE0B01AFFE}"/>
                </a:ext>
              </a:extLst>
            </p:cNvPr>
            <p:cNvSpPr/>
            <p:nvPr/>
          </p:nvSpPr>
          <p:spPr>
            <a:xfrm>
              <a:off x="1478509" y="7442365"/>
              <a:ext cx="576000"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24</a:t>
              </a:r>
            </a:p>
          </p:txBody>
        </p:sp>
        <p:sp>
          <p:nvSpPr>
            <p:cNvPr id="14" name="Rounded Rectangle 29">
              <a:extLst>
                <a:ext uri="{FF2B5EF4-FFF2-40B4-BE49-F238E27FC236}">
                  <a16:creationId xmlns:a16="http://schemas.microsoft.com/office/drawing/2014/main" id="{722B61E8-385D-49FC-9FE5-35E1D5E4271C}"/>
                </a:ext>
              </a:extLst>
            </p:cNvPr>
            <p:cNvSpPr/>
            <p:nvPr/>
          </p:nvSpPr>
          <p:spPr>
            <a:xfrm>
              <a:off x="519528" y="708163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36</a:t>
              </a:r>
            </a:p>
          </p:txBody>
        </p:sp>
        <p:sp>
          <p:nvSpPr>
            <p:cNvPr id="15" name="Rounded Rectangle 30">
              <a:extLst>
                <a:ext uri="{FF2B5EF4-FFF2-40B4-BE49-F238E27FC236}">
                  <a16:creationId xmlns:a16="http://schemas.microsoft.com/office/drawing/2014/main" id="{81D63479-90E8-486D-BD0B-E424C7864309}"/>
                </a:ext>
              </a:extLst>
            </p:cNvPr>
            <p:cNvSpPr/>
            <p:nvPr/>
          </p:nvSpPr>
          <p:spPr>
            <a:xfrm>
              <a:off x="2462913" y="708163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32</a:t>
              </a:r>
            </a:p>
          </p:txBody>
        </p:sp>
        <p:sp>
          <p:nvSpPr>
            <p:cNvPr id="16" name="Rounded Rectangle 31">
              <a:extLst>
                <a:ext uri="{FF2B5EF4-FFF2-40B4-BE49-F238E27FC236}">
                  <a16:creationId xmlns:a16="http://schemas.microsoft.com/office/drawing/2014/main" id="{FBD9AC37-F108-4664-BAED-F67C61735477}"/>
                </a:ext>
              </a:extLst>
            </p:cNvPr>
            <p:cNvSpPr/>
            <p:nvPr/>
          </p:nvSpPr>
          <p:spPr>
            <a:xfrm>
              <a:off x="519528" y="787287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40</a:t>
              </a:r>
            </a:p>
          </p:txBody>
        </p:sp>
        <p:sp>
          <p:nvSpPr>
            <p:cNvPr id="17" name="Rounded Rectangle 32">
              <a:extLst>
                <a:ext uri="{FF2B5EF4-FFF2-40B4-BE49-F238E27FC236}">
                  <a16:creationId xmlns:a16="http://schemas.microsoft.com/office/drawing/2014/main" id="{522FA031-DA13-4286-9401-D6541C39D022}"/>
                </a:ext>
              </a:extLst>
            </p:cNvPr>
            <p:cNvSpPr/>
            <p:nvPr/>
          </p:nvSpPr>
          <p:spPr>
            <a:xfrm>
              <a:off x="2462913" y="787287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80</a:t>
              </a:r>
            </a:p>
          </p:txBody>
        </p:sp>
        <p:sp>
          <p:nvSpPr>
            <p:cNvPr id="20" name="Rounded Rectangle 33">
              <a:extLst>
                <a:ext uri="{FF2B5EF4-FFF2-40B4-BE49-F238E27FC236}">
                  <a16:creationId xmlns:a16="http://schemas.microsoft.com/office/drawing/2014/main" id="{42EB7AEA-36B9-4707-AE7F-2069A261D665}"/>
                </a:ext>
              </a:extLst>
            </p:cNvPr>
            <p:cNvSpPr/>
            <p:nvPr/>
          </p:nvSpPr>
          <p:spPr>
            <a:xfrm>
              <a:off x="1489783" y="8149867"/>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46800" rIns="46800" rtlCol="0" anchor="ctr"/>
            <a:lstStyle/>
            <a:p>
              <a:pPr algn="ctr"/>
              <a:r>
                <a:rPr lang="en-GB" sz="2800" b="1" dirty="0">
                  <a:solidFill>
                    <a:schemeClr val="tx1"/>
                  </a:solidFill>
                  <a:latin typeface="Century Gothic" panose="020B0502020202020204" pitchFamily="34" charset="0"/>
                </a:rPr>
                <a:t>8</a:t>
              </a:r>
            </a:p>
          </p:txBody>
        </p:sp>
      </p:grpSp>
    </p:spTree>
    <p:extLst>
      <p:ext uri="{BB962C8B-B14F-4D97-AF65-F5344CB8AC3E}">
        <p14:creationId xmlns:p14="http://schemas.microsoft.com/office/powerpoint/2010/main" val="2845344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Which is the odd on out?</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How do you know?</a:t>
            </a:r>
          </a:p>
          <a:p>
            <a:pPr lvl="0"/>
            <a:r>
              <a:rPr lang="en-GB" sz="2000" b="1" dirty="0">
                <a:solidFill>
                  <a:schemeClr val="tx1"/>
                </a:solidFill>
                <a:latin typeface="Century Gothic" panose="020B0502020202020204" pitchFamily="34" charset="0"/>
              </a:rPr>
              <a:t>36 is the odd one out because…</a:t>
            </a:r>
          </a:p>
          <a:p>
            <a:pPr lvl="0"/>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11" name="Group 10">
            <a:extLst>
              <a:ext uri="{FF2B5EF4-FFF2-40B4-BE49-F238E27FC236}">
                <a16:creationId xmlns:a16="http://schemas.microsoft.com/office/drawing/2014/main" id="{26C74BA9-CC39-40E7-8693-63DA8A20EECC}"/>
              </a:ext>
            </a:extLst>
          </p:cNvPr>
          <p:cNvGrpSpPr/>
          <p:nvPr/>
        </p:nvGrpSpPr>
        <p:grpSpPr>
          <a:xfrm>
            <a:off x="2657671" y="1395999"/>
            <a:ext cx="3828658" cy="2841016"/>
            <a:chOff x="519528" y="6734863"/>
            <a:chExt cx="2496837" cy="1852752"/>
          </a:xfrm>
        </p:grpSpPr>
        <p:sp>
          <p:nvSpPr>
            <p:cNvPr id="12" name="Rounded Rectangle 2">
              <a:extLst>
                <a:ext uri="{FF2B5EF4-FFF2-40B4-BE49-F238E27FC236}">
                  <a16:creationId xmlns:a16="http://schemas.microsoft.com/office/drawing/2014/main" id="{8CF563BF-0DCE-44CF-8486-0F1426893C01}"/>
                </a:ext>
              </a:extLst>
            </p:cNvPr>
            <p:cNvSpPr/>
            <p:nvPr/>
          </p:nvSpPr>
          <p:spPr>
            <a:xfrm>
              <a:off x="1489783" y="673486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16</a:t>
              </a:r>
            </a:p>
          </p:txBody>
        </p:sp>
        <p:sp>
          <p:nvSpPr>
            <p:cNvPr id="13" name="Rounded Rectangle 28">
              <a:extLst>
                <a:ext uri="{FF2B5EF4-FFF2-40B4-BE49-F238E27FC236}">
                  <a16:creationId xmlns:a16="http://schemas.microsoft.com/office/drawing/2014/main" id="{F87C4A33-B762-4D61-94FE-54CE0B01AFFE}"/>
                </a:ext>
              </a:extLst>
            </p:cNvPr>
            <p:cNvSpPr/>
            <p:nvPr/>
          </p:nvSpPr>
          <p:spPr>
            <a:xfrm>
              <a:off x="1478509" y="7442365"/>
              <a:ext cx="576000"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24</a:t>
              </a:r>
            </a:p>
          </p:txBody>
        </p:sp>
        <p:sp>
          <p:nvSpPr>
            <p:cNvPr id="14" name="Rounded Rectangle 29">
              <a:extLst>
                <a:ext uri="{FF2B5EF4-FFF2-40B4-BE49-F238E27FC236}">
                  <a16:creationId xmlns:a16="http://schemas.microsoft.com/office/drawing/2014/main" id="{722B61E8-385D-49FC-9FE5-35E1D5E4271C}"/>
                </a:ext>
              </a:extLst>
            </p:cNvPr>
            <p:cNvSpPr/>
            <p:nvPr/>
          </p:nvSpPr>
          <p:spPr>
            <a:xfrm>
              <a:off x="519528" y="708163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latin typeface="Century Gothic" panose="020B0502020202020204" pitchFamily="34" charset="0"/>
                </a:rPr>
                <a:t>36</a:t>
              </a:r>
            </a:p>
          </p:txBody>
        </p:sp>
        <p:sp>
          <p:nvSpPr>
            <p:cNvPr id="15" name="Rounded Rectangle 30">
              <a:extLst>
                <a:ext uri="{FF2B5EF4-FFF2-40B4-BE49-F238E27FC236}">
                  <a16:creationId xmlns:a16="http://schemas.microsoft.com/office/drawing/2014/main" id="{81D63479-90E8-486D-BD0B-E424C7864309}"/>
                </a:ext>
              </a:extLst>
            </p:cNvPr>
            <p:cNvSpPr/>
            <p:nvPr/>
          </p:nvSpPr>
          <p:spPr>
            <a:xfrm>
              <a:off x="2462913" y="708163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32</a:t>
              </a:r>
            </a:p>
          </p:txBody>
        </p:sp>
        <p:sp>
          <p:nvSpPr>
            <p:cNvPr id="16" name="Rounded Rectangle 31">
              <a:extLst>
                <a:ext uri="{FF2B5EF4-FFF2-40B4-BE49-F238E27FC236}">
                  <a16:creationId xmlns:a16="http://schemas.microsoft.com/office/drawing/2014/main" id="{FBD9AC37-F108-4664-BAED-F67C61735477}"/>
                </a:ext>
              </a:extLst>
            </p:cNvPr>
            <p:cNvSpPr/>
            <p:nvPr/>
          </p:nvSpPr>
          <p:spPr>
            <a:xfrm>
              <a:off x="519528" y="787287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40</a:t>
              </a:r>
            </a:p>
          </p:txBody>
        </p:sp>
        <p:sp>
          <p:nvSpPr>
            <p:cNvPr id="17" name="Rounded Rectangle 32">
              <a:extLst>
                <a:ext uri="{FF2B5EF4-FFF2-40B4-BE49-F238E27FC236}">
                  <a16:creationId xmlns:a16="http://schemas.microsoft.com/office/drawing/2014/main" id="{522FA031-DA13-4286-9401-D6541C39D022}"/>
                </a:ext>
              </a:extLst>
            </p:cNvPr>
            <p:cNvSpPr/>
            <p:nvPr/>
          </p:nvSpPr>
          <p:spPr>
            <a:xfrm>
              <a:off x="2462913" y="787287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80</a:t>
              </a:r>
            </a:p>
          </p:txBody>
        </p:sp>
        <p:sp>
          <p:nvSpPr>
            <p:cNvPr id="20" name="Rounded Rectangle 33">
              <a:extLst>
                <a:ext uri="{FF2B5EF4-FFF2-40B4-BE49-F238E27FC236}">
                  <a16:creationId xmlns:a16="http://schemas.microsoft.com/office/drawing/2014/main" id="{42EB7AEA-36B9-4707-AE7F-2069A261D665}"/>
                </a:ext>
              </a:extLst>
            </p:cNvPr>
            <p:cNvSpPr/>
            <p:nvPr/>
          </p:nvSpPr>
          <p:spPr>
            <a:xfrm>
              <a:off x="1489783" y="8149867"/>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46800" rIns="46800" rtlCol="0" anchor="ctr"/>
            <a:lstStyle/>
            <a:p>
              <a:pPr algn="ctr"/>
              <a:r>
                <a:rPr lang="en-GB" sz="2800" b="1" dirty="0">
                  <a:solidFill>
                    <a:schemeClr val="tx1"/>
                  </a:solidFill>
                  <a:latin typeface="Century Gothic" panose="020B0502020202020204" pitchFamily="34" charset="0"/>
                </a:rPr>
                <a:t>8</a:t>
              </a:r>
            </a:p>
          </p:txBody>
        </p:sp>
      </p:grpSp>
    </p:spTree>
    <p:extLst>
      <p:ext uri="{BB962C8B-B14F-4D97-AF65-F5344CB8AC3E}">
        <p14:creationId xmlns:p14="http://schemas.microsoft.com/office/powerpoint/2010/main" val="154884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5 – Autumn Block 4 – Multiplication and Division</a:t>
            </a:r>
          </a:p>
          <a:p>
            <a:pPr algn="ctr"/>
            <a:endParaRPr lang="en-GB" sz="20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1: Multiples</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32354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a:t>
            </a:r>
          </a:p>
          <a:p>
            <a:pPr lvl="0" algn="ctr"/>
            <a:endParaRPr lang="en-GB" sz="2000" b="1" u="sng"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Which is the odd on out?</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r>
              <a:rPr lang="en-GB" sz="2000" b="1" dirty="0">
                <a:solidFill>
                  <a:schemeClr val="tx1"/>
                </a:solidFill>
                <a:latin typeface="Century Gothic" panose="020B0502020202020204" pitchFamily="34" charset="0"/>
              </a:rPr>
              <a:t>How do you know?</a:t>
            </a:r>
          </a:p>
          <a:p>
            <a:pPr lvl="0"/>
            <a:r>
              <a:rPr lang="en-GB" sz="2000" b="1" dirty="0">
                <a:solidFill>
                  <a:srgbClr val="FF0000"/>
                </a:solidFill>
                <a:latin typeface="Century Gothic" panose="020B0502020202020204" pitchFamily="34" charset="0"/>
              </a:rPr>
              <a:t>36 is the odd one out because it is not a multiple of 8.</a:t>
            </a:r>
          </a:p>
          <a:p>
            <a:pPr lvl="0"/>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11" name="Group 10">
            <a:extLst>
              <a:ext uri="{FF2B5EF4-FFF2-40B4-BE49-F238E27FC236}">
                <a16:creationId xmlns:a16="http://schemas.microsoft.com/office/drawing/2014/main" id="{26C74BA9-CC39-40E7-8693-63DA8A20EECC}"/>
              </a:ext>
            </a:extLst>
          </p:cNvPr>
          <p:cNvGrpSpPr/>
          <p:nvPr/>
        </p:nvGrpSpPr>
        <p:grpSpPr>
          <a:xfrm>
            <a:off x="2657671" y="1395999"/>
            <a:ext cx="3828658" cy="2841016"/>
            <a:chOff x="519528" y="6734863"/>
            <a:chExt cx="2496837" cy="1852752"/>
          </a:xfrm>
        </p:grpSpPr>
        <p:sp>
          <p:nvSpPr>
            <p:cNvPr id="12" name="Rounded Rectangle 2">
              <a:extLst>
                <a:ext uri="{FF2B5EF4-FFF2-40B4-BE49-F238E27FC236}">
                  <a16:creationId xmlns:a16="http://schemas.microsoft.com/office/drawing/2014/main" id="{8CF563BF-0DCE-44CF-8486-0F1426893C01}"/>
                </a:ext>
              </a:extLst>
            </p:cNvPr>
            <p:cNvSpPr/>
            <p:nvPr/>
          </p:nvSpPr>
          <p:spPr>
            <a:xfrm>
              <a:off x="1489783" y="673486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16</a:t>
              </a:r>
            </a:p>
          </p:txBody>
        </p:sp>
        <p:sp>
          <p:nvSpPr>
            <p:cNvPr id="13" name="Rounded Rectangle 28">
              <a:extLst>
                <a:ext uri="{FF2B5EF4-FFF2-40B4-BE49-F238E27FC236}">
                  <a16:creationId xmlns:a16="http://schemas.microsoft.com/office/drawing/2014/main" id="{F87C4A33-B762-4D61-94FE-54CE0B01AFFE}"/>
                </a:ext>
              </a:extLst>
            </p:cNvPr>
            <p:cNvSpPr/>
            <p:nvPr/>
          </p:nvSpPr>
          <p:spPr>
            <a:xfrm>
              <a:off x="1478509" y="7442365"/>
              <a:ext cx="576000"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24</a:t>
              </a:r>
            </a:p>
          </p:txBody>
        </p:sp>
        <p:sp>
          <p:nvSpPr>
            <p:cNvPr id="14" name="Rounded Rectangle 29">
              <a:extLst>
                <a:ext uri="{FF2B5EF4-FFF2-40B4-BE49-F238E27FC236}">
                  <a16:creationId xmlns:a16="http://schemas.microsoft.com/office/drawing/2014/main" id="{722B61E8-385D-49FC-9FE5-35E1D5E4271C}"/>
                </a:ext>
              </a:extLst>
            </p:cNvPr>
            <p:cNvSpPr/>
            <p:nvPr/>
          </p:nvSpPr>
          <p:spPr>
            <a:xfrm>
              <a:off x="519528" y="708163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latin typeface="Century Gothic" panose="020B0502020202020204" pitchFamily="34" charset="0"/>
                </a:rPr>
                <a:t>36</a:t>
              </a:r>
            </a:p>
          </p:txBody>
        </p:sp>
        <p:sp>
          <p:nvSpPr>
            <p:cNvPr id="15" name="Rounded Rectangle 30">
              <a:extLst>
                <a:ext uri="{FF2B5EF4-FFF2-40B4-BE49-F238E27FC236}">
                  <a16:creationId xmlns:a16="http://schemas.microsoft.com/office/drawing/2014/main" id="{81D63479-90E8-486D-BD0B-E424C7864309}"/>
                </a:ext>
              </a:extLst>
            </p:cNvPr>
            <p:cNvSpPr/>
            <p:nvPr/>
          </p:nvSpPr>
          <p:spPr>
            <a:xfrm>
              <a:off x="2462913" y="708163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32</a:t>
              </a:r>
            </a:p>
          </p:txBody>
        </p:sp>
        <p:sp>
          <p:nvSpPr>
            <p:cNvPr id="16" name="Rounded Rectangle 31">
              <a:extLst>
                <a:ext uri="{FF2B5EF4-FFF2-40B4-BE49-F238E27FC236}">
                  <a16:creationId xmlns:a16="http://schemas.microsoft.com/office/drawing/2014/main" id="{FBD9AC37-F108-4664-BAED-F67C61735477}"/>
                </a:ext>
              </a:extLst>
            </p:cNvPr>
            <p:cNvSpPr/>
            <p:nvPr/>
          </p:nvSpPr>
          <p:spPr>
            <a:xfrm>
              <a:off x="519528" y="787287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40</a:t>
              </a:r>
            </a:p>
          </p:txBody>
        </p:sp>
        <p:sp>
          <p:nvSpPr>
            <p:cNvPr id="17" name="Rounded Rectangle 32">
              <a:extLst>
                <a:ext uri="{FF2B5EF4-FFF2-40B4-BE49-F238E27FC236}">
                  <a16:creationId xmlns:a16="http://schemas.microsoft.com/office/drawing/2014/main" id="{522FA031-DA13-4286-9401-D6541C39D022}"/>
                </a:ext>
              </a:extLst>
            </p:cNvPr>
            <p:cNvSpPr/>
            <p:nvPr/>
          </p:nvSpPr>
          <p:spPr>
            <a:xfrm>
              <a:off x="2462913" y="7872873"/>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80</a:t>
              </a:r>
            </a:p>
          </p:txBody>
        </p:sp>
        <p:sp>
          <p:nvSpPr>
            <p:cNvPr id="20" name="Rounded Rectangle 33">
              <a:extLst>
                <a:ext uri="{FF2B5EF4-FFF2-40B4-BE49-F238E27FC236}">
                  <a16:creationId xmlns:a16="http://schemas.microsoft.com/office/drawing/2014/main" id="{42EB7AEA-36B9-4707-AE7F-2069A261D665}"/>
                </a:ext>
              </a:extLst>
            </p:cNvPr>
            <p:cNvSpPr/>
            <p:nvPr/>
          </p:nvSpPr>
          <p:spPr>
            <a:xfrm>
              <a:off x="1489783" y="8149867"/>
              <a:ext cx="553452" cy="437748"/>
            </a:xfrm>
            <a:prstGeom prst="round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46800" rIns="46800" rtlCol="0" anchor="ctr"/>
            <a:lstStyle/>
            <a:p>
              <a:pPr algn="ctr"/>
              <a:r>
                <a:rPr lang="en-GB" sz="2800" b="1" dirty="0">
                  <a:solidFill>
                    <a:schemeClr val="tx1"/>
                  </a:solidFill>
                  <a:latin typeface="Century Gothic" panose="020B0502020202020204" pitchFamily="34" charset="0"/>
                </a:rPr>
                <a:t>8</a:t>
              </a:r>
            </a:p>
          </p:txBody>
        </p:sp>
      </p:grpSp>
    </p:spTree>
    <p:extLst>
      <p:ext uri="{BB962C8B-B14F-4D97-AF65-F5344CB8AC3E}">
        <p14:creationId xmlns:p14="http://schemas.microsoft.com/office/powerpoint/2010/main" val="61965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Place the multiples in to the correct table. </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17" name="Group 16">
            <a:extLst>
              <a:ext uri="{FF2B5EF4-FFF2-40B4-BE49-F238E27FC236}">
                <a16:creationId xmlns:a16="http://schemas.microsoft.com/office/drawing/2014/main" id="{6EDCD790-8529-4E9F-BB88-84482CA8E036}"/>
              </a:ext>
            </a:extLst>
          </p:cNvPr>
          <p:cNvGrpSpPr/>
          <p:nvPr/>
        </p:nvGrpSpPr>
        <p:grpSpPr>
          <a:xfrm>
            <a:off x="1137112" y="4434159"/>
            <a:ext cx="6869776" cy="1129874"/>
            <a:chOff x="1105825" y="4434159"/>
            <a:chExt cx="6869776" cy="1129874"/>
          </a:xfrm>
        </p:grpSpPr>
        <p:sp>
          <p:nvSpPr>
            <p:cNvPr id="9" name="Rectangle 8">
              <a:extLst>
                <a:ext uri="{FF2B5EF4-FFF2-40B4-BE49-F238E27FC236}">
                  <a16:creationId xmlns:a16="http://schemas.microsoft.com/office/drawing/2014/main" id="{46BE9415-05C1-4845-8652-E52702FB7C69}"/>
                </a:ext>
              </a:extLst>
            </p:cNvPr>
            <p:cNvSpPr/>
            <p:nvPr/>
          </p:nvSpPr>
          <p:spPr>
            <a:xfrm>
              <a:off x="1105825" y="4434159"/>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30</a:t>
              </a:r>
            </a:p>
          </p:txBody>
        </p:sp>
        <p:sp>
          <p:nvSpPr>
            <p:cNvPr id="10" name="Rectangle 9">
              <a:extLst>
                <a:ext uri="{FF2B5EF4-FFF2-40B4-BE49-F238E27FC236}">
                  <a16:creationId xmlns:a16="http://schemas.microsoft.com/office/drawing/2014/main" id="{432927BC-4723-42FF-A72A-8F3C2C5E92A1}"/>
                </a:ext>
              </a:extLst>
            </p:cNvPr>
            <p:cNvSpPr/>
            <p:nvPr/>
          </p:nvSpPr>
          <p:spPr>
            <a:xfrm>
              <a:off x="7406479" y="4434159"/>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44</a:t>
              </a:r>
            </a:p>
          </p:txBody>
        </p:sp>
        <p:sp>
          <p:nvSpPr>
            <p:cNvPr id="11" name="Rectangle 10">
              <a:extLst>
                <a:ext uri="{FF2B5EF4-FFF2-40B4-BE49-F238E27FC236}">
                  <a16:creationId xmlns:a16="http://schemas.microsoft.com/office/drawing/2014/main" id="{CB44FDFA-4953-4640-9881-823D3D22FED4}"/>
                </a:ext>
              </a:extLst>
            </p:cNvPr>
            <p:cNvSpPr/>
            <p:nvPr/>
          </p:nvSpPr>
          <p:spPr>
            <a:xfrm>
              <a:off x="2171297" y="5176238"/>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49</a:t>
              </a:r>
            </a:p>
          </p:txBody>
        </p:sp>
        <p:sp>
          <p:nvSpPr>
            <p:cNvPr id="12" name="Rectangle 11">
              <a:extLst>
                <a:ext uri="{FF2B5EF4-FFF2-40B4-BE49-F238E27FC236}">
                  <a16:creationId xmlns:a16="http://schemas.microsoft.com/office/drawing/2014/main" id="{65C8F7DE-D440-4409-9CEE-1001DF264B4B}"/>
                </a:ext>
              </a:extLst>
            </p:cNvPr>
            <p:cNvSpPr/>
            <p:nvPr/>
          </p:nvSpPr>
          <p:spPr>
            <a:xfrm>
              <a:off x="6334398" y="5132968"/>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35</a:t>
              </a:r>
            </a:p>
          </p:txBody>
        </p:sp>
        <p:sp>
          <p:nvSpPr>
            <p:cNvPr id="13" name="Rectangle 12">
              <a:extLst>
                <a:ext uri="{FF2B5EF4-FFF2-40B4-BE49-F238E27FC236}">
                  <a16:creationId xmlns:a16="http://schemas.microsoft.com/office/drawing/2014/main" id="{DC6EBCB6-6EBF-4662-81BA-0E87DE4FD3A9}"/>
                </a:ext>
              </a:extLst>
            </p:cNvPr>
            <p:cNvSpPr/>
            <p:nvPr/>
          </p:nvSpPr>
          <p:spPr>
            <a:xfrm>
              <a:off x="3206043" y="4434159"/>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20</a:t>
              </a:r>
            </a:p>
          </p:txBody>
        </p:sp>
        <p:sp>
          <p:nvSpPr>
            <p:cNvPr id="14" name="Rectangle 13">
              <a:extLst>
                <a:ext uri="{FF2B5EF4-FFF2-40B4-BE49-F238E27FC236}">
                  <a16:creationId xmlns:a16="http://schemas.microsoft.com/office/drawing/2014/main" id="{664934CB-BDA2-4C22-B05B-45E5B762C638}"/>
                </a:ext>
              </a:extLst>
            </p:cNvPr>
            <p:cNvSpPr/>
            <p:nvPr/>
          </p:nvSpPr>
          <p:spPr>
            <a:xfrm>
              <a:off x="4252847" y="5176238"/>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40</a:t>
              </a:r>
            </a:p>
          </p:txBody>
        </p:sp>
        <p:sp>
          <p:nvSpPr>
            <p:cNvPr id="15" name="Rectangle 14">
              <a:extLst>
                <a:ext uri="{FF2B5EF4-FFF2-40B4-BE49-F238E27FC236}">
                  <a16:creationId xmlns:a16="http://schemas.microsoft.com/office/drawing/2014/main" id="{B5D5071C-259B-4CD5-82A9-E17C2C9FD3FD}"/>
                </a:ext>
              </a:extLst>
            </p:cNvPr>
            <p:cNvSpPr/>
            <p:nvPr/>
          </p:nvSpPr>
          <p:spPr>
            <a:xfrm>
              <a:off x="5306261" y="4434159"/>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latin typeface="Century Gothic" panose="020B0502020202020204" pitchFamily="34" charset="0"/>
                </a:rPr>
                <a:t>18</a:t>
              </a:r>
              <a:endParaRPr lang="en-GB" b="1" dirty="0">
                <a:solidFill>
                  <a:schemeClr val="tx1"/>
                </a:solidFill>
                <a:latin typeface="Century Gothic" panose="020B0502020202020204" pitchFamily="34" charset="0"/>
              </a:endParaRPr>
            </a:p>
          </p:txBody>
        </p:sp>
      </p:grpSp>
      <p:grpSp>
        <p:nvGrpSpPr>
          <p:cNvPr id="16" name="Group 15">
            <a:extLst>
              <a:ext uri="{FF2B5EF4-FFF2-40B4-BE49-F238E27FC236}">
                <a16:creationId xmlns:a16="http://schemas.microsoft.com/office/drawing/2014/main" id="{84764384-F2F2-40C5-AB99-117CB7094129}"/>
              </a:ext>
            </a:extLst>
          </p:cNvPr>
          <p:cNvGrpSpPr/>
          <p:nvPr/>
        </p:nvGrpSpPr>
        <p:grpSpPr>
          <a:xfrm>
            <a:off x="1059211" y="1640361"/>
            <a:ext cx="7025579" cy="2002971"/>
            <a:chOff x="620321" y="1640361"/>
            <a:chExt cx="7025579" cy="2002971"/>
          </a:xfrm>
        </p:grpSpPr>
        <p:grpSp>
          <p:nvGrpSpPr>
            <p:cNvPr id="5" name="Group 4">
              <a:extLst>
                <a:ext uri="{FF2B5EF4-FFF2-40B4-BE49-F238E27FC236}">
                  <a16:creationId xmlns:a16="http://schemas.microsoft.com/office/drawing/2014/main" id="{7B5717B9-03AF-4657-A863-5C35C53AAE56}"/>
                </a:ext>
              </a:extLst>
            </p:cNvPr>
            <p:cNvGrpSpPr/>
            <p:nvPr/>
          </p:nvGrpSpPr>
          <p:grpSpPr>
            <a:xfrm>
              <a:off x="620321" y="1640361"/>
              <a:ext cx="1970479" cy="2002971"/>
              <a:chOff x="-2757714" y="1567543"/>
              <a:chExt cx="2482411" cy="2002971"/>
            </a:xfrm>
          </p:grpSpPr>
          <p:sp>
            <p:nvSpPr>
              <p:cNvPr id="2" name="Rectangle: Rounded Corners 1">
                <a:extLst>
                  <a:ext uri="{FF2B5EF4-FFF2-40B4-BE49-F238E27FC236}">
                    <a16:creationId xmlns:a16="http://schemas.microsoft.com/office/drawing/2014/main" id="{B65D0E9F-E5EB-43AA-B3F2-0D45E981E797}"/>
                  </a:ext>
                </a:extLst>
              </p:cNvPr>
              <p:cNvSpPr/>
              <p:nvPr/>
            </p:nvSpPr>
            <p:spPr>
              <a:xfrm>
                <a:off x="-2757714" y="1567543"/>
                <a:ext cx="2482411" cy="2002971"/>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dirty="0">
                    <a:solidFill>
                      <a:schemeClr val="tx1"/>
                    </a:solidFill>
                    <a:latin typeface="Century Gothic" panose="020B0502020202020204" pitchFamily="34" charset="0"/>
                  </a:rPr>
                  <a:t>Multiple of 4</a:t>
                </a:r>
              </a:p>
            </p:txBody>
          </p:sp>
          <p:cxnSp>
            <p:nvCxnSpPr>
              <p:cNvPr id="4" name="Straight Connector 3">
                <a:extLst>
                  <a:ext uri="{FF2B5EF4-FFF2-40B4-BE49-F238E27FC236}">
                    <a16:creationId xmlns:a16="http://schemas.microsoft.com/office/drawing/2014/main" id="{98B488E3-7AE0-4EE1-BF40-B7CB4C47ABB5}"/>
                  </a:ext>
                </a:extLst>
              </p:cNvPr>
              <p:cNvCxnSpPr>
                <a:cxnSpLocks/>
              </p:cNvCxnSpPr>
              <p:nvPr/>
            </p:nvCxnSpPr>
            <p:spPr>
              <a:xfrm>
                <a:off x="-2757714" y="2092779"/>
                <a:ext cx="2482411"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41FFBB60-7CC4-4357-AB3A-60498A287A34}"/>
                </a:ext>
              </a:extLst>
            </p:cNvPr>
            <p:cNvGrpSpPr/>
            <p:nvPr/>
          </p:nvGrpSpPr>
          <p:grpSpPr>
            <a:xfrm>
              <a:off x="3147871" y="1640361"/>
              <a:ext cx="1970479" cy="2002971"/>
              <a:chOff x="-2757714" y="1567543"/>
              <a:chExt cx="2482411" cy="2002971"/>
            </a:xfrm>
          </p:grpSpPr>
          <p:sp>
            <p:nvSpPr>
              <p:cNvPr id="31" name="Rectangle: Rounded Corners 30">
                <a:extLst>
                  <a:ext uri="{FF2B5EF4-FFF2-40B4-BE49-F238E27FC236}">
                    <a16:creationId xmlns:a16="http://schemas.microsoft.com/office/drawing/2014/main" id="{2DC16E68-D44D-4F58-BAB8-DEB1D1E49526}"/>
                  </a:ext>
                </a:extLst>
              </p:cNvPr>
              <p:cNvSpPr/>
              <p:nvPr/>
            </p:nvSpPr>
            <p:spPr>
              <a:xfrm>
                <a:off x="-2757714" y="1567543"/>
                <a:ext cx="2482411" cy="2002971"/>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dirty="0">
                    <a:solidFill>
                      <a:schemeClr val="tx1"/>
                    </a:solidFill>
                    <a:latin typeface="Century Gothic" panose="020B0502020202020204" pitchFamily="34" charset="0"/>
                  </a:rPr>
                  <a:t>Multiple of 6</a:t>
                </a:r>
              </a:p>
            </p:txBody>
          </p:sp>
          <p:cxnSp>
            <p:nvCxnSpPr>
              <p:cNvPr id="32" name="Straight Connector 31">
                <a:extLst>
                  <a:ext uri="{FF2B5EF4-FFF2-40B4-BE49-F238E27FC236}">
                    <a16:creationId xmlns:a16="http://schemas.microsoft.com/office/drawing/2014/main" id="{55B263E3-592C-4389-BFF5-5467BF1775BC}"/>
                  </a:ext>
                </a:extLst>
              </p:cNvPr>
              <p:cNvCxnSpPr>
                <a:cxnSpLocks/>
              </p:cNvCxnSpPr>
              <p:nvPr/>
            </p:nvCxnSpPr>
            <p:spPr>
              <a:xfrm>
                <a:off x="-2757714" y="2092779"/>
                <a:ext cx="2482411"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A528DC14-A474-43EE-A077-1B897877628F}"/>
                </a:ext>
              </a:extLst>
            </p:cNvPr>
            <p:cNvGrpSpPr/>
            <p:nvPr/>
          </p:nvGrpSpPr>
          <p:grpSpPr>
            <a:xfrm>
              <a:off x="5675421" y="1640361"/>
              <a:ext cx="1970479" cy="2002971"/>
              <a:chOff x="-2757714" y="1567543"/>
              <a:chExt cx="2482411" cy="2002971"/>
            </a:xfrm>
          </p:grpSpPr>
          <p:sp>
            <p:nvSpPr>
              <p:cNvPr id="34" name="Rectangle: Rounded Corners 33">
                <a:extLst>
                  <a:ext uri="{FF2B5EF4-FFF2-40B4-BE49-F238E27FC236}">
                    <a16:creationId xmlns:a16="http://schemas.microsoft.com/office/drawing/2014/main" id="{85690D77-BAB5-4C3D-8566-BAF4ADF2A12B}"/>
                  </a:ext>
                </a:extLst>
              </p:cNvPr>
              <p:cNvSpPr/>
              <p:nvPr/>
            </p:nvSpPr>
            <p:spPr>
              <a:xfrm>
                <a:off x="-2757714" y="1567543"/>
                <a:ext cx="2482411" cy="2002971"/>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dirty="0">
                    <a:solidFill>
                      <a:schemeClr val="tx1"/>
                    </a:solidFill>
                    <a:latin typeface="Century Gothic" panose="020B0502020202020204" pitchFamily="34" charset="0"/>
                  </a:rPr>
                  <a:t>Multiple of 7</a:t>
                </a:r>
              </a:p>
            </p:txBody>
          </p:sp>
          <p:cxnSp>
            <p:nvCxnSpPr>
              <p:cNvPr id="35" name="Straight Connector 34">
                <a:extLst>
                  <a:ext uri="{FF2B5EF4-FFF2-40B4-BE49-F238E27FC236}">
                    <a16:creationId xmlns:a16="http://schemas.microsoft.com/office/drawing/2014/main" id="{5E5B6AE3-A37C-449C-8884-B00FCFBD1A40}"/>
                  </a:ext>
                </a:extLst>
              </p:cNvPr>
              <p:cNvCxnSpPr>
                <a:cxnSpLocks/>
              </p:cNvCxnSpPr>
              <p:nvPr/>
            </p:nvCxnSpPr>
            <p:spPr>
              <a:xfrm>
                <a:off x="-2757714" y="2092779"/>
                <a:ext cx="2482411"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6972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Place the multiples in to the correct table. </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5" name="Group 4">
            <a:extLst>
              <a:ext uri="{FF2B5EF4-FFF2-40B4-BE49-F238E27FC236}">
                <a16:creationId xmlns:a16="http://schemas.microsoft.com/office/drawing/2014/main" id="{7B5717B9-03AF-4657-A863-5C35C53AAE56}"/>
              </a:ext>
            </a:extLst>
          </p:cNvPr>
          <p:cNvGrpSpPr/>
          <p:nvPr/>
        </p:nvGrpSpPr>
        <p:grpSpPr>
          <a:xfrm>
            <a:off x="1059211" y="1640361"/>
            <a:ext cx="1970479" cy="2002971"/>
            <a:chOff x="-2757714" y="1567543"/>
            <a:chExt cx="2482411" cy="2002971"/>
          </a:xfrm>
        </p:grpSpPr>
        <p:sp>
          <p:nvSpPr>
            <p:cNvPr id="2" name="Rectangle: Rounded Corners 1">
              <a:extLst>
                <a:ext uri="{FF2B5EF4-FFF2-40B4-BE49-F238E27FC236}">
                  <a16:creationId xmlns:a16="http://schemas.microsoft.com/office/drawing/2014/main" id="{B65D0E9F-E5EB-43AA-B3F2-0D45E981E797}"/>
                </a:ext>
              </a:extLst>
            </p:cNvPr>
            <p:cNvSpPr/>
            <p:nvPr/>
          </p:nvSpPr>
          <p:spPr>
            <a:xfrm>
              <a:off x="-2757714" y="1567543"/>
              <a:ext cx="2482411" cy="2002971"/>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dirty="0">
                  <a:solidFill>
                    <a:schemeClr val="tx1"/>
                  </a:solidFill>
                  <a:latin typeface="Century Gothic" panose="020B0502020202020204" pitchFamily="34" charset="0"/>
                </a:rPr>
                <a:t>Multiple of 4</a:t>
              </a:r>
            </a:p>
          </p:txBody>
        </p:sp>
        <p:cxnSp>
          <p:nvCxnSpPr>
            <p:cNvPr id="4" name="Straight Connector 3">
              <a:extLst>
                <a:ext uri="{FF2B5EF4-FFF2-40B4-BE49-F238E27FC236}">
                  <a16:creationId xmlns:a16="http://schemas.microsoft.com/office/drawing/2014/main" id="{98B488E3-7AE0-4EE1-BF40-B7CB4C47ABB5}"/>
                </a:ext>
              </a:extLst>
            </p:cNvPr>
            <p:cNvCxnSpPr>
              <a:cxnSpLocks/>
            </p:cNvCxnSpPr>
            <p:nvPr/>
          </p:nvCxnSpPr>
          <p:spPr>
            <a:xfrm>
              <a:off x="-2757714" y="2092779"/>
              <a:ext cx="2482411"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41FFBB60-7CC4-4357-AB3A-60498A287A34}"/>
              </a:ext>
            </a:extLst>
          </p:cNvPr>
          <p:cNvGrpSpPr/>
          <p:nvPr/>
        </p:nvGrpSpPr>
        <p:grpSpPr>
          <a:xfrm>
            <a:off x="3586761" y="1640361"/>
            <a:ext cx="1970479" cy="2002971"/>
            <a:chOff x="-2757714" y="1567543"/>
            <a:chExt cx="2482411" cy="2002971"/>
          </a:xfrm>
        </p:grpSpPr>
        <p:sp>
          <p:nvSpPr>
            <p:cNvPr id="31" name="Rectangle: Rounded Corners 30">
              <a:extLst>
                <a:ext uri="{FF2B5EF4-FFF2-40B4-BE49-F238E27FC236}">
                  <a16:creationId xmlns:a16="http://schemas.microsoft.com/office/drawing/2014/main" id="{2DC16E68-D44D-4F58-BAB8-DEB1D1E49526}"/>
                </a:ext>
              </a:extLst>
            </p:cNvPr>
            <p:cNvSpPr/>
            <p:nvPr/>
          </p:nvSpPr>
          <p:spPr>
            <a:xfrm>
              <a:off x="-2757714" y="1567543"/>
              <a:ext cx="2482411" cy="2002971"/>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dirty="0">
                  <a:solidFill>
                    <a:schemeClr val="tx1"/>
                  </a:solidFill>
                  <a:latin typeface="Century Gothic" panose="020B0502020202020204" pitchFamily="34" charset="0"/>
                </a:rPr>
                <a:t>Multiple of 6</a:t>
              </a:r>
            </a:p>
          </p:txBody>
        </p:sp>
        <p:cxnSp>
          <p:nvCxnSpPr>
            <p:cNvPr id="32" name="Straight Connector 31">
              <a:extLst>
                <a:ext uri="{FF2B5EF4-FFF2-40B4-BE49-F238E27FC236}">
                  <a16:creationId xmlns:a16="http://schemas.microsoft.com/office/drawing/2014/main" id="{55B263E3-592C-4389-BFF5-5467BF1775BC}"/>
                </a:ext>
              </a:extLst>
            </p:cNvPr>
            <p:cNvCxnSpPr>
              <a:cxnSpLocks/>
            </p:cNvCxnSpPr>
            <p:nvPr/>
          </p:nvCxnSpPr>
          <p:spPr>
            <a:xfrm>
              <a:off x="-2757714" y="2092779"/>
              <a:ext cx="2482411"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A528DC14-A474-43EE-A077-1B897877628F}"/>
              </a:ext>
            </a:extLst>
          </p:cNvPr>
          <p:cNvGrpSpPr/>
          <p:nvPr/>
        </p:nvGrpSpPr>
        <p:grpSpPr>
          <a:xfrm>
            <a:off x="6114311" y="1640361"/>
            <a:ext cx="1970479" cy="2002971"/>
            <a:chOff x="-2757714" y="1567543"/>
            <a:chExt cx="2482411" cy="2002971"/>
          </a:xfrm>
        </p:grpSpPr>
        <p:sp>
          <p:nvSpPr>
            <p:cNvPr id="34" name="Rectangle: Rounded Corners 33">
              <a:extLst>
                <a:ext uri="{FF2B5EF4-FFF2-40B4-BE49-F238E27FC236}">
                  <a16:creationId xmlns:a16="http://schemas.microsoft.com/office/drawing/2014/main" id="{85690D77-BAB5-4C3D-8566-BAF4ADF2A12B}"/>
                </a:ext>
              </a:extLst>
            </p:cNvPr>
            <p:cNvSpPr/>
            <p:nvPr/>
          </p:nvSpPr>
          <p:spPr>
            <a:xfrm>
              <a:off x="-2757714" y="1567543"/>
              <a:ext cx="2482411" cy="2002971"/>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dirty="0">
                  <a:solidFill>
                    <a:schemeClr val="tx1"/>
                  </a:solidFill>
                  <a:latin typeface="Century Gothic" panose="020B0502020202020204" pitchFamily="34" charset="0"/>
                </a:rPr>
                <a:t>Multiple of 7</a:t>
              </a:r>
            </a:p>
          </p:txBody>
        </p:sp>
        <p:cxnSp>
          <p:nvCxnSpPr>
            <p:cNvPr id="35" name="Straight Connector 34">
              <a:extLst>
                <a:ext uri="{FF2B5EF4-FFF2-40B4-BE49-F238E27FC236}">
                  <a16:creationId xmlns:a16="http://schemas.microsoft.com/office/drawing/2014/main" id="{5E5B6AE3-A37C-449C-8884-B00FCFBD1A40}"/>
                </a:ext>
              </a:extLst>
            </p:cNvPr>
            <p:cNvCxnSpPr>
              <a:cxnSpLocks/>
            </p:cNvCxnSpPr>
            <p:nvPr/>
          </p:nvCxnSpPr>
          <p:spPr>
            <a:xfrm>
              <a:off x="-2757714" y="2092779"/>
              <a:ext cx="2482411"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984C7F19-0761-4C66-8EF3-F17FE654686D}"/>
              </a:ext>
            </a:extLst>
          </p:cNvPr>
          <p:cNvGrpSpPr/>
          <p:nvPr/>
        </p:nvGrpSpPr>
        <p:grpSpPr>
          <a:xfrm>
            <a:off x="1306282" y="2284252"/>
            <a:ext cx="1476336" cy="387795"/>
            <a:chOff x="1248616" y="2284252"/>
            <a:chExt cx="1476336" cy="387795"/>
          </a:xfrm>
          <a:solidFill>
            <a:schemeClr val="bg1"/>
          </a:solidFill>
        </p:grpSpPr>
        <p:sp>
          <p:nvSpPr>
            <p:cNvPr id="10" name="Rectangle 9">
              <a:extLst>
                <a:ext uri="{FF2B5EF4-FFF2-40B4-BE49-F238E27FC236}">
                  <a16:creationId xmlns:a16="http://schemas.microsoft.com/office/drawing/2014/main" id="{432927BC-4723-42FF-A72A-8F3C2C5E92A1}"/>
                </a:ext>
              </a:extLst>
            </p:cNvPr>
            <p:cNvSpPr/>
            <p:nvPr/>
          </p:nvSpPr>
          <p:spPr>
            <a:xfrm>
              <a:off x="2155830" y="2284252"/>
              <a:ext cx="569122" cy="387795"/>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latin typeface="Century Gothic" panose="020B0502020202020204" pitchFamily="34" charset="0"/>
                </a:rPr>
                <a:t>44</a:t>
              </a:r>
            </a:p>
          </p:txBody>
        </p:sp>
        <p:sp>
          <p:nvSpPr>
            <p:cNvPr id="13" name="Rectangle 12">
              <a:extLst>
                <a:ext uri="{FF2B5EF4-FFF2-40B4-BE49-F238E27FC236}">
                  <a16:creationId xmlns:a16="http://schemas.microsoft.com/office/drawing/2014/main" id="{DC6EBCB6-6EBF-4662-81BA-0E87DE4FD3A9}"/>
                </a:ext>
              </a:extLst>
            </p:cNvPr>
            <p:cNvSpPr/>
            <p:nvPr/>
          </p:nvSpPr>
          <p:spPr>
            <a:xfrm>
              <a:off x="1248616" y="2284252"/>
              <a:ext cx="569122" cy="387795"/>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latin typeface="Century Gothic" panose="020B0502020202020204" pitchFamily="34" charset="0"/>
                </a:rPr>
                <a:t>20</a:t>
              </a:r>
            </a:p>
          </p:txBody>
        </p:sp>
      </p:grpSp>
      <p:sp>
        <p:nvSpPr>
          <p:cNvPr id="14" name="Rectangle 13">
            <a:extLst>
              <a:ext uri="{FF2B5EF4-FFF2-40B4-BE49-F238E27FC236}">
                <a16:creationId xmlns:a16="http://schemas.microsoft.com/office/drawing/2014/main" id="{664934CB-BDA2-4C22-B05B-45E5B762C638}"/>
              </a:ext>
            </a:extLst>
          </p:cNvPr>
          <p:cNvSpPr/>
          <p:nvPr/>
        </p:nvSpPr>
        <p:spPr>
          <a:xfrm>
            <a:off x="1759889" y="3041205"/>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latin typeface="Century Gothic" panose="020B0502020202020204" pitchFamily="34" charset="0"/>
              </a:rPr>
              <a:t>40</a:t>
            </a:r>
          </a:p>
        </p:txBody>
      </p:sp>
      <p:grpSp>
        <p:nvGrpSpPr>
          <p:cNvPr id="58" name="Group 57">
            <a:extLst>
              <a:ext uri="{FF2B5EF4-FFF2-40B4-BE49-F238E27FC236}">
                <a16:creationId xmlns:a16="http://schemas.microsoft.com/office/drawing/2014/main" id="{66F6CD12-0288-47AD-BF94-6A89BD2E16D8}"/>
              </a:ext>
            </a:extLst>
          </p:cNvPr>
          <p:cNvGrpSpPr/>
          <p:nvPr/>
        </p:nvGrpSpPr>
        <p:grpSpPr>
          <a:xfrm>
            <a:off x="3833832" y="2284252"/>
            <a:ext cx="1476336" cy="387795"/>
            <a:chOff x="1248616" y="2284252"/>
            <a:chExt cx="1476336" cy="387795"/>
          </a:xfrm>
          <a:solidFill>
            <a:schemeClr val="bg1"/>
          </a:solidFill>
        </p:grpSpPr>
        <p:sp>
          <p:nvSpPr>
            <p:cNvPr id="59" name="Rectangle 58">
              <a:extLst>
                <a:ext uri="{FF2B5EF4-FFF2-40B4-BE49-F238E27FC236}">
                  <a16:creationId xmlns:a16="http://schemas.microsoft.com/office/drawing/2014/main" id="{2CB9354E-2A4B-4780-9131-FAF324675B65}"/>
                </a:ext>
              </a:extLst>
            </p:cNvPr>
            <p:cNvSpPr/>
            <p:nvPr/>
          </p:nvSpPr>
          <p:spPr>
            <a:xfrm>
              <a:off x="2155830" y="2284252"/>
              <a:ext cx="569122" cy="387795"/>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latin typeface="Century Gothic" panose="020B0502020202020204" pitchFamily="34" charset="0"/>
                </a:rPr>
                <a:t>18</a:t>
              </a:r>
            </a:p>
          </p:txBody>
        </p:sp>
        <p:sp>
          <p:nvSpPr>
            <p:cNvPr id="60" name="Rectangle 59">
              <a:extLst>
                <a:ext uri="{FF2B5EF4-FFF2-40B4-BE49-F238E27FC236}">
                  <a16:creationId xmlns:a16="http://schemas.microsoft.com/office/drawing/2014/main" id="{DA97D9E8-0ABD-42FE-B0CF-FEBE3666B9A4}"/>
                </a:ext>
              </a:extLst>
            </p:cNvPr>
            <p:cNvSpPr/>
            <p:nvPr/>
          </p:nvSpPr>
          <p:spPr>
            <a:xfrm>
              <a:off x="1248616" y="2284252"/>
              <a:ext cx="569122" cy="387795"/>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latin typeface="Century Gothic" panose="020B0502020202020204" pitchFamily="34" charset="0"/>
                </a:rPr>
                <a:t>30</a:t>
              </a:r>
            </a:p>
          </p:txBody>
        </p:sp>
      </p:grpSp>
      <p:grpSp>
        <p:nvGrpSpPr>
          <p:cNvPr id="6" name="Group 5">
            <a:extLst>
              <a:ext uri="{FF2B5EF4-FFF2-40B4-BE49-F238E27FC236}">
                <a16:creationId xmlns:a16="http://schemas.microsoft.com/office/drawing/2014/main" id="{080D5CA2-657E-4E34-8EBE-EE916DFF063A}"/>
              </a:ext>
            </a:extLst>
          </p:cNvPr>
          <p:cNvGrpSpPr/>
          <p:nvPr/>
        </p:nvGrpSpPr>
        <p:grpSpPr>
          <a:xfrm>
            <a:off x="6361382" y="2284252"/>
            <a:ext cx="1476336" cy="387795"/>
            <a:chOff x="6372342" y="2284252"/>
            <a:chExt cx="1476336" cy="387795"/>
          </a:xfrm>
        </p:grpSpPr>
        <p:sp>
          <p:nvSpPr>
            <p:cNvPr id="62" name="Rectangle 61">
              <a:extLst>
                <a:ext uri="{FF2B5EF4-FFF2-40B4-BE49-F238E27FC236}">
                  <a16:creationId xmlns:a16="http://schemas.microsoft.com/office/drawing/2014/main" id="{91744E96-1943-408A-851D-FFBB75AF6BAC}"/>
                </a:ext>
              </a:extLst>
            </p:cNvPr>
            <p:cNvSpPr/>
            <p:nvPr/>
          </p:nvSpPr>
          <p:spPr>
            <a:xfrm>
              <a:off x="7279556" y="2284252"/>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latin typeface="Century Gothic" panose="020B0502020202020204" pitchFamily="34" charset="0"/>
                </a:rPr>
                <a:t>35</a:t>
              </a:r>
            </a:p>
          </p:txBody>
        </p:sp>
        <p:sp>
          <p:nvSpPr>
            <p:cNvPr id="63" name="Rectangle 62">
              <a:extLst>
                <a:ext uri="{FF2B5EF4-FFF2-40B4-BE49-F238E27FC236}">
                  <a16:creationId xmlns:a16="http://schemas.microsoft.com/office/drawing/2014/main" id="{7E39C5E2-00B8-4508-9613-9D9CC7042A84}"/>
                </a:ext>
              </a:extLst>
            </p:cNvPr>
            <p:cNvSpPr/>
            <p:nvPr/>
          </p:nvSpPr>
          <p:spPr>
            <a:xfrm>
              <a:off x="6372342" y="2284252"/>
              <a:ext cx="569122" cy="3877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latin typeface="Century Gothic" panose="020B0502020202020204" pitchFamily="34" charset="0"/>
                </a:rPr>
                <a:t>49</a:t>
              </a:r>
            </a:p>
          </p:txBody>
        </p:sp>
      </p:grpSp>
    </p:spTree>
    <p:extLst>
      <p:ext uri="{BB962C8B-B14F-4D97-AF65-F5344CB8AC3E}">
        <p14:creationId xmlns:p14="http://schemas.microsoft.com/office/powerpoint/2010/main" val="293823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2"/>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number to its multiple.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48A17515-4E17-4845-96B7-5C0BD8ED9BD4}"/>
              </a:ext>
            </a:extLst>
          </p:cNvPr>
          <p:cNvGraphicFramePr>
            <a:graphicFrameLocks noGrp="1"/>
          </p:cNvGraphicFramePr>
          <p:nvPr>
            <p:extLst>
              <p:ext uri="{D42A27DB-BD31-4B8C-83A1-F6EECF244321}">
                <p14:modId xmlns:p14="http://schemas.microsoft.com/office/powerpoint/2010/main" val="3379252407"/>
              </p:ext>
            </p:extLst>
          </p:nvPr>
        </p:nvGraphicFramePr>
        <p:xfrm>
          <a:off x="1967938" y="1442261"/>
          <a:ext cx="5208123" cy="3443398"/>
        </p:xfrm>
        <a:graphic>
          <a:graphicData uri="http://schemas.openxmlformats.org/drawingml/2006/table">
            <a:tbl>
              <a:tblPr firstRow="1" bandRow="1">
                <a:tableStyleId>{5C22544A-7EE6-4342-B048-85BDC9FD1C3A}</a:tableStyleId>
              </a:tblPr>
              <a:tblGrid>
                <a:gridCol w="1736041">
                  <a:extLst>
                    <a:ext uri="{9D8B030D-6E8A-4147-A177-3AD203B41FA5}">
                      <a16:colId xmlns:a16="http://schemas.microsoft.com/office/drawing/2014/main" val="906732488"/>
                    </a:ext>
                  </a:extLst>
                </a:gridCol>
                <a:gridCol w="1736041">
                  <a:extLst>
                    <a:ext uri="{9D8B030D-6E8A-4147-A177-3AD203B41FA5}">
                      <a16:colId xmlns:a16="http://schemas.microsoft.com/office/drawing/2014/main" val="1098579741"/>
                    </a:ext>
                  </a:extLst>
                </a:gridCol>
                <a:gridCol w="1736041">
                  <a:extLst>
                    <a:ext uri="{9D8B030D-6E8A-4147-A177-3AD203B41FA5}">
                      <a16:colId xmlns:a16="http://schemas.microsoft.com/office/drawing/2014/main" val="2669431506"/>
                    </a:ext>
                  </a:extLst>
                </a:gridCol>
              </a:tblGrid>
              <a:tr h="575158">
                <a:tc>
                  <a:txBody>
                    <a:bodyPr/>
                    <a:lstStyle/>
                    <a:p>
                      <a:pPr algn="ctr"/>
                      <a:r>
                        <a:rPr lang="en-GB" sz="2500" b="1" dirty="0">
                          <a:solidFill>
                            <a:schemeClr val="tx1"/>
                          </a:solidFill>
                          <a:latin typeface="Century Gothic" panose="020B0502020202020204" pitchFamily="34" charset="0"/>
                        </a:rPr>
                        <a:t>Number</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algn="ctr"/>
                      <a:endParaRPr lang="en-GB" sz="2500" b="1" dirty="0">
                        <a:solidFill>
                          <a:schemeClr val="tx1"/>
                        </a:solidFill>
                        <a:latin typeface="Century Gothic" panose="020B0502020202020204" pitchFamily="34" charset="0"/>
                      </a:endParaRPr>
                    </a:p>
                  </a:txBody>
                  <a:tcPr marL="105674" marR="105674" marT="52837" marB="5283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500" b="1" dirty="0">
                          <a:solidFill>
                            <a:schemeClr val="tx1"/>
                          </a:solidFill>
                          <a:latin typeface="Century Gothic" panose="020B0502020202020204" pitchFamily="34" charset="0"/>
                        </a:rPr>
                        <a:t>Multiple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3516856"/>
                  </a:ext>
                </a:extLst>
              </a:tr>
              <a:tr h="754800">
                <a:tc>
                  <a:txBody>
                    <a:bodyPr/>
                    <a:lstStyle/>
                    <a:p>
                      <a:pPr algn="ctr"/>
                      <a:r>
                        <a:rPr lang="en-GB" sz="2500" b="1" dirty="0">
                          <a:solidFill>
                            <a:schemeClr val="tx1"/>
                          </a:solidFill>
                          <a:latin typeface="Century Gothic" panose="020B0502020202020204" pitchFamily="34" charset="0"/>
                        </a:rPr>
                        <a:t>6</a:t>
                      </a:r>
                    </a:p>
                  </a:txBody>
                  <a:tcPr marL="0" marR="0" marT="0" marB="0"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400" dirty="0">
                        <a:solidFill>
                          <a:schemeClr val="tx1"/>
                        </a:solidFill>
                        <a:latin typeface="SassoonCRInfantMedium" panose="02000603020000020003"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1" dirty="0">
                          <a:solidFill>
                            <a:schemeClr val="tx1"/>
                          </a:solidFill>
                          <a:latin typeface="Century Gothic" panose="020B0502020202020204" pitchFamily="34" charset="0"/>
                        </a:rPr>
                        <a:t>32</a:t>
                      </a:r>
                    </a:p>
                  </a:txBody>
                  <a:tcPr marL="0" marR="0" marT="0" marB="0"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76549010"/>
                  </a:ext>
                </a:extLst>
              </a:tr>
              <a:tr h="301920">
                <a:tc>
                  <a:txBody>
                    <a:bodyPr/>
                    <a:lstStyle/>
                    <a:p>
                      <a:pPr algn="ctr"/>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a:txBody>
                    <a:bodyPr/>
                    <a:lstStyle/>
                    <a:p>
                      <a:pPr algn="ctr"/>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3198605"/>
                  </a:ext>
                </a:extLst>
              </a:tr>
              <a:tr h="754800">
                <a:tc>
                  <a:txBody>
                    <a:bodyPr/>
                    <a:lstStyle/>
                    <a:p>
                      <a:pPr algn="ctr"/>
                      <a:r>
                        <a:rPr lang="en-GB" sz="2500" b="1" dirty="0">
                          <a:solidFill>
                            <a:schemeClr val="tx1"/>
                          </a:solidFill>
                          <a:latin typeface="Century Gothic" panose="020B0502020202020204" pitchFamily="34" charset="0"/>
                        </a:rPr>
                        <a:t>4</a:t>
                      </a:r>
                    </a:p>
                  </a:txBody>
                  <a:tcPr marL="191720" marR="191720" marT="95859" marB="95859"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400" dirty="0">
                        <a:solidFill>
                          <a:schemeClr val="tx1"/>
                        </a:solidFill>
                        <a:latin typeface="SassoonCRInfantMedium" panose="02000603020000020003"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1" dirty="0">
                          <a:solidFill>
                            <a:schemeClr val="tx1"/>
                          </a:solidFill>
                          <a:latin typeface="Century Gothic" panose="020B0502020202020204" pitchFamily="34" charset="0"/>
                        </a:rPr>
                        <a:t>35</a:t>
                      </a:r>
                    </a:p>
                  </a:txBody>
                  <a:tcPr marL="191720" marR="191720" marT="95859" marB="95859"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6801552"/>
                  </a:ext>
                </a:extLst>
              </a:tr>
              <a:tr h="301920">
                <a:tc>
                  <a:txBody>
                    <a:bodyPr/>
                    <a:lstStyle/>
                    <a:p>
                      <a:pPr algn="ctr"/>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a:txBody>
                    <a:bodyPr/>
                    <a:lstStyle/>
                    <a:p>
                      <a:pPr algn="ctr"/>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921153"/>
                  </a:ext>
                </a:extLst>
              </a:tr>
              <a:tr h="754800">
                <a:tc>
                  <a:txBody>
                    <a:bodyPr/>
                    <a:lstStyle/>
                    <a:p>
                      <a:pPr algn="ctr"/>
                      <a:r>
                        <a:rPr lang="en-GB" sz="2500" b="1" dirty="0">
                          <a:solidFill>
                            <a:schemeClr val="tx1"/>
                          </a:solidFill>
                          <a:latin typeface="Century Gothic" panose="020B0502020202020204" pitchFamily="34" charset="0"/>
                        </a:rPr>
                        <a:t>7</a:t>
                      </a:r>
                    </a:p>
                  </a:txBody>
                  <a:tcPr marL="191720" marR="191720" marT="95859" marB="95859"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400" dirty="0">
                        <a:solidFill>
                          <a:schemeClr val="tx1"/>
                        </a:solidFill>
                        <a:latin typeface="SassoonCRInfantMedium" panose="02000603020000020003"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1" dirty="0">
                          <a:solidFill>
                            <a:schemeClr val="tx1"/>
                          </a:solidFill>
                          <a:latin typeface="Century Gothic" panose="020B0502020202020204" pitchFamily="34" charset="0"/>
                        </a:rPr>
                        <a:t>54</a:t>
                      </a:r>
                    </a:p>
                  </a:txBody>
                  <a:tcPr marL="191720" marR="191720" marT="95859" marB="95859"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7994461"/>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2"/>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number to its multiple.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cxnSp>
        <p:nvCxnSpPr>
          <p:cNvPr id="3" name="Straight Connector 2">
            <a:extLst>
              <a:ext uri="{FF2B5EF4-FFF2-40B4-BE49-F238E27FC236}">
                <a16:creationId xmlns:a16="http://schemas.microsoft.com/office/drawing/2014/main" id="{9FCA2D06-9DCB-41DE-B1E6-E4E45F6394BD}"/>
              </a:ext>
            </a:extLst>
          </p:cNvPr>
          <p:cNvCxnSpPr/>
          <p:nvPr/>
        </p:nvCxnSpPr>
        <p:spPr>
          <a:xfrm>
            <a:off x="3617843" y="2372139"/>
            <a:ext cx="1855305" cy="218660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C16ECBB-E617-45D7-87FE-A8D8958ADD15}"/>
              </a:ext>
            </a:extLst>
          </p:cNvPr>
          <p:cNvCxnSpPr>
            <a:cxnSpLocks/>
          </p:cNvCxnSpPr>
          <p:nvPr/>
        </p:nvCxnSpPr>
        <p:spPr>
          <a:xfrm flipV="1">
            <a:off x="3617843" y="2372139"/>
            <a:ext cx="1855305" cy="105686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DBD0EA3-E7FD-4521-A5AA-F3E776D468F4}"/>
              </a:ext>
            </a:extLst>
          </p:cNvPr>
          <p:cNvCxnSpPr>
            <a:cxnSpLocks/>
          </p:cNvCxnSpPr>
          <p:nvPr/>
        </p:nvCxnSpPr>
        <p:spPr>
          <a:xfrm flipV="1">
            <a:off x="3617843" y="3467099"/>
            <a:ext cx="1855305" cy="105686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6" name="Table 5">
            <a:extLst>
              <a:ext uri="{FF2B5EF4-FFF2-40B4-BE49-F238E27FC236}">
                <a16:creationId xmlns:a16="http://schemas.microsoft.com/office/drawing/2014/main" id="{48A17515-4E17-4845-96B7-5C0BD8ED9BD4}"/>
              </a:ext>
            </a:extLst>
          </p:cNvPr>
          <p:cNvGraphicFramePr>
            <a:graphicFrameLocks noGrp="1"/>
          </p:cNvGraphicFramePr>
          <p:nvPr/>
        </p:nvGraphicFramePr>
        <p:xfrm>
          <a:off x="1967938" y="1442261"/>
          <a:ext cx="5208123" cy="3443398"/>
        </p:xfrm>
        <a:graphic>
          <a:graphicData uri="http://schemas.openxmlformats.org/drawingml/2006/table">
            <a:tbl>
              <a:tblPr firstRow="1" bandRow="1">
                <a:tableStyleId>{5C22544A-7EE6-4342-B048-85BDC9FD1C3A}</a:tableStyleId>
              </a:tblPr>
              <a:tblGrid>
                <a:gridCol w="1736041">
                  <a:extLst>
                    <a:ext uri="{9D8B030D-6E8A-4147-A177-3AD203B41FA5}">
                      <a16:colId xmlns:a16="http://schemas.microsoft.com/office/drawing/2014/main" val="906732488"/>
                    </a:ext>
                  </a:extLst>
                </a:gridCol>
                <a:gridCol w="1736041">
                  <a:extLst>
                    <a:ext uri="{9D8B030D-6E8A-4147-A177-3AD203B41FA5}">
                      <a16:colId xmlns:a16="http://schemas.microsoft.com/office/drawing/2014/main" val="1098579741"/>
                    </a:ext>
                  </a:extLst>
                </a:gridCol>
                <a:gridCol w="1736041">
                  <a:extLst>
                    <a:ext uri="{9D8B030D-6E8A-4147-A177-3AD203B41FA5}">
                      <a16:colId xmlns:a16="http://schemas.microsoft.com/office/drawing/2014/main" val="2669431506"/>
                    </a:ext>
                  </a:extLst>
                </a:gridCol>
              </a:tblGrid>
              <a:tr h="575158">
                <a:tc>
                  <a:txBody>
                    <a:bodyPr/>
                    <a:lstStyle/>
                    <a:p>
                      <a:pPr algn="ctr"/>
                      <a:r>
                        <a:rPr lang="en-GB" sz="2500" b="1" dirty="0">
                          <a:solidFill>
                            <a:schemeClr val="tx1"/>
                          </a:solidFill>
                          <a:latin typeface="Century Gothic" panose="020B0502020202020204" pitchFamily="34" charset="0"/>
                        </a:rPr>
                        <a:t>Number</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algn="ctr"/>
                      <a:endParaRPr lang="en-GB" sz="2500" b="1" dirty="0">
                        <a:solidFill>
                          <a:schemeClr val="tx1"/>
                        </a:solidFill>
                        <a:latin typeface="Century Gothic" panose="020B0502020202020204" pitchFamily="34" charset="0"/>
                      </a:endParaRPr>
                    </a:p>
                  </a:txBody>
                  <a:tcPr marL="105674" marR="105674" marT="52837" marB="5283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500" b="1" dirty="0">
                          <a:solidFill>
                            <a:schemeClr val="tx1"/>
                          </a:solidFill>
                          <a:latin typeface="Century Gothic" panose="020B0502020202020204" pitchFamily="34" charset="0"/>
                        </a:rPr>
                        <a:t>Multiple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3516856"/>
                  </a:ext>
                </a:extLst>
              </a:tr>
              <a:tr h="754800">
                <a:tc>
                  <a:txBody>
                    <a:bodyPr/>
                    <a:lstStyle/>
                    <a:p>
                      <a:pPr algn="ctr"/>
                      <a:r>
                        <a:rPr lang="en-GB" sz="2500" b="1" dirty="0">
                          <a:solidFill>
                            <a:schemeClr val="tx1"/>
                          </a:solidFill>
                          <a:latin typeface="Century Gothic" panose="020B0502020202020204" pitchFamily="34" charset="0"/>
                        </a:rPr>
                        <a:t>6</a:t>
                      </a:r>
                    </a:p>
                  </a:txBody>
                  <a:tcPr marL="0" marR="0" marT="0" marB="0"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400" dirty="0">
                        <a:solidFill>
                          <a:schemeClr val="tx1"/>
                        </a:solidFill>
                        <a:latin typeface="SassoonCRInfantMedium" panose="02000603020000020003"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1" dirty="0">
                          <a:solidFill>
                            <a:schemeClr val="tx1"/>
                          </a:solidFill>
                          <a:latin typeface="Century Gothic" panose="020B0502020202020204" pitchFamily="34" charset="0"/>
                        </a:rPr>
                        <a:t>32</a:t>
                      </a:r>
                    </a:p>
                  </a:txBody>
                  <a:tcPr marL="0" marR="0" marT="0" marB="0"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76549010"/>
                  </a:ext>
                </a:extLst>
              </a:tr>
              <a:tr h="301920">
                <a:tc>
                  <a:txBody>
                    <a:bodyPr/>
                    <a:lstStyle/>
                    <a:p>
                      <a:pPr algn="ctr"/>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a:txBody>
                    <a:bodyPr/>
                    <a:lstStyle/>
                    <a:p>
                      <a:pPr algn="ctr"/>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3198605"/>
                  </a:ext>
                </a:extLst>
              </a:tr>
              <a:tr h="754800">
                <a:tc>
                  <a:txBody>
                    <a:bodyPr/>
                    <a:lstStyle/>
                    <a:p>
                      <a:pPr algn="ctr"/>
                      <a:r>
                        <a:rPr lang="en-GB" sz="2500" b="1" dirty="0">
                          <a:solidFill>
                            <a:schemeClr val="tx1"/>
                          </a:solidFill>
                          <a:latin typeface="Century Gothic" panose="020B0502020202020204" pitchFamily="34" charset="0"/>
                        </a:rPr>
                        <a:t>4</a:t>
                      </a:r>
                    </a:p>
                  </a:txBody>
                  <a:tcPr marL="191720" marR="191720" marT="95859" marB="95859"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400" dirty="0">
                        <a:solidFill>
                          <a:schemeClr val="tx1"/>
                        </a:solidFill>
                        <a:latin typeface="SassoonCRInfantMedium" panose="02000603020000020003"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1" dirty="0">
                          <a:solidFill>
                            <a:schemeClr val="tx1"/>
                          </a:solidFill>
                          <a:latin typeface="Century Gothic" panose="020B0502020202020204" pitchFamily="34" charset="0"/>
                        </a:rPr>
                        <a:t>35</a:t>
                      </a:r>
                    </a:p>
                  </a:txBody>
                  <a:tcPr marL="191720" marR="191720" marT="95859" marB="95859"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6801552"/>
                  </a:ext>
                </a:extLst>
              </a:tr>
              <a:tr h="301920">
                <a:tc>
                  <a:txBody>
                    <a:bodyPr/>
                    <a:lstStyle/>
                    <a:p>
                      <a:pPr algn="ctr"/>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tc>
                <a:tc>
                  <a:txBody>
                    <a:bodyPr/>
                    <a:lstStyle/>
                    <a:p>
                      <a:pPr algn="ctr"/>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921153"/>
                  </a:ext>
                </a:extLst>
              </a:tr>
              <a:tr h="754800">
                <a:tc>
                  <a:txBody>
                    <a:bodyPr/>
                    <a:lstStyle/>
                    <a:p>
                      <a:pPr algn="ctr"/>
                      <a:r>
                        <a:rPr lang="en-GB" sz="2500" b="1" dirty="0">
                          <a:solidFill>
                            <a:schemeClr val="tx1"/>
                          </a:solidFill>
                          <a:latin typeface="Century Gothic" panose="020B0502020202020204" pitchFamily="34" charset="0"/>
                        </a:rPr>
                        <a:t>7</a:t>
                      </a:r>
                    </a:p>
                  </a:txBody>
                  <a:tcPr marL="191720" marR="191720" marT="95859" marB="95859"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400" dirty="0">
                        <a:solidFill>
                          <a:schemeClr val="tx1"/>
                        </a:solidFill>
                        <a:latin typeface="SassoonCRInfantMedium" panose="02000603020000020003"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1" dirty="0">
                          <a:solidFill>
                            <a:schemeClr val="tx1"/>
                          </a:solidFill>
                          <a:latin typeface="Century Gothic" panose="020B0502020202020204" pitchFamily="34" charset="0"/>
                        </a:rPr>
                        <a:t>54</a:t>
                      </a:r>
                    </a:p>
                  </a:txBody>
                  <a:tcPr marL="191720" marR="191720" marT="95859" marB="95859"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7994461"/>
                  </a:ext>
                </a:extLst>
              </a:tr>
            </a:tbl>
          </a:graphicData>
        </a:graphic>
      </p:graphicFrame>
    </p:spTree>
    <p:extLst>
      <p:ext uri="{BB962C8B-B14F-4D97-AF65-F5344CB8AC3E}">
        <p14:creationId xmlns:p14="http://schemas.microsoft.com/office/powerpoint/2010/main" val="408010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2"/>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True or false?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9" name="Rounded Rectangle 2">
            <a:extLst>
              <a:ext uri="{FF2B5EF4-FFF2-40B4-BE49-F238E27FC236}">
                <a16:creationId xmlns:a16="http://schemas.microsoft.com/office/drawing/2014/main" id="{573A659E-6F6B-4090-8A01-F449252C9E50}"/>
              </a:ext>
            </a:extLst>
          </p:cNvPr>
          <p:cNvSpPr/>
          <p:nvPr/>
        </p:nvSpPr>
        <p:spPr>
          <a:xfrm>
            <a:off x="2630122" y="2428581"/>
            <a:ext cx="3883756" cy="1501526"/>
          </a:xfrm>
          <a:prstGeom prst="round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54 is a multiple of 7.</a:t>
            </a:r>
          </a:p>
        </p:txBody>
      </p:sp>
    </p:spTree>
    <p:extLst>
      <p:ext uri="{BB962C8B-B14F-4D97-AF65-F5344CB8AC3E}">
        <p14:creationId xmlns:p14="http://schemas.microsoft.com/office/powerpoint/2010/main" val="10322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2"/>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True or false?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False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9" name="Rounded Rectangle 2">
            <a:extLst>
              <a:ext uri="{FF2B5EF4-FFF2-40B4-BE49-F238E27FC236}">
                <a16:creationId xmlns:a16="http://schemas.microsoft.com/office/drawing/2014/main" id="{573A659E-6F6B-4090-8A01-F449252C9E50}"/>
              </a:ext>
            </a:extLst>
          </p:cNvPr>
          <p:cNvSpPr/>
          <p:nvPr/>
        </p:nvSpPr>
        <p:spPr>
          <a:xfrm>
            <a:off x="2630122" y="2428581"/>
            <a:ext cx="3883756" cy="1501526"/>
          </a:xfrm>
          <a:prstGeom prst="round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54 is a multiple of 7.</a:t>
            </a:r>
          </a:p>
        </p:txBody>
      </p:sp>
    </p:spTree>
    <p:extLst>
      <p:ext uri="{BB962C8B-B14F-4D97-AF65-F5344CB8AC3E}">
        <p14:creationId xmlns:p14="http://schemas.microsoft.com/office/powerpoint/2010/main" val="330887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2"/>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sequence of multiples.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1" name="Table 10">
            <a:extLst>
              <a:ext uri="{FF2B5EF4-FFF2-40B4-BE49-F238E27FC236}">
                <a16:creationId xmlns:a16="http://schemas.microsoft.com/office/drawing/2014/main" id="{D9B5E403-C537-4807-A1B6-923104A449B9}"/>
              </a:ext>
            </a:extLst>
          </p:cNvPr>
          <p:cNvGraphicFramePr>
            <a:graphicFrameLocks noGrp="1"/>
          </p:cNvGraphicFramePr>
          <p:nvPr>
            <p:extLst>
              <p:ext uri="{D42A27DB-BD31-4B8C-83A1-F6EECF244321}">
                <p14:modId xmlns:p14="http://schemas.microsoft.com/office/powerpoint/2010/main" val="2005158126"/>
              </p:ext>
            </p:extLst>
          </p:nvPr>
        </p:nvGraphicFramePr>
        <p:xfrm>
          <a:off x="1229343" y="2584938"/>
          <a:ext cx="6830409" cy="844062"/>
        </p:xfrm>
        <a:graphic>
          <a:graphicData uri="http://schemas.openxmlformats.org/drawingml/2006/table">
            <a:tbl>
              <a:tblPr firstRow="1" bandRow="1">
                <a:tableStyleId>{5940675A-B579-460E-94D1-54222C63F5DA}</a:tableStyleId>
              </a:tblPr>
              <a:tblGrid>
                <a:gridCol w="822419">
                  <a:extLst>
                    <a:ext uri="{9D8B030D-6E8A-4147-A177-3AD203B41FA5}">
                      <a16:colId xmlns:a16="http://schemas.microsoft.com/office/drawing/2014/main" val="1080606642"/>
                    </a:ext>
                  </a:extLst>
                </a:gridCol>
                <a:gridCol w="164484">
                  <a:extLst>
                    <a:ext uri="{9D8B030D-6E8A-4147-A177-3AD203B41FA5}">
                      <a16:colId xmlns:a16="http://schemas.microsoft.com/office/drawing/2014/main" val="1209587009"/>
                    </a:ext>
                  </a:extLst>
                </a:gridCol>
                <a:gridCol w="844062">
                  <a:extLst>
                    <a:ext uri="{9D8B030D-6E8A-4147-A177-3AD203B41FA5}">
                      <a16:colId xmlns:a16="http://schemas.microsoft.com/office/drawing/2014/main" val="1460895973"/>
                    </a:ext>
                  </a:extLst>
                </a:gridCol>
                <a:gridCol w="164484">
                  <a:extLst>
                    <a:ext uri="{9D8B030D-6E8A-4147-A177-3AD203B41FA5}">
                      <a16:colId xmlns:a16="http://schemas.microsoft.com/office/drawing/2014/main" val="190218824"/>
                    </a:ext>
                  </a:extLst>
                </a:gridCol>
                <a:gridCol w="822419">
                  <a:extLst>
                    <a:ext uri="{9D8B030D-6E8A-4147-A177-3AD203B41FA5}">
                      <a16:colId xmlns:a16="http://schemas.microsoft.com/office/drawing/2014/main" val="2973162071"/>
                    </a:ext>
                  </a:extLst>
                </a:gridCol>
                <a:gridCol w="164484">
                  <a:extLst>
                    <a:ext uri="{9D8B030D-6E8A-4147-A177-3AD203B41FA5}">
                      <a16:colId xmlns:a16="http://schemas.microsoft.com/office/drawing/2014/main" val="3765077202"/>
                    </a:ext>
                  </a:extLst>
                </a:gridCol>
                <a:gridCol w="822419">
                  <a:extLst>
                    <a:ext uri="{9D8B030D-6E8A-4147-A177-3AD203B41FA5}">
                      <a16:colId xmlns:a16="http://schemas.microsoft.com/office/drawing/2014/main" val="3159123435"/>
                    </a:ext>
                  </a:extLst>
                </a:gridCol>
                <a:gridCol w="164484">
                  <a:extLst>
                    <a:ext uri="{9D8B030D-6E8A-4147-A177-3AD203B41FA5}">
                      <a16:colId xmlns:a16="http://schemas.microsoft.com/office/drawing/2014/main" val="1873548303"/>
                    </a:ext>
                  </a:extLst>
                </a:gridCol>
                <a:gridCol w="844062">
                  <a:extLst>
                    <a:ext uri="{9D8B030D-6E8A-4147-A177-3AD203B41FA5}">
                      <a16:colId xmlns:a16="http://schemas.microsoft.com/office/drawing/2014/main" val="2335112406"/>
                    </a:ext>
                  </a:extLst>
                </a:gridCol>
                <a:gridCol w="164484">
                  <a:extLst>
                    <a:ext uri="{9D8B030D-6E8A-4147-A177-3AD203B41FA5}">
                      <a16:colId xmlns:a16="http://schemas.microsoft.com/office/drawing/2014/main" val="3401276599"/>
                    </a:ext>
                  </a:extLst>
                </a:gridCol>
                <a:gridCol w="844062">
                  <a:extLst>
                    <a:ext uri="{9D8B030D-6E8A-4147-A177-3AD203B41FA5}">
                      <a16:colId xmlns:a16="http://schemas.microsoft.com/office/drawing/2014/main" val="2703798321"/>
                    </a:ext>
                  </a:extLst>
                </a:gridCol>
                <a:gridCol w="164484">
                  <a:extLst>
                    <a:ext uri="{9D8B030D-6E8A-4147-A177-3AD203B41FA5}">
                      <a16:colId xmlns:a16="http://schemas.microsoft.com/office/drawing/2014/main" val="3539189147"/>
                    </a:ext>
                  </a:extLst>
                </a:gridCol>
                <a:gridCol w="844062">
                  <a:extLst>
                    <a:ext uri="{9D8B030D-6E8A-4147-A177-3AD203B41FA5}">
                      <a16:colId xmlns:a16="http://schemas.microsoft.com/office/drawing/2014/main" val="3403045501"/>
                    </a:ext>
                  </a:extLst>
                </a:gridCol>
              </a:tblGrid>
              <a:tr h="844062">
                <a:tc>
                  <a:txBody>
                    <a:bodyPr/>
                    <a:lstStyle/>
                    <a:p>
                      <a:pPr algn="ctr"/>
                      <a:r>
                        <a:rPr lang="en-GB" sz="3300" b="1" dirty="0">
                          <a:latin typeface="Century Gothic" panose="020B0502020202020204" pitchFamily="34" charset="0"/>
                        </a:rPr>
                        <a:t>24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solidFill>
                          <a:srgbClr val="FF0000"/>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300" b="1" dirty="0">
                          <a:latin typeface="Century Gothic" panose="020B0502020202020204" pitchFamily="34" charset="0"/>
                        </a:rPr>
                        <a:t>36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300" b="1" dirty="0">
                          <a:latin typeface="Century Gothic" panose="020B0502020202020204" pitchFamily="34" charset="0"/>
                        </a:rPr>
                        <a:t>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solidFill>
                          <a:srgbClr val="FF0000"/>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dirty="0">
                        <a:solidFill>
                          <a:srgbClr val="FF0000"/>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solidFill>
                          <a:srgbClr val="FF0000"/>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300" b="1" dirty="0">
                        <a:solidFill>
                          <a:srgbClr val="FF0000"/>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300" b="1" dirty="0">
                        <a:solidFill>
                          <a:srgbClr val="FF0000"/>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2969536"/>
                  </a:ext>
                </a:extLst>
              </a:tr>
            </a:tbl>
          </a:graphicData>
        </a:graphic>
      </p:graphicFrame>
    </p:spTree>
    <p:extLst>
      <p:ext uri="{BB962C8B-B14F-4D97-AF65-F5344CB8AC3E}">
        <p14:creationId xmlns:p14="http://schemas.microsoft.com/office/powerpoint/2010/main" val="3420522394"/>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0EF8F11D-A449-4684-B8E0-461263A2E192}">
  <ds:schemaRefs>
    <ds:schemaRef ds:uri="http://schemas.microsoft.com/office/2006/documentManagement/types"/>
    <ds:schemaRef ds:uri="86144f90-c7b6-48d0-aae5-f5e9e48cc3df"/>
    <ds:schemaRef ds:uri="0f0ae0ff-29c4-4766-b250-c1a9bee8d430"/>
    <ds:schemaRef ds:uri="http://purl.org/dc/elements/1.1/"/>
    <ds:schemaRef ds:uri="http://schemas.microsoft.com/office/2006/metadata/properties"/>
    <ds:schemaRef ds:uri="http://schemas.microsoft.com/sharepoint/v3"/>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5019CA9-2BBD-4D00-B1EA-ECA145B4C24A}"/>
</file>

<file path=docProps/app.xml><?xml version="1.0" encoding="utf-8"?>
<Properties xmlns="http://schemas.openxmlformats.org/officeDocument/2006/extended-properties" xmlns:vt="http://schemas.openxmlformats.org/officeDocument/2006/docPropsVTypes">
  <Template>Office Theme</Template>
  <TotalTime>1239</TotalTime>
  <Words>741</Words>
  <Application>Microsoft Office PowerPoint</Application>
  <PresentationFormat>On-screen Show (4:3)</PresentationFormat>
  <Paragraphs>348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Davina S</cp:lastModifiedBy>
  <cp:revision>48</cp:revision>
  <dcterms:created xsi:type="dcterms:W3CDTF">2018-03-17T10:08:43Z</dcterms:created>
  <dcterms:modified xsi:type="dcterms:W3CDTF">2019-08-20T12:07:39Z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19456">
    <vt:lpwstr>268</vt:lpwstr>
  </property>
</Properties>
</file>