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7E1B5"/>
    <a:srgbClr val="1D619C"/>
    <a:srgbClr val="706F6F"/>
    <a:srgbClr val="FF9300"/>
    <a:srgbClr val="595959"/>
    <a:srgbClr val="FF0000"/>
    <a:srgbClr val="FF9933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>
        <p:scale>
          <a:sx n="122" d="100"/>
          <a:sy n="122" d="100"/>
        </p:scale>
        <p:origin x="552" y="-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1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E90084D-C250-44B6-BD56-A89ED568567C}"/>
              </a:ext>
            </a:extLst>
          </p:cNvPr>
          <p:cNvSpPr/>
          <p:nvPr/>
        </p:nvSpPr>
        <p:spPr>
          <a:xfrm>
            <a:off x="3734808" y="3640584"/>
            <a:ext cx="871476" cy="319872"/>
          </a:xfrm>
          <a:prstGeom prst="roundRect">
            <a:avLst/>
          </a:prstGeom>
          <a:noFill/>
          <a:ln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8EF7DD9-7295-4D3C-811A-EDBA10224481}"/>
              </a:ext>
            </a:extLst>
          </p:cNvPr>
          <p:cNvSpPr/>
          <p:nvPr/>
        </p:nvSpPr>
        <p:spPr>
          <a:xfrm>
            <a:off x="4668131" y="3640584"/>
            <a:ext cx="871476" cy="319872"/>
          </a:xfrm>
          <a:prstGeom prst="roundRect">
            <a:avLst/>
          </a:prstGeom>
          <a:noFill/>
          <a:ln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2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C93AE64F-1EFC-4709-9440-F403F737A4B9}"/>
              </a:ext>
            </a:extLst>
          </p:cNvPr>
          <p:cNvSpPr/>
          <p:nvPr/>
        </p:nvSpPr>
        <p:spPr>
          <a:xfrm>
            <a:off x="5601453" y="3640584"/>
            <a:ext cx="871476" cy="319872"/>
          </a:xfrm>
          <a:prstGeom prst="roundRect">
            <a:avLst/>
          </a:prstGeom>
          <a:noFill/>
          <a:ln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2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63FEE47-CCA7-405D-8C80-C87B69339298}"/>
              </a:ext>
            </a:extLst>
          </p:cNvPr>
          <p:cNvSpPr txBox="1"/>
          <p:nvPr/>
        </p:nvSpPr>
        <p:spPr>
          <a:xfrm>
            <a:off x="5282526" y="8238786"/>
            <a:ext cx="360000" cy="360000"/>
          </a:xfrm>
          <a:prstGeom prst="rect">
            <a:avLst/>
          </a:prstGeom>
          <a:noFill/>
          <a:ln>
            <a:solidFill>
              <a:srgbClr val="F76756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404DD8F-6BC1-4E40-9756-701A7E0D5AF8}"/>
              </a:ext>
            </a:extLst>
          </p:cNvPr>
          <p:cNvSpPr txBox="1"/>
          <p:nvPr/>
        </p:nvSpPr>
        <p:spPr>
          <a:xfrm>
            <a:off x="3429000" y="47307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rIns="72000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FF84D6B0-CA06-4433-BAF0-3DC07E65F669}"/>
              </a:ext>
            </a:extLst>
          </p:cNvPr>
          <p:cNvSpPr txBox="1"/>
          <p:nvPr/>
        </p:nvSpPr>
        <p:spPr>
          <a:xfrm>
            <a:off x="3429000" y="47307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900000" rIns="72000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8DE5D55-CA8C-44BD-B145-42BB8399DCFB}"/>
              </a:ext>
            </a:extLst>
          </p:cNvPr>
          <p:cNvSpPr txBox="1"/>
          <p:nvPr/>
        </p:nvSpPr>
        <p:spPr>
          <a:xfrm>
            <a:off x="3429000" y="3399159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900000" rIns="72000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ACA273-868C-47DC-AE82-7F6D9EB61C15}"/>
              </a:ext>
            </a:extLst>
          </p:cNvPr>
          <p:cNvSpPr txBox="1"/>
          <p:nvPr/>
        </p:nvSpPr>
        <p:spPr>
          <a:xfrm>
            <a:off x="3429000" y="6325245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900000" rIns="72000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8" name="Table 21">
            <a:extLst>
              <a:ext uri="{FF2B5EF4-FFF2-40B4-BE49-F238E27FC236}">
                <a16:creationId xmlns:a16="http://schemas.microsoft.com/office/drawing/2014/main" id="{9D800C76-BBC0-4F74-BF76-D046174ED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49802"/>
              </p:ext>
            </p:extLst>
          </p:nvPr>
        </p:nvGraphicFramePr>
        <p:xfrm>
          <a:off x="3570329" y="6472624"/>
          <a:ext cx="28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5926086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45860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004903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589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717670"/>
                  </a:ext>
                </a:extLst>
              </a:tr>
            </a:tbl>
          </a:graphicData>
        </a:graphic>
      </p:graphicFrame>
      <p:graphicFrame>
        <p:nvGraphicFramePr>
          <p:cNvPr id="59" name="Table 21">
            <a:extLst>
              <a:ext uri="{FF2B5EF4-FFF2-40B4-BE49-F238E27FC236}">
                <a16:creationId xmlns:a16="http://schemas.microsoft.com/office/drawing/2014/main" id="{CE752EAA-E775-4BAC-B6D4-46AFAA6BD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57950"/>
              </p:ext>
            </p:extLst>
          </p:nvPr>
        </p:nvGraphicFramePr>
        <p:xfrm>
          <a:off x="3570329" y="611385"/>
          <a:ext cx="28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5926086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45860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004903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589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717670"/>
                  </a:ext>
                </a:extLst>
              </a:tr>
            </a:tbl>
          </a:graphicData>
        </a:graphic>
      </p:graphicFrame>
      <p:graphicFrame>
        <p:nvGraphicFramePr>
          <p:cNvPr id="60" name="Table 21">
            <a:extLst>
              <a:ext uri="{FF2B5EF4-FFF2-40B4-BE49-F238E27FC236}">
                <a16:creationId xmlns:a16="http://schemas.microsoft.com/office/drawing/2014/main" id="{DE2FAEC7-BC3D-42B5-80DD-601B5DF13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51071"/>
              </p:ext>
            </p:extLst>
          </p:nvPr>
        </p:nvGraphicFramePr>
        <p:xfrm>
          <a:off x="3570329" y="3543059"/>
          <a:ext cx="28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5926086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45860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004903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589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717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067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http://schemas.microsoft.com/office/2006/metadata/properties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FE8CD-A134-459B-9595-B2759865DE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11596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Kilograms and Kilometres Prior Learning</dc:title>
  <dc:creator>Sian Stebbings</dc:creator>
  <cp:lastModifiedBy>Sophie Hurst</cp:lastModifiedBy>
  <cp:revision>57</cp:revision>
  <dcterms:created xsi:type="dcterms:W3CDTF">2018-10-23T11:51:23Z</dcterms:created>
  <dcterms:modified xsi:type="dcterms:W3CDTF">2021-06-14T07:52:57Z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