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94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van Ho" initials="IH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00"/>
    <a:srgbClr val="6699FF"/>
    <a:srgbClr val="FF00FF"/>
    <a:srgbClr val="FF99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F74281-2E23-4AB7-A8DB-6FA97372229C}" v="4" dt="2022-10-04T09:51:13.6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14" autoAdjust="0"/>
    <p:restoredTop sz="97818" autoAdjust="0"/>
  </p:normalViewPr>
  <p:slideViewPr>
    <p:cSldViewPr snapToGrid="0">
      <p:cViewPr varScale="1">
        <p:scale>
          <a:sx n="55" d="100"/>
          <a:sy n="55" d="100"/>
        </p:scale>
        <p:origin x="2299" y="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Cutting" userId="97ffa5e1-f1be-41a3-964c-085944d5ff41" providerId="ADAL" clId="{5FF74281-2E23-4AB7-A8DB-6FA97372229C}"/>
    <pc:docChg chg="undo redo custSel modSld">
      <pc:chgData name="Martin Cutting" userId="97ffa5e1-f1be-41a3-964c-085944d5ff41" providerId="ADAL" clId="{5FF74281-2E23-4AB7-A8DB-6FA97372229C}" dt="2022-10-04T09:51:24.236" v="30" actId="14826"/>
      <pc:docMkLst>
        <pc:docMk/>
      </pc:docMkLst>
      <pc:sldChg chg="addSp delSp modSp mod">
        <pc:chgData name="Martin Cutting" userId="97ffa5e1-f1be-41a3-964c-085944d5ff41" providerId="ADAL" clId="{5FF74281-2E23-4AB7-A8DB-6FA97372229C}" dt="2022-10-04T09:51:24.236" v="30" actId="14826"/>
        <pc:sldMkLst>
          <pc:docMk/>
          <pc:sldMk cId="3878653999" sldId="394"/>
        </pc:sldMkLst>
        <pc:picChg chg="add del mod">
          <ac:chgData name="Martin Cutting" userId="97ffa5e1-f1be-41a3-964c-085944d5ff41" providerId="ADAL" clId="{5FF74281-2E23-4AB7-A8DB-6FA97372229C}" dt="2022-10-04T09:49:37.907" v="6"/>
          <ac:picMkLst>
            <pc:docMk/>
            <pc:sldMk cId="3878653999" sldId="394"/>
            <ac:picMk id="3" creationId="{26B35EB9-3DA5-81DA-A600-8E3F096811F9}"/>
          </ac:picMkLst>
        </pc:picChg>
        <pc:picChg chg="add del mod">
          <ac:chgData name="Martin Cutting" userId="97ffa5e1-f1be-41a3-964c-085944d5ff41" providerId="ADAL" clId="{5FF74281-2E23-4AB7-A8DB-6FA97372229C}" dt="2022-10-04T09:49:44.494" v="12" actId="21"/>
          <ac:picMkLst>
            <pc:docMk/>
            <pc:sldMk cId="3878653999" sldId="394"/>
            <ac:picMk id="5" creationId="{F091F305-E4E6-9A64-62DA-2EEF4ABBE577}"/>
          </ac:picMkLst>
        </pc:picChg>
        <pc:picChg chg="add del mod">
          <ac:chgData name="Martin Cutting" userId="97ffa5e1-f1be-41a3-964c-085944d5ff41" providerId="ADAL" clId="{5FF74281-2E23-4AB7-A8DB-6FA97372229C}" dt="2022-10-04T09:51:16.654" v="27" actId="21"/>
          <ac:picMkLst>
            <pc:docMk/>
            <pc:sldMk cId="3878653999" sldId="394"/>
            <ac:picMk id="8" creationId="{ED3EA577-4F01-2C49-F158-BC7A573B5428}"/>
          </ac:picMkLst>
        </pc:picChg>
        <pc:picChg chg="mod">
          <ac:chgData name="Martin Cutting" userId="97ffa5e1-f1be-41a3-964c-085944d5ff41" providerId="ADAL" clId="{5FF74281-2E23-4AB7-A8DB-6FA97372229C}" dt="2022-10-04T09:51:24.236" v="30" actId="14826"/>
          <ac:picMkLst>
            <pc:docMk/>
            <pc:sldMk cId="3878653999" sldId="394"/>
            <ac:picMk id="9" creationId="{31969184-91D5-4BEE-A047-6B8B2739F46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223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1969184-91D5-4BEE-A047-6B8B2739F4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6857999" cy="9906000"/>
          </a:xfrm>
          <a:prstGeom prst="rect">
            <a:avLst/>
          </a:prstGeom>
        </p:spPr>
      </p:pic>
      <p:sp>
        <p:nvSpPr>
          <p:cNvPr id="128" name="TextBox 127">
            <a:extLst>
              <a:ext uri="{FF2B5EF4-FFF2-40B4-BE49-F238E27FC236}">
                <a16:creationId xmlns:a16="http://schemas.microsoft.com/office/drawing/2014/main" id="{B8DE3C3D-19D8-4AD3-A6B6-3369FC86FA7D}"/>
              </a:ext>
            </a:extLst>
          </p:cNvPr>
          <p:cNvSpPr txBox="1"/>
          <p:nvPr/>
        </p:nvSpPr>
        <p:spPr>
          <a:xfrm>
            <a:off x="4702408" y="6726436"/>
            <a:ext cx="1872000" cy="244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767DEB-C7EF-4808-830F-D5D0995547AB}"/>
              </a:ext>
            </a:extLst>
          </p:cNvPr>
          <p:cNvSpPr txBox="1"/>
          <p:nvPr/>
        </p:nvSpPr>
        <p:spPr>
          <a:xfrm>
            <a:off x="529119" y="2278274"/>
            <a:ext cx="1940400" cy="1054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21B26672-9787-4B6C-91FE-AB3843D43CDF}"/>
              </a:ext>
            </a:extLst>
          </p:cNvPr>
          <p:cNvSpPr txBox="1"/>
          <p:nvPr/>
        </p:nvSpPr>
        <p:spPr>
          <a:xfrm>
            <a:off x="2469519" y="2278274"/>
            <a:ext cx="1940400" cy="1054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6F266DA6-5F43-4451-A076-F94FDF9C630D}"/>
              </a:ext>
            </a:extLst>
          </p:cNvPr>
          <p:cNvSpPr txBox="1"/>
          <p:nvPr/>
        </p:nvSpPr>
        <p:spPr>
          <a:xfrm>
            <a:off x="4409919" y="2278274"/>
            <a:ext cx="1940400" cy="1054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011817D5-3483-4785-9E59-CD43B721E75C}"/>
              </a:ext>
            </a:extLst>
          </p:cNvPr>
          <p:cNvSpPr/>
          <p:nvPr/>
        </p:nvSpPr>
        <p:spPr>
          <a:xfrm>
            <a:off x="690072" y="4722149"/>
            <a:ext cx="676800" cy="286204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2FD1FD62-6356-4E2B-951E-BBD38B6BB13A}"/>
              </a:ext>
            </a:extLst>
          </p:cNvPr>
          <p:cNvSpPr/>
          <p:nvPr/>
        </p:nvSpPr>
        <p:spPr>
          <a:xfrm>
            <a:off x="3237802" y="4258323"/>
            <a:ext cx="676800" cy="286204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776083E3-6BC9-43EC-9D19-897471E5E635}"/>
              </a:ext>
            </a:extLst>
          </p:cNvPr>
          <p:cNvSpPr/>
          <p:nvPr/>
        </p:nvSpPr>
        <p:spPr>
          <a:xfrm>
            <a:off x="5816960" y="4705584"/>
            <a:ext cx="676800" cy="286204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0E49F315-C222-4F0F-B942-295F42AB9F4C}"/>
              </a:ext>
            </a:extLst>
          </p:cNvPr>
          <p:cNvSpPr/>
          <p:nvPr/>
        </p:nvSpPr>
        <p:spPr>
          <a:xfrm>
            <a:off x="5816960" y="5132932"/>
            <a:ext cx="676800" cy="286204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C654CF5C-C2EC-4109-BC36-3E2CD9069A0A}"/>
              </a:ext>
            </a:extLst>
          </p:cNvPr>
          <p:cNvSpPr/>
          <p:nvPr/>
        </p:nvSpPr>
        <p:spPr>
          <a:xfrm>
            <a:off x="5816960" y="5560280"/>
            <a:ext cx="676800" cy="286204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6539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6" ma:contentTypeDescription="Create a new document." ma:contentTypeScope="" ma:versionID="865a7e9122a6c86fa24ada04f3c64657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1f3fc8e5120527b0f1bf7de9f9ac52cd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7029093-bac8-40c8-b3d2-05dc3a2407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6144f90-c7b6-48d0-aae5-f5e9e48cc3df" xsi:nil="true"/>
    <lcf76f155ced4ddcb4097134ff3c332f xmlns="5c7a0828-c5e4-45f8-a074-18a8fdc88ec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25DE0A6-B9CE-4333-8BFB-5FFE82E71686}"/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759B5E-B001-436F-86B7-489A2C6A39DF}">
  <ds:schemaRefs>
    <ds:schemaRef ds:uri="86144f90-c7b6-48d0-aae5-f5e9e48cc3df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5c7a0828-c5e4-45f8-a074-18a8fdc88ec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16335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Negative Numbers Worksheet</dc:title>
  <dc:creator>Sian Stebbings</dc:creator>
  <cp:lastModifiedBy>Martin Cutting</cp:lastModifiedBy>
  <cp:revision>428</cp:revision>
  <dcterms:created xsi:type="dcterms:W3CDTF">2018-10-23T11:51:23Z</dcterms:created>
  <dcterms:modified xsi:type="dcterms:W3CDTF">2022-10-04T09:51:34Z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</Properties>
</file>