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5" r:id="rId5"/>
    <p:sldId id="256" r:id="rId6"/>
    <p:sldId id="366" r:id="rId7"/>
    <p:sldId id="365" r:id="rId8"/>
    <p:sldId id="389" r:id="rId9"/>
    <p:sldId id="360" r:id="rId10"/>
    <p:sldId id="371" r:id="rId11"/>
    <p:sldId id="369" r:id="rId12"/>
    <p:sldId id="372" r:id="rId13"/>
    <p:sldId id="368" r:id="rId14"/>
    <p:sldId id="384" r:id="rId15"/>
    <p:sldId id="367" r:id="rId16"/>
    <p:sldId id="380" r:id="rId17"/>
    <p:sldId id="381" r:id="rId18"/>
    <p:sldId id="387" r:id="rId19"/>
    <p:sldId id="388" r:id="rId20"/>
    <p:sldId id="355" r:id="rId21"/>
    <p:sldId id="390" r:id="rId22"/>
    <p:sldId id="391" r:id="rId23"/>
    <p:sldId id="39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38825-2AEC-4765-A327-5289509C65F8}" v="48" dt="2020-01-09T11:04:22.830"/>
    <p1510:client id="{D30EC47C-1918-4BE0-AAD5-0F36DE9E995A}" v="5" dt="2020-01-09T09:41:47.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86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n Winter" userId="9a80851c-dfd5-4a04-bafd-92bdf8926baa" providerId="ADAL" clId="{4D938825-2AEC-4765-A327-5289509C65F8}"/>
    <pc:docChg chg="undo redo custSel addSld delSld modSld sldOrd">
      <pc:chgData name="Ellan Winter" userId="9a80851c-dfd5-4a04-bafd-92bdf8926baa" providerId="ADAL" clId="{4D938825-2AEC-4765-A327-5289509C65F8}" dt="2020-01-09T11:06:48.063" v="575" actId="1035"/>
      <pc:docMkLst>
        <pc:docMk/>
      </pc:docMkLst>
      <pc:sldChg chg="modSp">
        <pc:chgData name="Ellan Winter" userId="9a80851c-dfd5-4a04-bafd-92bdf8926baa" providerId="ADAL" clId="{4D938825-2AEC-4765-A327-5289509C65F8}" dt="2020-01-08T11:38:03.254" v="120" actId="207"/>
        <pc:sldMkLst>
          <pc:docMk/>
          <pc:sldMk cId="1071900124" sldId="355"/>
        </pc:sldMkLst>
        <pc:graphicFrameChg chg="modGraphic">
          <ac:chgData name="Ellan Winter" userId="9a80851c-dfd5-4a04-bafd-92bdf8926baa" providerId="ADAL" clId="{4D938825-2AEC-4765-A327-5289509C65F8}" dt="2020-01-08T11:38:03.254" v="120" actId="207"/>
          <ac:graphicFrameMkLst>
            <pc:docMk/>
            <pc:sldMk cId="1071900124" sldId="355"/>
            <ac:graphicFrameMk id="2" creationId="{3200177D-DBB4-41DD-B522-68ACB48711A5}"/>
          </ac:graphicFrameMkLst>
        </pc:graphicFrameChg>
      </pc:sldChg>
      <pc:sldChg chg="addSp delSp modSp">
        <pc:chgData name="Ellan Winter" userId="9a80851c-dfd5-4a04-bafd-92bdf8926baa" providerId="ADAL" clId="{4D938825-2AEC-4765-A327-5289509C65F8}" dt="2020-01-08T11:48:53.712" v="335" actId="1036"/>
        <pc:sldMkLst>
          <pc:docMk/>
          <pc:sldMk cId="36917022" sldId="360"/>
        </pc:sldMkLst>
        <pc:graphicFrameChg chg="mod">
          <ac:chgData name="Ellan Winter" userId="9a80851c-dfd5-4a04-bafd-92bdf8926baa" providerId="ADAL" clId="{4D938825-2AEC-4765-A327-5289509C65F8}" dt="2020-01-08T11:48:53.712" v="335" actId="1036"/>
          <ac:graphicFrameMkLst>
            <pc:docMk/>
            <pc:sldMk cId="36917022" sldId="360"/>
            <ac:graphicFrameMk id="17" creationId="{4D0411B0-C706-49AB-B95D-2EFF18C78467}"/>
          </ac:graphicFrameMkLst>
        </pc:graphicFrameChg>
        <pc:cxnChg chg="add del mod ord">
          <ac:chgData name="Ellan Winter" userId="9a80851c-dfd5-4a04-bafd-92bdf8926baa" providerId="ADAL" clId="{4D938825-2AEC-4765-A327-5289509C65F8}" dt="2020-01-08T11:34:41.880" v="100"/>
          <ac:cxnSpMkLst>
            <pc:docMk/>
            <pc:sldMk cId="36917022" sldId="360"/>
            <ac:cxnSpMk id="26" creationId="{9C0F66C9-27D1-4F4A-8F66-1BE5B584B484}"/>
          </ac:cxnSpMkLst>
        </pc:cxnChg>
        <pc:cxnChg chg="add del mod ord">
          <ac:chgData name="Ellan Winter" userId="9a80851c-dfd5-4a04-bafd-92bdf8926baa" providerId="ADAL" clId="{4D938825-2AEC-4765-A327-5289509C65F8}" dt="2020-01-08T11:34:40.209" v="96"/>
          <ac:cxnSpMkLst>
            <pc:docMk/>
            <pc:sldMk cId="36917022" sldId="360"/>
            <ac:cxnSpMk id="27" creationId="{FD34DF89-C679-41F7-9EDB-FD3504987171}"/>
          </ac:cxnSpMkLst>
        </pc:cxnChg>
        <pc:cxnChg chg="add del mod ord">
          <ac:chgData name="Ellan Winter" userId="9a80851c-dfd5-4a04-bafd-92bdf8926baa" providerId="ADAL" clId="{4D938825-2AEC-4765-A327-5289509C65F8}" dt="2020-01-08T11:34:38.483" v="91"/>
          <ac:cxnSpMkLst>
            <pc:docMk/>
            <pc:sldMk cId="36917022" sldId="360"/>
            <ac:cxnSpMk id="28" creationId="{D72A8729-0C43-49E6-AE21-7A83A51990B7}"/>
          </ac:cxnSpMkLst>
        </pc:cxnChg>
        <pc:cxnChg chg="add del mod ord">
          <ac:chgData name="Ellan Winter" userId="9a80851c-dfd5-4a04-bafd-92bdf8926baa" providerId="ADAL" clId="{4D938825-2AEC-4765-A327-5289509C65F8}" dt="2020-01-08T11:34:37.176" v="87"/>
          <ac:cxnSpMkLst>
            <pc:docMk/>
            <pc:sldMk cId="36917022" sldId="360"/>
            <ac:cxnSpMk id="29" creationId="{1BC9DB29-2688-497E-8C05-637B07081082}"/>
          </ac:cxnSpMkLst>
        </pc:cxnChg>
        <pc:cxnChg chg="add del mod ord">
          <ac:chgData name="Ellan Winter" userId="9a80851c-dfd5-4a04-bafd-92bdf8926baa" providerId="ADAL" clId="{4D938825-2AEC-4765-A327-5289509C65F8}" dt="2020-01-08T11:34:36.341" v="83"/>
          <ac:cxnSpMkLst>
            <pc:docMk/>
            <pc:sldMk cId="36917022" sldId="360"/>
            <ac:cxnSpMk id="30" creationId="{C09CB072-FE91-4929-9C2D-888D49FB1FCC}"/>
          </ac:cxnSpMkLst>
        </pc:cxnChg>
        <pc:cxnChg chg="add del mod ord">
          <ac:chgData name="Ellan Winter" userId="9a80851c-dfd5-4a04-bafd-92bdf8926baa" providerId="ADAL" clId="{4D938825-2AEC-4765-A327-5289509C65F8}" dt="2020-01-08T11:34:35.791" v="80"/>
          <ac:cxnSpMkLst>
            <pc:docMk/>
            <pc:sldMk cId="36917022" sldId="360"/>
            <ac:cxnSpMk id="32" creationId="{7E5BED65-375A-4B61-8D4C-68B45C3A1737}"/>
          </ac:cxnSpMkLst>
        </pc:cxnChg>
        <pc:cxnChg chg="add del mod ord">
          <ac:chgData name="Ellan Winter" userId="9a80851c-dfd5-4a04-bafd-92bdf8926baa" providerId="ADAL" clId="{4D938825-2AEC-4765-A327-5289509C65F8}" dt="2020-01-08T11:34:35.437" v="78"/>
          <ac:cxnSpMkLst>
            <pc:docMk/>
            <pc:sldMk cId="36917022" sldId="360"/>
            <ac:cxnSpMk id="33" creationId="{BC5938C9-BD77-4C87-90D5-5CEDA13223A9}"/>
          </ac:cxnSpMkLst>
        </pc:cxnChg>
        <pc:cxnChg chg="add del mod ord">
          <ac:chgData name="Ellan Winter" userId="9a80851c-dfd5-4a04-bafd-92bdf8926baa" providerId="ADAL" clId="{4D938825-2AEC-4765-A327-5289509C65F8}" dt="2020-01-08T11:34:34.707" v="74"/>
          <ac:cxnSpMkLst>
            <pc:docMk/>
            <pc:sldMk cId="36917022" sldId="360"/>
            <ac:cxnSpMk id="36" creationId="{0F2A2C80-7951-4A64-8247-29705B1738B4}"/>
          </ac:cxnSpMkLst>
        </pc:cxnChg>
      </pc:sldChg>
      <pc:sldChg chg="modSp">
        <pc:chgData name="Ellan Winter" userId="9a80851c-dfd5-4a04-bafd-92bdf8926baa" providerId="ADAL" clId="{4D938825-2AEC-4765-A327-5289509C65F8}" dt="2020-01-08T11:36:38.168" v="108" actId="20577"/>
        <pc:sldMkLst>
          <pc:docMk/>
          <pc:sldMk cId="413011295" sldId="368"/>
        </pc:sldMkLst>
        <pc:spChg chg="mod">
          <ac:chgData name="Ellan Winter" userId="9a80851c-dfd5-4a04-bafd-92bdf8926baa" providerId="ADAL" clId="{4D938825-2AEC-4765-A327-5289509C65F8}" dt="2020-01-08T11:36:38.168" v="108" actId="20577"/>
          <ac:spMkLst>
            <pc:docMk/>
            <pc:sldMk cId="413011295" sldId="368"/>
            <ac:spMk id="19" creationId="{5252A847-DE45-4FA3-A1F8-EEBEB845FF8E}"/>
          </ac:spMkLst>
        </pc:spChg>
      </pc:sldChg>
      <pc:sldChg chg="addSp delSp modSp del">
        <pc:chgData name="Ellan Winter" userId="9a80851c-dfd5-4a04-bafd-92bdf8926baa" providerId="ADAL" clId="{4D938825-2AEC-4765-A327-5289509C65F8}" dt="2020-01-09T11:04:00.809" v="525" actId="47"/>
        <pc:sldMkLst>
          <pc:docMk/>
          <pc:sldMk cId="775452651" sldId="370"/>
        </pc:sldMkLst>
        <pc:spChg chg="add del mod">
          <ac:chgData name="Ellan Winter" userId="9a80851c-dfd5-4a04-bafd-92bdf8926baa" providerId="ADAL" clId="{4D938825-2AEC-4765-A327-5289509C65F8}" dt="2020-01-09T11:02:45.100" v="489"/>
          <ac:spMkLst>
            <pc:docMk/>
            <pc:sldMk cId="775452651" sldId="370"/>
            <ac:spMk id="11" creationId="{DA57693A-5786-45AB-8D40-BA99C8698874}"/>
          </ac:spMkLst>
        </pc:spChg>
        <pc:spChg chg="mod">
          <ac:chgData name="Ellan Winter" userId="9a80851c-dfd5-4a04-bafd-92bdf8926baa" providerId="ADAL" clId="{4D938825-2AEC-4765-A327-5289509C65F8}" dt="2020-01-09T11:03:33.424" v="522" actId="1035"/>
          <ac:spMkLst>
            <pc:docMk/>
            <pc:sldMk cId="775452651" sldId="370"/>
            <ac:spMk id="19" creationId="{5252A847-DE45-4FA3-A1F8-EEBEB845FF8E}"/>
          </ac:spMkLst>
        </pc:spChg>
        <pc:picChg chg="add del mod">
          <ac:chgData name="Ellan Winter" userId="9a80851c-dfd5-4a04-bafd-92bdf8926baa" providerId="ADAL" clId="{4D938825-2AEC-4765-A327-5289509C65F8}" dt="2020-01-09T11:00:19.933" v="399"/>
          <ac:picMkLst>
            <pc:docMk/>
            <pc:sldMk cId="775452651" sldId="370"/>
            <ac:picMk id="9" creationId="{EC5E2052-732F-4096-B814-0FAABAD9A12D}"/>
          </ac:picMkLst>
        </pc:picChg>
        <pc:picChg chg="add del mod">
          <ac:chgData name="Ellan Winter" userId="9a80851c-dfd5-4a04-bafd-92bdf8926baa" providerId="ADAL" clId="{4D938825-2AEC-4765-A327-5289509C65F8}" dt="2020-01-09T11:00:56.754" v="421"/>
          <ac:picMkLst>
            <pc:docMk/>
            <pc:sldMk cId="775452651" sldId="370"/>
            <ac:picMk id="10" creationId="{4586CB02-1052-4A55-9EDD-118B99B081E0}"/>
          </ac:picMkLst>
        </pc:picChg>
      </pc:sldChg>
      <pc:sldChg chg="delSp modSp add del">
        <pc:chgData name="Ellan Winter" userId="9a80851c-dfd5-4a04-bafd-92bdf8926baa" providerId="ADAL" clId="{4D938825-2AEC-4765-A327-5289509C65F8}" dt="2020-01-09T10:57:18.517" v="342" actId="478"/>
        <pc:sldMkLst>
          <pc:docMk/>
          <pc:sldMk cId="263689839" sldId="371"/>
        </pc:sldMkLst>
        <pc:spChg chg="del">
          <ac:chgData name="Ellan Winter" userId="9a80851c-dfd5-4a04-bafd-92bdf8926baa" providerId="ADAL" clId="{4D938825-2AEC-4765-A327-5289509C65F8}" dt="2020-01-09T10:57:18.517" v="342" actId="478"/>
          <ac:spMkLst>
            <pc:docMk/>
            <pc:sldMk cId="263689839" sldId="371"/>
            <ac:spMk id="2" creationId="{2BDE3168-4521-4185-975E-A7AC57845196}"/>
          </ac:spMkLst>
        </pc:spChg>
        <pc:graphicFrameChg chg="mod">
          <ac:chgData name="Ellan Winter" userId="9a80851c-dfd5-4a04-bafd-92bdf8926baa" providerId="ADAL" clId="{4D938825-2AEC-4765-A327-5289509C65F8}" dt="2020-01-08T11:49:23.952" v="341" actId="1037"/>
          <ac:graphicFrameMkLst>
            <pc:docMk/>
            <pc:sldMk cId="263689839" sldId="371"/>
            <ac:graphicFrameMk id="15" creationId="{968434C2-E801-47B9-B9F9-BE949E083200}"/>
          </ac:graphicFrameMkLst>
        </pc:graphicFrameChg>
        <pc:graphicFrameChg chg="modGraphic">
          <ac:chgData name="Ellan Winter" userId="9a80851c-dfd5-4a04-bafd-92bdf8926baa" providerId="ADAL" clId="{4D938825-2AEC-4765-A327-5289509C65F8}" dt="2020-01-08T11:34:46.253" v="102" actId="207"/>
          <ac:graphicFrameMkLst>
            <pc:docMk/>
            <pc:sldMk cId="263689839" sldId="371"/>
            <ac:graphicFrameMk id="16" creationId="{99640595-5672-4A33-9BE2-8C8A1710FAB4}"/>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17" creationId="{4D0411B0-C706-49AB-B95D-2EFF18C78467}"/>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20" creationId="{78613C7C-F47B-498B-A279-25205000024B}"/>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21" creationId="{6DAF0255-411A-4A4B-A8E5-E73BA570575D}"/>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22" creationId="{E6478B28-E6C2-467D-8976-45A46A1F7D01}"/>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23" creationId="{79E91213-0EF6-4839-8FF5-234074A0CAA0}"/>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24" creationId="{894AF52E-1A18-4B8D-8087-B406C5BB17DD}"/>
          </ac:graphicFrameMkLst>
        </pc:graphicFrameChg>
        <pc:graphicFrameChg chg="mod">
          <ac:chgData name="Ellan Winter" userId="9a80851c-dfd5-4a04-bafd-92bdf8926baa" providerId="ADAL" clId="{4D938825-2AEC-4765-A327-5289509C65F8}" dt="2020-01-08T11:49:23.952" v="341" actId="1037"/>
          <ac:graphicFrameMkLst>
            <pc:docMk/>
            <pc:sldMk cId="263689839" sldId="371"/>
            <ac:graphicFrameMk id="25" creationId="{1AA267B0-9A73-4BF2-B5FE-BB6FDE5CB5ED}"/>
          </ac:graphicFrameMkLst>
        </pc:graphicFrameChg>
      </pc:sldChg>
      <pc:sldChg chg="modSp">
        <pc:chgData name="Ellan Winter" userId="9a80851c-dfd5-4a04-bafd-92bdf8926baa" providerId="ADAL" clId="{4D938825-2AEC-4765-A327-5289509C65F8}" dt="2020-01-08T11:35:29.342" v="106" actId="207"/>
        <pc:sldMkLst>
          <pc:docMk/>
          <pc:sldMk cId="1910246126" sldId="372"/>
        </pc:sldMkLst>
        <pc:graphicFrameChg chg="modGraphic">
          <ac:chgData name="Ellan Winter" userId="9a80851c-dfd5-4a04-bafd-92bdf8926baa" providerId="ADAL" clId="{4D938825-2AEC-4765-A327-5289509C65F8}" dt="2020-01-08T11:35:29.342" v="106" actId="207"/>
          <ac:graphicFrameMkLst>
            <pc:docMk/>
            <pc:sldMk cId="1910246126" sldId="372"/>
            <ac:graphicFrameMk id="9" creationId="{045B48C0-9C84-440A-9BF4-1A85FE623B1C}"/>
          </ac:graphicFrameMkLst>
        </pc:graphicFrameChg>
      </pc:sldChg>
      <pc:sldChg chg="modSp">
        <pc:chgData name="Ellan Winter" userId="9a80851c-dfd5-4a04-bafd-92bdf8926baa" providerId="ADAL" clId="{4D938825-2AEC-4765-A327-5289509C65F8}" dt="2020-01-08T11:37:18.988" v="116" actId="1076"/>
        <pc:sldMkLst>
          <pc:docMk/>
          <pc:sldMk cId="2718779144" sldId="381"/>
        </pc:sldMkLst>
        <pc:picChg chg="mod">
          <ac:chgData name="Ellan Winter" userId="9a80851c-dfd5-4a04-bafd-92bdf8926baa" providerId="ADAL" clId="{4D938825-2AEC-4765-A327-5289509C65F8}" dt="2020-01-08T11:37:18.988" v="116" actId="1076"/>
          <ac:picMkLst>
            <pc:docMk/>
            <pc:sldMk cId="2718779144" sldId="381"/>
            <ac:picMk id="12" creationId="{DE21D05B-73DD-4959-873D-235C9CCB41ED}"/>
          </ac:picMkLst>
        </pc:picChg>
      </pc:sldChg>
      <pc:sldChg chg="modSp">
        <pc:chgData name="Ellan Winter" userId="9a80851c-dfd5-4a04-bafd-92bdf8926baa" providerId="ADAL" clId="{4D938825-2AEC-4765-A327-5289509C65F8}" dt="2020-01-08T11:36:56.803" v="114" actId="20577"/>
        <pc:sldMkLst>
          <pc:docMk/>
          <pc:sldMk cId="1065223298" sldId="384"/>
        </pc:sldMkLst>
        <pc:spChg chg="mod">
          <ac:chgData name="Ellan Winter" userId="9a80851c-dfd5-4a04-bafd-92bdf8926baa" providerId="ADAL" clId="{4D938825-2AEC-4765-A327-5289509C65F8}" dt="2020-01-08T11:36:56.803" v="114" actId="20577"/>
          <ac:spMkLst>
            <pc:docMk/>
            <pc:sldMk cId="1065223298" sldId="384"/>
            <ac:spMk id="19" creationId="{5252A847-DE45-4FA3-A1F8-EEBEB845FF8E}"/>
          </ac:spMkLst>
        </pc:spChg>
      </pc:sldChg>
      <pc:sldChg chg="add ord">
        <pc:chgData name="Ellan Winter" userId="9a80851c-dfd5-4a04-bafd-92bdf8926baa" providerId="ADAL" clId="{4D938825-2AEC-4765-A327-5289509C65F8}" dt="2020-01-08T11:28:09.827" v="2"/>
        <pc:sldMkLst>
          <pc:docMk/>
          <pc:sldMk cId="3590756185" sldId="385"/>
        </pc:sldMkLst>
      </pc:sldChg>
      <pc:sldChg chg="modSp del">
        <pc:chgData name="Ellan Winter" userId="9a80851c-dfd5-4a04-bafd-92bdf8926baa" providerId="ADAL" clId="{4D938825-2AEC-4765-A327-5289509C65F8}" dt="2020-01-09T11:04:30.145" v="549" actId="47"/>
        <pc:sldMkLst>
          <pc:docMk/>
          <pc:sldMk cId="3503069194" sldId="386"/>
        </pc:sldMkLst>
        <pc:spChg chg="mod">
          <ac:chgData name="Ellan Winter" userId="9a80851c-dfd5-4a04-bafd-92bdf8926baa" providerId="ADAL" clId="{4D938825-2AEC-4765-A327-5289509C65F8}" dt="2020-01-09T10:59:01.822" v="379" actId="20577"/>
          <ac:spMkLst>
            <pc:docMk/>
            <pc:sldMk cId="3503069194" sldId="386"/>
            <ac:spMk id="19" creationId="{5252A847-DE45-4FA3-A1F8-EEBEB845FF8E}"/>
          </ac:spMkLst>
        </pc:spChg>
        <pc:graphicFrameChg chg="mod">
          <ac:chgData name="Ellan Winter" userId="9a80851c-dfd5-4a04-bafd-92bdf8926baa" providerId="ADAL" clId="{4D938825-2AEC-4765-A327-5289509C65F8}" dt="2020-01-08T11:48:04.051" v="324" actId="1037"/>
          <ac:graphicFrameMkLst>
            <pc:docMk/>
            <pc:sldMk cId="3503069194" sldId="386"/>
            <ac:graphicFrameMk id="9" creationId="{1AC4807B-111B-4286-A18F-B26FCA95E3D4}"/>
          </ac:graphicFrameMkLst>
        </pc:graphicFrameChg>
        <pc:graphicFrameChg chg="mod">
          <ac:chgData name="Ellan Winter" userId="9a80851c-dfd5-4a04-bafd-92bdf8926baa" providerId="ADAL" clId="{4D938825-2AEC-4765-A327-5289509C65F8}" dt="2020-01-08T11:48:04.051" v="324" actId="1037"/>
          <ac:graphicFrameMkLst>
            <pc:docMk/>
            <pc:sldMk cId="3503069194" sldId="386"/>
            <ac:graphicFrameMk id="13" creationId="{5C78FF94-221E-4C03-BA83-9EAB17F538FC}"/>
          </ac:graphicFrameMkLst>
        </pc:graphicFrameChg>
        <pc:graphicFrameChg chg="mod">
          <ac:chgData name="Ellan Winter" userId="9a80851c-dfd5-4a04-bafd-92bdf8926baa" providerId="ADAL" clId="{4D938825-2AEC-4765-A327-5289509C65F8}" dt="2020-01-08T11:48:04.051" v="324" actId="1037"/>
          <ac:graphicFrameMkLst>
            <pc:docMk/>
            <pc:sldMk cId="3503069194" sldId="386"/>
            <ac:graphicFrameMk id="17" creationId="{D51DAA2A-2533-4D0E-AE50-46ADC40ED172}"/>
          </ac:graphicFrameMkLst>
        </pc:graphicFrameChg>
        <pc:graphicFrameChg chg="mod modGraphic">
          <ac:chgData name="Ellan Winter" userId="9a80851c-dfd5-4a04-bafd-92bdf8926baa" providerId="ADAL" clId="{4D938825-2AEC-4765-A327-5289509C65F8}" dt="2020-01-08T11:48:04.051" v="324" actId="1037"/>
          <ac:graphicFrameMkLst>
            <pc:docMk/>
            <pc:sldMk cId="3503069194" sldId="386"/>
            <ac:graphicFrameMk id="20" creationId="{C52125B3-A77E-4878-9E64-D1B093777B3E}"/>
          </ac:graphicFrameMkLst>
        </pc:graphicFrameChg>
      </pc:sldChg>
      <pc:sldChg chg="modSp">
        <pc:chgData name="Ellan Winter" userId="9a80851c-dfd5-4a04-bafd-92bdf8926baa" providerId="ADAL" clId="{4D938825-2AEC-4765-A327-5289509C65F8}" dt="2020-01-08T11:37:24.119" v="118" actId="1076"/>
        <pc:sldMkLst>
          <pc:docMk/>
          <pc:sldMk cId="3184535248" sldId="387"/>
        </pc:sldMkLst>
        <pc:picChg chg="mod">
          <ac:chgData name="Ellan Winter" userId="9a80851c-dfd5-4a04-bafd-92bdf8926baa" providerId="ADAL" clId="{4D938825-2AEC-4765-A327-5289509C65F8}" dt="2020-01-08T11:37:24.119" v="118" actId="1076"/>
          <ac:picMkLst>
            <pc:docMk/>
            <pc:sldMk cId="3184535248" sldId="387"/>
            <ac:picMk id="12" creationId="{DE21D05B-73DD-4959-873D-235C9CCB41ED}"/>
          </ac:picMkLst>
        </pc:picChg>
      </pc:sldChg>
      <pc:sldChg chg="modSp">
        <pc:chgData name="Ellan Winter" userId="9a80851c-dfd5-4a04-bafd-92bdf8926baa" providerId="ADAL" clId="{4D938825-2AEC-4765-A327-5289509C65F8}" dt="2020-01-09T11:02:34.751" v="487" actId="1076"/>
        <pc:sldMkLst>
          <pc:docMk/>
          <pc:sldMk cId="1298984048" sldId="388"/>
        </pc:sldMkLst>
        <pc:spChg chg="mod">
          <ac:chgData name="Ellan Winter" userId="9a80851c-dfd5-4a04-bafd-92bdf8926baa" providerId="ADAL" clId="{4D938825-2AEC-4765-A327-5289509C65F8}" dt="2020-01-09T11:02:34.751" v="487" actId="1076"/>
          <ac:spMkLst>
            <pc:docMk/>
            <pc:sldMk cId="1298984048" sldId="388"/>
            <ac:spMk id="13" creationId="{07578B87-7EB8-4E83-B3EC-B619527C43A3}"/>
          </ac:spMkLst>
        </pc:spChg>
      </pc:sldChg>
      <pc:sldChg chg="modSp">
        <pc:chgData name="Ellan Winter" userId="9a80851c-dfd5-4a04-bafd-92bdf8926baa" providerId="ADAL" clId="{4D938825-2AEC-4765-A327-5289509C65F8}" dt="2020-01-08T11:30:30.899" v="17" actId="171"/>
        <pc:sldMkLst>
          <pc:docMk/>
          <pc:sldMk cId="3843336197" sldId="389"/>
        </pc:sldMkLst>
        <pc:cxnChg chg="ord">
          <ac:chgData name="Ellan Winter" userId="9a80851c-dfd5-4a04-bafd-92bdf8926baa" providerId="ADAL" clId="{4D938825-2AEC-4765-A327-5289509C65F8}" dt="2020-01-08T11:30:18.956" v="7" actId="171"/>
          <ac:cxnSpMkLst>
            <pc:docMk/>
            <pc:sldMk cId="3843336197" sldId="389"/>
            <ac:cxnSpMk id="3" creationId="{ED998E2B-2ACA-4FF1-8033-9A595DCA505A}"/>
          </ac:cxnSpMkLst>
        </pc:cxnChg>
        <pc:cxnChg chg="ord">
          <ac:chgData name="Ellan Winter" userId="9a80851c-dfd5-4a04-bafd-92bdf8926baa" providerId="ADAL" clId="{4D938825-2AEC-4765-A327-5289509C65F8}" dt="2020-01-08T11:30:24.626" v="12" actId="171"/>
          <ac:cxnSpMkLst>
            <pc:docMk/>
            <pc:sldMk cId="3843336197" sldId="389"/>
            <ac:cxnSpMk id="13" creationId="{81170027-8813-4E77-9670-298AD93DC4D7}"/>
          </ac:cxnSpMkLst>
        </pc:cxnChg>
        <pc:cxnChg chg="ord">
          <ac:chgData name="Ellan Winter" userId="9a80851c-dfd5-4a04-bafd-92bdf8926baa" providerId="ADAL" clId="{4D938825-2AEC-4765-A327-5289509C65F8}" dt="2020-01-08T11:30:30.899" v="17" actId="171"/>
          <ac:cxnSpMkLst>
            <pc:docMk/>
            <pc:sldMk cId="3843336197" sldId="389"/>
            <ac:cxnSpMk id="15" creationId="{BA5D8B37-08B5-4D9B-B7A8-7B4A8EC42B83}"/>
          </ac:cxnSpMkLst>
        </pc:cxnChg>
      </pc:sldChg>
      <pc:sldChg chg="modSp">
        <pc:chgData name="Ellan Winter" userId="9a80851c-dfd5-4a04-bafd-92bdf8926baa" providerId="ADAL" clId="{4D938825-2AEC-4765-A327-5289509C65F8}" dt="2020-01-08T11:38:43.351" v="122" actId="207"/>
        <pc:sldMkLst>
          <pc:docMk/>
          <pc:sldMk cId="1005632683" sldId="390"/>
        </pc:sldMkLst>
        <pc:graphicFrameChg chg="modGraphic">
          <ac:chgData name="Ellan Winter" userId="9a80851c-dfd5-4a04-bafd-92bdf8926baa" providerId="ADAL" clId="{4D938825-2AEC-4765-A327-5289509C65F8}" dt="2020-01-08T11:38:43.351" v="122" actId="207"/>
          <ac:graphicFrameMkLst>
            <pc:docMk/>
            <pc:sldMk cId="1005632683" sldId="390"/>
            <ac:graphicFrameMk id="2" creationId="{3200177D-DBB4-41DD-B522-68ACB48711A5}"/>
          </ac:graphicFrameMkLst>
        </pc:graphicFrameChg>
      </pc:sldChg>
      <pc:sldChg chg="addSp delSp modSp add">
        <pc:chgData name="Ellan Winter" userId="9a80851c-dfd5-4a04-bafd-92bdf8926baa" providerId="ADAL" clId="{4D938825-2AEC-4765-A327-5289509C65F8}" dt="2020-01-09T11:06:27.003" v="574" actId="1035"/>
        <pc:sldMkLst>
          <pc:docMk/>
          <pc:sldMk cId="516648019" sldId="391"/>
        </pc:sldMkLst>
        <pc:spChg chg="add del mod">
          <ac:chgData name="Ellan Winter" userId="9a80851c-dfd5-4a04-bafd-92bdf8926baa" providerId="ADAL" clId="{4D938825-2AEC-4765-A327-5289509C65F8}" dt="2020-01-09T11:01:58.747" v="464"/>
          <ac:spMkLst>
            <pc:docMk/>
            <pc:sldMk cId="516648019" sldId="391"/>
            <ac:spMk id="4" creationId="{DCA35550-49F3-4CEC-8A4E-C807DE39B175}"/>
          </ac:spMkLst>
        </pc:spChg>
        <pc:spChg chg="mod">
          <ac:chgData name="Ellan Winter" userId="9a80851c-dfd5-4a04-bafd-92bdf8926baa" providerId="ADAL" clId="{4D938825-2AEC-4765-A327-5289509C65F8}" dt="2020-01-09T11:05:34.310" v="557" actId="1036"/>
          <ac:spMkLst>
            <pc:docMk/>
            <pc:sldMk cId="516648019" sldId="391"/>
            <ac:spMk id="7" creationId="{F2267ACB-233E-41BC-B01B-8F3DC45483E4}"/>
          </ac:spMkLst>
        </pc:spChg>
        <pc:spChg chg="add mod">
          <ac:chgData name="Ellan Winter" userId="9a80851c-dfd5-4a04-bafd-92bdf8926baa" providerId="ADAL" clId="{4D938825-2AEC-4765-A327-5289509C65F8}" dt="2020-01-09T11:05:34.310" v="557" actId="1036"/>
          <ac:spMkLst>
            <pc:docMk/>
            <pc:sldMk cId="516648019" sldId="391"/>
            <ac:spMk id="12" creationId="{9FAE7634-2F7D-4BB4-A300-75B770476BB1}"/>
          </ac:spMkLst>
        </pc:spChg>
        <pc:spChg chg="add del mod">
          <ac:chgData name="Ellan Winter" userId="9a80851c-dfd5-4a04-bafd-92bdf8926baa" providerId="ADAL" clId="{4D938825-2AEC-4765-A327-5289509C65F8}" dt="2020-01-09T11:03:19.236" v="519" actId="478"/>
          <ac:spMkLst>
            <pc:docMk/>
            <pc:sldMk cId="516648019" sldId="391"/>
            <ac:spMk id="13" creationId="{EEDA7BB2-B36D-437C-BD24-A3C13258D701}"/>
          </ac:spMkLst>
        </pc:spChg>
        <pc:spChg chg="del">
          <ac:chgData name="Ellan Winter" userId="9a80851c-dfd5-4a04-bafd-92bdf8926baa" providerId="ADAL" clId="{4D938825-2AEC-4765-A327-5289509C65F8}" dt="2020-01-09T10:59:19.847" v="381" actId="478"/>
          <ac:spMkLst>
            <pc:docMk/>
            <pc:sldMk cId="516648019" sldId="391"/>
            <ac:spMk id="14" creationId="{5103CBC9-731A-4697-9A3E-1C1D2DD2C434}"/>
          </ac:spMkLst>
        </pc:spChg>
        <pc:spChg chg="add mod">
          <ac:chgData name="Ellan Winter" userId="9a80851c-dfd5-4a04-bafd-92bdf8926baa" providerId="ADAL" clId="{4D938825-2AEC-4765-A327-5289509C65F8}" dt="2020-01-09T11:05:34.310" v="557" actId="1036"/>
          <ac:spMkLst>
            <pc:docMk/>
            <pc:sldMk cId="516648019" sldId="391"/>
            <ac:spMk id="15" creationId="{E3FE23AE-BF61-4A60-A29A-D680EEBDBDCC}"/>
          </ac:spMkLst>
        </pc:spChg>
        <pc:spChg chg="add del mod">
          <ac:chgData name="Ellan Winter" userId="9a80851c-dfd5-4a04-bafd-92bdf8926baa" providerId="ADAL" clId="{4D938825-2AEC-4765-A327-5289509C65F8}" dt="2020-01-09T11:00:44.208" v="407" actId="478"/>
          <ac:spMkLst>
            <pc:docMk/>
            <pc:sldMk cId="516648019" sldId="391"/>
            <ac:spMk id="19" creationId="{5252A847-DE45-4FA3-A1F8-EEBEB845FF8E}"/>
          </ac:spMkLst>
        </pc:spChg>
        <pc:picChg chg="add del">
          <ac:chgData name="Ellan Winter" userId="9a80851c-dfd5-4a04-bafd-92bdf8926baa" providerId="ADAL" clId="{4D938825-2AEC-4765-A327-5289509C65F8}" dt="2020-01-09T11:00:21.206" v="401"/>
          <ac:picMkLst>
            <pc:docMk/>
            <pc:sldMk cId="516648019" sldId="391"/>
            <ac:picMk id="2" creationId="{107BDAE7-286D-48A4-9CD5-145DFE803163}"/>
          </ac:picMkLst>
        </pc:picChg>
        <pc:picChg chg="add del">
          <ac:chgData name="Ellan Winter" userId="9a80851c-dfd5-4a04-bafd-92bdf8926baa" providerId="ADAL" clId="{4D938825-2AEC-4765-A327-5289509C65F8}" dt="2020-01-09T11:00:49.139" v="409"/>
          <ac:picMkLst>
            <pc:docMk/>
            <pc:sldMk cId="516648019" sldId="391"/>
            <ac:picMk id="3" creationId="{2D412EE9-66B5-4BFE-A440-53E5FD8E757E}"/>
          </ac:picMkLst>
        </pc:picChg>
        <pc:picChg chg="mod">
          <ac:chgData name="Ellan Winter" userId="9a80851c-dfd5-4a04-bafd-92bdf8926baa" providerId="ADAL" clId="{4D938825-2AEC-4765-A327-5289509C65F8}" dt="2020-01-09T11:05:34.310" v="557" actId="1036"/>
          <ac:picMkLst>
            <pc:docMk/>
            <pc:sldMk cId="516648019" sldId="391"/>
            <ac:picMk id="8" creationId="{D9426B6B-94AA-4D9B-BC63-8F0BC9ED5115}"/>
          </ac:picMkLst>
        </pc:picChg>
        <pc:picChg chg="add mod">
          <ac:chgData name="Ellan Winter" userId="9a80851c-dfd5-4a04-bafd-92bdf8926baa" providerId="ADAL" clId="{4D938825-2AEC-4765-A327-5289509C65F8}" dt="2020-01-09T11:06:27.003" v="574" actId="1035"/>
          <ac:picMkLst>
            <pc:docMk/>
            <pc:sldMk cId="516648019" sldId="391"/>
            <ac:picMk id="10" creationId="{FC428251-9772-40C4-AD83-9916B093C543}"/>
          </ac:picMkLst>
        </pc:picChg>
        <pc:picChg chg="add del">
          <ac:chgData name="Ellan Winter" userId="9a80851c-dfd5-4a04-bafd-92bdf8926baa" providerId="ADAL" clId="{4D938825-2AEC-4765-A327-5289509C65F8}" dt="2020-01-09T11:00:44.208" v="407" actId="478"/>
          <ac:picMkLst>
            <pc:docMk/>
            <pc:sldMk cId="516648019" sldId="391"/>
            <ac:picMk id="16" creationId="{F6BF79ED-1EEE-4680-ADCB-1AC7B2D64925}"/>
          </ac:picMkLst>
        </pc:picChg>
        <pc:picChg chg="mod">
          <ac:chgData name="Ellan Winter" userId="9a80851c-dfd5-4a04-bafd-92bdf8926baa" providerId="ADAL" clId="{4D938825-2AEC-4765-A327-5289509C65F8}" dt="2020-01-09T11:05:34.310" v="557" actId="1036"/>
          <ac:picMkLst>
            <pc:docMk/>
            <pc:sldMk cId="516648019" sldId="391"/>
            <ac:picMk id="18" creationId="{AF62330C-AB9B-43BE-82E4-98A7F5B9D6D1}"/>
          </ac:picMkLst>
        </pc:picChg>
      </pc:sldChg>
      <pc:sldChg chg="addSp delSp modSp add">
        <pc:chgData name="Ellan Winter" userId="9a80851c-dfd5-4a04-bafd-92bdf8926baa" providerId="ADAL" clId="{4D938825-2AEC-4765-A327-5289509C65F8}" dt="2020-01-09T11:06:48.063" v="575" actId="1035"/>
        <pc:sldMkLst>
          <pc:docMk/>
          <pc:sldMk cId="3789632609" sldId="392"/>
        </pc:sldMkLst>
        <pc:spChg chg="add del">
          <ac:chgData name="Ellan Winter" userId="9a80851c-dfd5-4a04-bafd-92bdf8926baa" providerId="ADAL" clId="{4D938825-2AEC-4765-A327-5289509C65F8}" dt="2020-01-09T11:04:11.095" v="528"/>
          <ac:spMkLst>
            <pc:docMk/>
            <pc:sldMk cId="3789632609" sldId="392"/>
            <ac:spMk id="2" creationId="{247E9CB7-E0E8-4C27-8AF6-E9CFCB8E3896}"/>
          </ac:spMkLst>
        </pc:spChg>
        <pc:spChg chg="mod">
          <ac:chgData name="Ellan Winter" userId="9a80851c-dfd5-4a04-bafd-92bdf8926baa" providerId="ADAL" clId="{4D938825-2AEC-4765-A327-5289509C65F8}" dt="2020-01-09T11:05:44.512" v="561" actId="1035"/>
          <ac:spMkLst>
            <pc:docMk/>
            <pc:sldMk cId="3789632609" sldId="392"/>
            <ac:spMk id="12" creationId="{9FAE7634-2F7D-4BB4-A300-75B770476BB1}"/>
          </ac:spMkLst>
        </pc:spChg>
        <pc:graphicFrameChg chg="add mod">
          <ac:chgData name="Ellan Winter" userId="9a80851c-dfd5-4a04-bafd-92bdf8926baa" providerId="ADAL" clId="{4D938825-2AEC-4765-A327-5289509C65F8}" dt="2020-01-09T11:05:55.929" v="563" actId="1035"/>
          <ac:graphicFrameMkLst>
            <pc:docMk/>
            <pc:sldMk cId="3789632609" sldId="392"/>
            <ac:graphicFrameMk id="9" creationId="{FA699BF1-B50B-4BC9-81AD-81995D48F2F1}"/>
          </ac:graphicFrameMkLst>
        </pc:graphicFrameChg>
        <pc:graphicFrameChg chg="add mod">
          <ac:chgData name="Ellan Winter" userId="9a80851c-dfd5-4a04-bafd-92bdf8926baa" providerId="ADAL" clId="{4D938825-2AEC-4765-A327-5289509C65F8}" dt="2020-01-09T11:05:55.929" v="563" actId="1035"/>
          <ac:graphicFrameMkLst>
            <pc:docMk/>
            <pc:sldMk cId="3789632609" sldId="392"/>
            <ac:graphicFrameMk id="11" creationId="{9C79979A-CAA9-4816-A949-64B1D99B043E}"/>
          </ac:graphicFrameMkLst>
        </pc:graphicFrameChg>
        <pc:graphicFrameChg chg="add mod">
          <ac:chgData name="Ellan Winter" userId="9a80851c-dfd5-4a04-bafd-92bdf8926baa" providerId="ADAL" clId="{4D938825-2AEC-4765-A327-5289509C65F8}" dt="2020-01-09T11:05:55.929" v="563" actId="1035"/>
          <ac:graphicFrameMkLst>
            <pc:docMk/>
            <pc:sldMk cId="3789632609" sldId="392"/>
            <ac:graphicFrameMk id="13" creationId="{8B48A984-76CF-485D-A30B-3C7E15AC00C6}"/>
          </ac:graphicFrameMkLst>
        </pc:graphicFrameChg>
        <pc:graphicFrameChg chg="add mod">
          <ac:chgData name="Ellan Winter" userId="9a80851c-dfd5-4a04-bafd-92bdf8926baa" providerId="ADAL" clId="{4D938825-2AEC-4765-A327-5289509C65F8}" dt="2020-01-09T11:05:55.929" v="563" actId="1035"/>
          <ac:graphicFrameMkLst>
            <pc:docMk/>
            <pc:sldMk cId="3789632609" sldId="392"/>
            <ac:graphicFrameMk id="14" creationId="{8758332D-6725-4932-910F-0218B3162B98}"/>
          </ac:graphicFrameMkLst>
        </pc:graphicFrameChg>
        <pc:picChg chg="mod">
          <ac:chgData name="Ellan Winter" userId="9a80851c-dfd5-4a04-bafd-92bdf8926baa" providerId="ADAL" clId="{4D938825-2AEC-4765-A327-5289509C65F8}" dt="2020-01-09T11:06:48.063" v="575" actId="1035"/>
          <ac:picMkLst>
            <pc:docMk/>
            <pc:sldMk cId="3789632609" sldId="392"/>
            <ac:picMk id="10" creationId="{FC428251-9772-40C4-AD83-9916B093C543}"/>
          </ac:picMkLst>
        </pc:picChg>
      </pc:sldChg>
    </pc:docChg>
  </pc:docChgLst>
  <pc:docChgLst>
    <pc:chgData name="Kyle Tidswell-Brown" userId="3518c4a0-5c99-4880-b127-cb60ccf11a39" providerId="ADAL" clId="{D30EC47C-1918-4BE0-AAD5-0F36DE9E995A}"/>
    <pc:docChg chg="custSel modSld">
      <pc:chgData name="Kyle Tidswell-Brown" userId="3518c4a0-5c99-4880-b127-cb60ccf11a39" providerId="ADAL" clId="{D30EC47C-1918-4BE0-AAD5-0F36DE9E995A}" dt="2020-01-09T09:46:41.475" v="153" actId="13926"/>
      <pc:docMkLst>
        <pc:docMk/>
      </pc:docMkLst>
      <pc:sldChg chg="modSp">
        <pc:chgData name="Kyle Tidswell-Brown" userId="3518c4a0-5c99-4880-b127-cb60ccf11a39" providerId="ADAL" clId="{D30EC47C-1918-4BE0-AAD5-0F36DE9E995A}" dt="2020-01-09T09:41:42.648" v="140" actId="1037"/>
        <pc:sldMkLst>
          <pc:docMk/>
          <pc:sldMk cId="1071900124" sldId="355"/>
        </pc:sldMkLst>
        <pc:spChg chg="mod">
          <ac:chgData name="Kyle Tidswell-Brown" userId="3518c4a0-5c99-4880-b127-cb60ccf11a39" providerId="ADAL" clId="{D30EC47C-1918-4BE0-AAD5-0F36DE9E995A}" dt="2020-01-09T09:41:38.821" v="130" actId="122"/>
          <ac:spMkLst>
            <pc:docMk/>
            <pc:sldMk cId="1071900124" sldId="355"/>
            <ac:spMk id="19" creationId="{5252A847-DE45-4FA3-A1F8-EEBEB845FF8E}"/>
          </ac:spMkLst>
        </pc:spChg>
        <pc:graphicFrameChg chg="mod">
          <ac:chgData name="Kyle Tidswell-Brown" userId="3518c4a0-5c99-4880-b127-cb60ccf11a39" providerId="ADAL" clId="{D30EC47C-1918-4BE0-AAD5-0F36DE9E995A}" dt="2020-01-09T09:41:42.648" v="140" actId="1037"/>
          <ac:graphicFrameMkLst>
            <pc:docMk/>
            <pc:sldMk cId="1071900124" sldId="355"/>
            <ac:graphicFrameMk id="20" creationId="{03D16AAC-F556-4A46-96CC-C963B3F25F49}"/>
          </ac:graphicFrameMkLst>
        </pc:graphicFrameChg>
      </pc:sldChg>
      <pc:sldChg chg="addSp delSp">
        <pc:chgData name="Kyle Tidswell-Brown" userId="3518c4a0-5c99-4880-b127-cb60ccf11a39" providerId="ADAL" clId="{D30EC47C-1918-4BE0-AAD5-0F36DE9E995A}" dt="2020-01-09T09:41:07.739" v="129"/>
        <pc:sldMkLst>
          <pc:docMk/>
          <pc:sldMk cId="1869473673" sldId="367"/>
        </pc:sldMkLst>
        <pc:graphicFrameChg chg="del">
          <ac:chgData name="Kyle Tidswell-Brown" userId="3518c4a0-5c99-4880-b127-cb60ccf11a39" providerId="ADAL" clId="{D30EC47C-1918-4BE0-AAD5-0F36DE9E995A}" dt="2020-01-09T09:41:05.349" v="128" actId="478"/>
          <ac:graphicFrameMkLst>
            <pc:docMk/>
            <pc:sldMk cId="1869473673" sldId="367"/>
            <ac:graphicFrameMk id="6" creationId="{377DDB65-949C-4C5E-9703-40E8590D1A10}"/>
          </ac:graphicFrameMkLst>
        </pc:graphicFrameChg>
        <pc:graphicFrameChg chg="add">
          <ac:chgData name="Kyle Tidswell-Brown" userId="3518c4a0-5c99-4880-b127-cb60ccf11a39" providerId="ADAL" clId="{D30EC47C-1918-4BE0-AAD5-0F36DE9E995A}" dt="2020-01-09T09:41:07.739" v="129"/>
          <ac:graphicFrameMkLst>
            <pc:docMk/>
            <pc:sldMk cId="1869473673" sldId="367"/>
            <ac:graphicFrameMk id="9" creationId="{8E71F59D-EB1C-4F69-B48D-DE269F333307}"/>
          </ac:graphicFrameMkLst>
        </pc:graphicFrameChg>
      </pc:sldChg>
      <pc:sldChg chg="modSp">
        <pc:chgData name="Kyle Tidswell-Brown" userId="3518c4a0-5c99-4880-b127-cb60ccf11a39" providerId="ADAL" clId="{D30EC47C-1918-4BE0-AAD5-0F36DE9E995A}" dt="2020-01-09T09:37:40.675" v="123" actId="122"/>
        <pc:sldMkLst>
          <pc:docMk/>
          <pc:sldMk cId="413011295" sldId="368"/>
        </pc:sldMkLst>
        <pc:spChg chg="mod">
          <ac:chgData name="Kyle Tidswell-Brown" userId="3518c4a0-5c99-4880-b127-cb60ccf11a39" providerId="ADAL" clId="{D30EC47C-1918-4BE0-AAD5-0F36DE9E995A}" dt="2020-01-09T09:37:40.675" v="123" actId="122"/>
          <ac:spMkLst>
            <pc:docMk/>
            <pc:sldMk cId="413011295" sldId="368"/>
            <ac:spMk id="19" creationId="{5252A847-DE45-4FA3-A1F8-EEBEB845FF8E}"/>
          </ac:spMkLst>
        </pc:spChg>
      </pc:sldChg>
      <pc:sldChg chg="modSp">
        <pc:chgData name="Kyle Tidswell-Brown" userId="3518c4a0-5c99-4880-b127-cb60ccf11a39" providerId="ADAL" clId="{D30EC47C-1918-4BE0-AAD5-0F36DE9E995A}" dt="2020-01-09T09:37:24.649" v="121" actId="12788"/>
        <pc:sldMkLst>
          <pc:docMk/>
          <pc:sldMk cId="4151088275" sldId="369"/>
        </pc:sldMkLst>
        <pc:graphicFrameChg chg="mod">
          <ac:chgData name="Kyle Tidswell-Brown" userId="3518c4a0-5c99-4880-b127-cb60ccf11a39" providerId="ADAL" clId="{D30EC47C-1918-4BE0-AAD5-0F36DE9E995A}" dt="2020-01-09T09:37:24.649" v="121" actId="12788"/>
          <ac:graphicFrameMkLst>
            <pc:docMk/>
            <pc:sldMk cId="4151088275" sldId="369"/>
            <ac:graphicFrameMk id="9" creationId="{045B48C0-9C84-440A-9BF4-1A85FE623B1C}"/>
          </ac:graphicFrameMkLst>
        </pc:graphicFrameChg>
      </pc:sldChg>
      <pc:sldChg chg="modSp">
        <pc:chgData name="Kyle Tidswell-Brown" userId="3518c4a0-5c99-4880-b127-cb60ccf11a39" providerId="ADAL" clId="{D30EC47C-1918-4BE0-AAD5-0F36DE9E995A}" dt="2020-01-09T09:46:38.532" v="152" actId="13926"/>
        <pc:sldMkLst>
          <pc:docMk/>
          <pc:sldMk cId="775452651" sldId="370"/>
        </pc:sldMkLst>
        <pc:spChg chg="mod">
          <ac:chgData name="Kyle Tidswell-Brown" userId="3518c4a0-5c99-4880-b127-cb60ccf11a39" providerId="ADAL" clId="{D30EC47C-1918-4BE0-AAD5-0F36DE9E995A}" dt="2020-01-09T09:42:18.128" v="147" actId="20577"/>
          <ac:spMkLst>
            <pc:docMk/>
            <pc:sldMk cId="775452651" sldId="370"/>
            <ac:spMk id="14" creationId="{5103CBC9-731A-4697-9A3E-1C1D2DD2C434}"/>
          </ac:spMkLst>
        </pc:spChg>
        <pc:spChg chg="mod">
          <ac:chgData name="Kyle Tidswell-Brown" userId="3518c4a0-5c99-4880-b127-cb60ccf11a39" providerId="ADAL" clId="{D30EC47C-1918-4BE0-AAD5-0F36DE9E995A}" dt="2020-01-09T09:46:38.532" v="152" actId="13926"/>
          <ac:spMkLst>
            <pc:docMk/>
            <pc:sldMk cId="775452651" sldId="370"/>
            <ac:spMk id="19" creationId="{5252A847-DE45-4FA3-A1F8-EEBEB845FF8E}"/>
          </ac:spMkLst>
        </pc:spChg>
      </pc:sldChg>
      <pc:sldChg chg="addSp modSp">
        <pc:chgData name="Kyle Tidswell-Brown" userId="3518c4a0-5c99-4880-b127-cb60ccf11a39" providerId="ADAL" clId="{D30EC47C-1918-4BE0-AAD5-0F36DE9E995A}" dt="2020-01-09T09:37:19.722" v="120" actId="1076"/>
        <pc:sldMkLst>
          <pc:docMk/>
          <pc:sldMk cId="263689839" sldId="371"/>
        </pc:sldMkLst>
        <pc:spChg chg="add mod">
          <ac:chgData name="Kyle Tidswell-Brown" userId="3518c4a0-5c99-4880-b127-cb60ccf11a39" providerId="ADAL" clId="{D30EC47C-1918-4BE0-AAD5-0F36DE9E995A}" dt="2020-01-09T09:37:19.722" v="120" actId="1076"/>
          <ac:spMkLst>
            <pc:docMk/>
            <pc:sldMk cId="263689839" sldId="371"/>
            <ac:spMk id="2" creationId="{2BDE3168-4521-4185-975E-A7AC57845196}"/>
          </ac:spMkLst>
        </pc:spChg>
      </pc:sldChg>
      <pc:sldChg chg="modSp">
        <pc:chgData name="Kyle Tidswell-Brown" userId="3518c4a0-5c99-4880-b127-cb60ccf11a39" providerId="ADAL" clId="{D30EC47C-1918-4BE0-AAD5-0F36DE9E995A}" dt="2020-01-09T09:37:29.720" v="122" actId="12788"/>
        <pc:sldMkLst>
          <pc:docMk/>
          <pc:sldMk cId="1910246126" sldId="372"/>
        </pc:sldMkLst>
        <pc:graphicFrameChg chg="mod">
          <ac:chgData name="Kyle Tidswell-Brown" userId="3518c4a0-5c99-4880-b127-cb60ccf11a39" providerId="ADAL" clId="{D30EC47C-1918-4BE0-AAD5-0F36DE9E995A}" dt="2020-01-09T09:37:29.720" v="122" actId="12788"/>
          <ac:graphicFrameMkLst>
            <pc:docMk/>
            <pc:sldMk cId="1910246126" sldId="372"/>
            <ac:graphicFrameMk id="9" creationId="{045B48C0-9C84-440A-9BF4-1A85FE623B1C}"/>
          </ac:graphicFrameMkLst>
        </pc:graphicFrameChg>
      </pc:sldChg>
      <pc:sldChg chg="modSp">
        <pc:chgData name="Kyle Tidswell-Brown" userId="3518c4a0-5c99-4880-b127-cb60ccf11a39" providerId="ADAL" clId="{D30EC47C-1918-4BE0-AAD5-0F36DE9E995A}" dt="2020-01-09T09:41:01.627" v="127" actId="1076"/>
        <pc:sldMkLst>
          <pc:docMk/>
          <pc:sldMk cId="944916852" sldId="380"/>
        </pc:sldMkLst>
        <pc:graphicFrameChg chg="mod">
          <ac:chgData name="Kyle Tidswell-Brown" userId="3518c4a0-5c99-4880-b127-cb60ccf11a39" providerId="ADAL" clId="{D30EC47C-1918-4BE0-AAD5-0F36DE9E995A}" dt="2020-01-09T09:41:01.627" v="127" actId="1076"/>
          <ac:graphicFrameMkLst>
            <pc:docMk/>
            <pc:sldMk cId="944916852" sldId="380"/>
            <ac:graphicFrameMk id="6" creationId="{377DDB65-949C-4C5E-9703-40E8590D1A10}"/>
          </ac:graphicFrameMkLst>
        </pc:graphicFrameChg>
      </pc:sldChg>
      <pc:sldChg chg="modSp">
        <pc:chgData name="Kyle Tidswell-Brown" userId="3518c4a0-5c99-4880-b127-cb60ccf11a39" providerId="ADAL" clId="{D30EC47C-1918-4BE0-AAD5-0F36DE9E995A}" dt="2020-01-09T09:39:01.568" v="126" actId="20577"/>
        <pc:sldMkLst>
          <pc:docMk/>
          <pc:sldMk cId="1065223298" sldId="384"/>
        </pc:sldMkLst>
        <pc:spChg chg="mod">
          <ac:chgData name="Kyle Tidswell-Brown" userId="3518c4a0-5c99-4880-b127-cb60ccf11a39" providerId="ADAL" clId="{D30EC47C-1918-4BE0-AAD5-0F36DE9E995A}" dt="2020-01-09T09:39:01.568" v="126" actId="20577"/>
          <ac:spMkLst>
            <pc:docMk/>
            <pc:sldMk cId="1065223298" sldId="384"/>
            <ac:spMk id="19" creationId="{5252A847-DE45-4FA3-A1F8-EEBEB845FF8E}"/>
          </ac:spMkLst>
        </pc:spChg>
      </pc:sldChg>
      <pc:sldChg chg="modSp">
        <pc:chgData name="Kyle Tidswell-Brown" userId="3518c4a0-5c99-4880-b127-cb60ccf11a39" providerId="ADAL" clId="{D30EC47C-1918-4BE0-AAD5-0F36DE9E995A}" dt="2020-01-09T09:46:41.475" v="153" actId="13926"/>
        <pc:sldMkLst>
          <pc:docMk/>
          <pc:sldMk cId="3503069194" sldId="386"/>
        </pc:sldMkLst>
        <pc:spChg chg="mod">
          <ac:chgData name="Kyle Tidswell-Brown" userId="3518c4a0-5c99-4880-b127-cb60ccf11a39" providerId="ADAL" clId="{D30EC47C-1918-4BE0-AAD5-0F36DE9E995A}" dt="2020-01-09T09:46:41.475" v="153" actId="13926"/>
          <ac:spMkLst>
            <pc:docMk/>
            <pc:sldMk cId="3503069194" sldId="386"/>
            <ac:spMk id="19" creationId="{5252A847-DE45-4FA3-A1F8-EEBEB845FF8E}"/>
          </ac:spMkLst>
        </pc:spChg>
      </pc:sldChg>
      <pc:sldChg chg="addSp delSp modSp">
        <pc:chgData name="Kyle Tidswell-Brown" userId="3518c4a0-5c99-4880-b127-cb60ccf11a39" providerId="ADAL" clId="{D30EC47C-1918-4BE0-AAD5-0F36DE9E995A}" dt="2020-01-09T09:41:49.489" v="143" actId="122"/>
        <pc:sldMkLst>
          <pc:docMk/>
          <pc:sldMk cId="1005632683" sldId="390"/>
        </pc:sldMkLst>
        <pc:spChg chg="mod">
          <ac:chgData name="Kyle Tidswell-Brown" userId="3518c4a0-5c99-4880-b127-cb60ccf11a39" providerId="ADAL" clId="{D30EC47C-1918-4BE0-AAD5-0F36DE9E995A}" dt="2020-01-09T09:41:49.489" v="143" actId="122"/>
          <ac:spMkLst>
            <pc:docMk/>
            <pc:sldMk cId="1005632683" sldId="390"/>
            <ac:spMk id="19" creationId="{5252A847-DE45-4FA3-A1F8-EEBEB845FF8E}"/>
          </ac:spMkLst>
        </pc:spChg>
        <pc:graphicFrameChg chg="add">
          <ac:chgData name="Kyle Tidswell-Brown" userId="3518c4a0-5c99-4880-b127-cb60ccf11a39" providerId="ADAL" clId="{D30EC47C-1918-4BE0-AAD5-0F36DE9E995A}" dt="2020-01-09T09:41:47.744" v="142"/>
          <ac:graphicFrameMkLst>
            <pc:docMk/>
            <pc:sldMk cId="1005632683" sldId="390"/>
            <ac:graphicFrameMk id="10" creationId="{9B14E111-C34B-4861-A731-40F4860C0F52}"/>
          </ac:graphicFrameMkLst>
        </pc:graphicFrameChg>
        <pc:graphicFrameChg chg="del">
          <ac:chgData name="Kyle Tidswell-Brown" userId="3518c4a0-5c99-4880-b127-cb60ccf11a39" providerId="ADAL" clId="{D30EC47C-1918-4BE0-AAD5-0F36DE9E995A}" dt="2020-01-09T09:41:47.358" v="141" actId="478"/>
          <ac:graphicFrameMkLst>
            <pc:docMk/>
            <pc:sldMk cId="1005632683" sldId="390"/>
            <ac:graphicFrameMk id="20" creationId="{03D16AAC-F556-4A46-96CC-C963B3F25F49}"/>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09/01/2020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fractions-to-percentages-year-6-percentages-free-resource-pack" TargetMode="External"/><Relationship Id="rId5" Type="http://schemas.openxmlformats.org/officeDocument/2006/relationships/hyperlink" Target="https://classroomsecrets.co.uk/category/maths/year-6/spring-block-2-percentages/" TargetMode="External"/><Relationship Id="rId4" Type="http://schemas.openxmlformats.org/officeDocument/2006/relationships/hyperlink" Target="https://classroomsecrets.co.uk/content-domain-filter/?fwp_contentdomain=6f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A8959829-2350-46F7-A3EC-BCC936B5961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213A5F95-8E44-4C74-8D05-2DB345B79CF2}"/>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59075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43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Competitors in an archery competition need more than 60% to get to the final. What percent did each child score?</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pPr algn="ct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Who gets to the final?</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7" name="Table 16">
            <a:extLst>
              <a:ext uri="{FF2B5EF4-FFF2-40B4-BE49-F238E27FC236}">
                <a16:creationId xmlns:a16="http://schemas.microsoft.com/office/drawing/2014/main" id="{ED1E0DE4-EC19-4214-9812-5C1D16523A51}"/>
              </a:ext>
            </a:extLst>
          </p:cNvPr>
          <p:cNvGraphicFramePr>
            <a:graphicFrameLocks noGrp="1"/>
          </p:cNvGraphicFramePr>
          <p:nvPr>
            <p:extLst>
              <p:ext uri="{D42A27DB-BD31-4B8C-83A1-F6EECF244321}">
                <p14:modId xmlns:p14="http://schemas.microsoft.com/office/powerpoint/2010/main" val="2291125107"/>
              </p:ext>
            </p:extLst>
          </p:nvPr>
        </p:nvGraphicFramePr>
        <p:xfrm>
          <a:off x="2450741" y="1937390"/>
          <a:ext cx="4368800" cy="2329316"/>
        </p:xfrm>
        <a:graphic>
          <a:graphicData uri="http://schemas.openxmlformats.org/drawingml/2006/table">
            <a:tbl>
              <a:tblPr firstRow="1" bandRow="1">
                <a:tableStyleId>{5940675A-B579-460E-94D1-54222C63F5DA}</a:tableStyleId>
              </a:tblPr>
              <a:tblGrid>
                <a:gridCol w="2184400">
                  <a:extLst>
                    <a:ext uri="{9D8B030D-6E8A-4147-A177-3AD203B41FA5}">
                      <a16:colId xmlns:a16="http://schemas.microsoft.com/office/drawing/2014/main" val="3739577742"/>
                    </a:ext>
                  </a:extLst>
                </a:gridCol>
                <a:gridCol w="2184400">
                  <a:extLst>
                    <a:ext uri="{9D8B030D-6E8A-4147-A177-3AD203B41FA5}">
                      <a16:colId xmlns:a16="http://schemas.microsoft.com/office/drawing/2014/main" val="85146084"/>
                    </a:ext>
                  </a:extLst>
                </a:gridCol>
              </a:tblGrid>
              <a:tr h="775858">
                <a:tc>
                  <a:txBody>
                    <a:bodyPr/>
                    <a:lstStyle/>
                    <a:p>
                      <a:pPr algn="ctr"/>
                      <a:r>
                        <a:rPr lang="en-GB" sz="2000" b="1" dirty="0">
                          <a:latin typeface="Century Gothic" panose="020B0502020202020204" pitchFamily="34" charset="0"/>
                        </a:rPr>
                        <a:t>Taj</a:t>
                      </a:r>
                    </a:p>
                  </a:txBody>
                  <a:tcPr anchor="ctr">
                    <a:solidFill>
                      <a:schemeClr val="bg1"/>
                    </a:solidFill>
                  </a:tcPr>
                </a:tc>
                <a:tc>
                  <a:txBody>
                    <a:bodyPr/>
                    <a:lstStyle/>
                    <a:p>
                      <a:pPr algn="ct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139751667"/>
                  </a:ext>
                </a:extLst>
              </a:tr>
              <a:tr h="777600">
                <a:tc>
                  <a:txBody>
                    <a:bodyPr/>
                    <a:lstStyle/>
                    <a:p>
                      <a:pPr algn="ctr"/>
                      <a:r>
                        <a:rPr lang="en-GB" sz="2000" b="1" dirty="0">
                          <a:latin typeface="Century Gothic" panose="020B0502020202020204" pitchFamily="34" charset="0"/>
                        </a:rPr>
                        <a:t>Bobby</a:t>
                      </a:r>
                    </a:p>
                  </a:txBody>
                  <a:tcPr anchor="ctr">
                    <a:solidFill>
                      <a:schemeClr val="bg1"/>
                    </a:solidFill>
                  </a:tcPr>
                </a:tc>
                <a:tc>
                  <a:txBody>
                    <a:bodyPr/>
                    <a:lstStyle/>
                    <a:p>
                      <a:pPr algn="ct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720098244"/>
                  </a:ext>
                </a:extLst>
              </a:tr>
              <a:tr h="775858">
                <a:tc>
                  <a:txBody>
                    <a:bodyPr/>
                    <a:lstStyle/>
                    <a:p>
                      <a:pPr algn="ctr"/>
                      <a:r>
                        <a:rPr lang="en-GB" sz="2000" b="1" dirty="0">
                          <a:latin typeface="Century Gothic" panose="020B0502020202020204" pitchFamily="34" charset="0"/>
                        </a:rPr>
                        <a:t>Reina</a:t>
                      </a:r>
                    </a:p>
                  </a:txBody>
                  <a:tcPr anchor="ctr">
                    <a:solidFill>
                      <a:schemeClr val="bg1"/>
                    </a:solidFill>
                  </a:tcPr>
                </a:tc>
                <a:tc>
                  <a:txBody>
                    <a:bodyPr/>
                    <a:lstStyle/>
                    <a:p>
                      <a:pPr algn="ct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315964475"/>
                  </a:ext>
                </a:extLst>
              </a:tr>
            </a:tbl>
          </a:graphicData>
        </a:graphic>
      </p:graphicFrame>
      <p:graphicFrame>
        <p:nvGraphicFramePr>
          <p:cNvPr id="11" name="Table 10">
            <a:extLst>
              <a:ext uri="{FF2B5EF4-FFF2-40B4-BE49-F238E27FC236}">
                <a16:creationId xmlns:a16="http://schemas.microsoft.com/office/drawing/2014/main" id="{4CC34332-605E-45A6-96C7-C363D9DF5912}"/>
              </a:ext>
            </a:extLst>
          </p:cNvPr>
          <p:cNvGraphicFramePr>
            <a:graphicFrameLocks noGrp="1"/>
          </p:cNvGraphicFramePr>
          <p:nvPr>
            <p:extLst>
              <p:ext uri="{D42A27DB-BD31-4B8C-83A1-F6EECF244321}">
                <p14:modId xmlns:p14="http://schemas.microsoft.com/office/powerpoint/2010/main" val="1980498804"/>
              </p:ext>
            </p:extLst>
          </p:nvPr>
        </p:nvGraphicFramePr>
        <p:xfrm>
          <a:off x="5384413" y="1993153"/>
          <a:ext cx="487609" cy="653364"/>
        </p:xfrm>
        <a:graphic>
          <a:graphicData uri="http://schemas.openxmlformats.org/drawingml/2006/table">
            <a:tbl>
              <a:tblPr firstRow="1" bandRow="1">
                <a:tableStyleId>{5C22544A-7EE6-4342-B048-85BDC9FD1C3A}</a:tableStyleId>
              </a:tblPr>
              <a:tblGrid>
                <a:gridCol w="487609">
                  <a:extLst>
                    <a:ext uri="{9D8B030D-6E8A-4147-A177-3AD203B41FA5}">
                      <a16:colId xmlns:a16="http://schemas.microsoft.com/office/drawing/2014/main" val="95098192"/>
                    </a:ext>
                  </a:extLst>
                </a:gridCol>
              </a:tblGrid>
              <a:tr h="326682">
                <a:tc>
                  <a:txBody>
                    <a:bodyPr/>
                    <a:lstStyle/>
                    <a:p>
                      <a:pPr algn="ctr"/>
                      <a:r>
                        <a:rPr lang="en-GB" sz="2100" b="1" i="0" dirty="0">
                          <a:solidFill>
                            <a:sysClr val="windowText" lastClr="000000"/>
                          </a:solidFill>
                          <a:latin typeface="Century Gothic" panose="020B0502020202020204" pitchFamily="34" charset="0"/>
                        </a:rPr>
                        <a:t>27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100" b="1" i="0" dirty="0">
                          <a:solidFill>
                            <a:sysClr val="windowText" lastClr="000000"/>
                          </a:solidFill>
                          <a:latin typeface="Century Gothic" panose="020B0502020202020204" pitchFamily="34" charset="0"/>
                        </a:rPr>
                        <a:t>50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6" name="Table 5">
            <a:extLst>
              <a:ext uri="{FF2B5EF4-FFF2-40B4-BE49-F238E27FC236}">
                <a16:creationId xmlns:a16="http://schemas.microsoft.com/office/drawing/2014/main" id="{DB6ACD1D-C0D8-493E-9EDA-A714C2519BE6}"/>
              </a:ext>
            </a:extLst>
          </p:cNvPr>
          <p:cNvGraphicFramePr>
            <a:graphicFrameLocks noGrp="1"/>
          </p:cNvGraphicFramePr>
          <p:nvPr>
            <p:extLst>
              <p:ext uri="{D42A27DB-BD31-4B8C-83A1-F6EECF244321}">
                <p14:modId xmlns:p14="http://schemas.microsoft.com/office/powerpoint/2010/main" val="890100246"/>
              </p:ext>
            </p:extLst>
          </p:nvPr>
        </p:nvGraphicFramePr>
        <p:xfrm>
          <a:off x="5417566" y="2748239"/>
          <a:ext cx="429532" cy="653364"/>
        </p:xfrm>
        <a:graphic>
          <a:graphicData uri="http://schemas.openxmlformats.org/drawingml/2006/table">
            <a:tbl>
              <a:tblPr firstRow="1" bandRow="1">
                <a:tableStyleId>{5C22544A-7EE6-4342-B048-85BDC9FD1C3A}</a:tableStyleId>
              </a:tblPr>
              <a:tblGrid>
                <a:gridCol w="429532">
                  <a:extLst>
                    <a:ext uri="{9D8B030D-6E8A-4147-A177-3AD203B41FA5}">
                      <a16:colId xmlns:a16="http://schemas.microsoft.com/office/drawing/2014/main" val="95098192"/>
                    </a:ext>
                  </a:extLst>
                </a:gridCol>
              </a:tblGrid>
              <a:tr h="326682">
                <a:tc>
                  <a:txBody>
                    <a:bodyPr/>
                    <a:lstStyle/>
                    <a:p>
                      <a:pPr algn="ctr"/>
                      <a:r>
                        <a:rPr lang="en-GB" sz="2100" b="1" i="0" dirty="0">
                          <a:solidFill>
                            <a:sysClr val="windowText" lastClr="000000"/>
                          </a:solidFill>
                          <a:latin typeface="Century Gothic" panose="020B0502020202020204" pitchFamily="34" charset="0"/>
                        </a:rPr>
                        <a:t>17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1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5" name="Table 14">
            <a:extLst>
              <a:ext uri="{FF2B5EF4-FFF2-40B4-BE49-F238E27FC236}">
                <a16:creationId xmlns:a16="http://schemas.microsoft.com/office/drawing/2014/main" id="{719A3F8D-9040-4F9E-8A7F-EAFFA070E236}"/>
              </a:ext>
            </a:extLst>
          </p:cNvPr>
          <p:cNvGraphicFramePr>
            <a:graphicFrameLocks noGrp="1"/>
          </p:cNvGraphicFramePr>
          <p:nvPr>
            <p:extLst>
              <p:ext uri="{D42A27DB-BD31-4B8C-83A1-F6EECF244321}">
                <p14:modId xmlns:p14="http://schemas.microsoft.com/office/powerpoint/2010/main" val="3066021586"/>
              </p:ext>
            </p:extLst>
          </p:nvPr>
        </p:nvGraphicFramePr>
        <p:xfrm>
          <a:off x="5365150" y="3528725"/>
          <a:ext cx="506872" cy="653364"/>
        </p:xfrm>
        <a:graphic>
          <a:graphicData uri="http://schemas.openxmlformats.org/drawingml/2006/table">
            <a:tbl>
              <a:tblPr firstRow="1" bandRow="1">
                <a:tableStyleId>{5C22544A-7EE6-4342-B048-85BDC9FD1C3A}</a:tableStyleId>
              </a:tblPr>
              <a:tblGrid>
                <a:gridCol w="506872">
                  <a:extLst>
                    <a:ext uri="{9D8B030D-6E8A-4147-A177-3AD203B41FA5}">
                      <a16:colId xmlns:a16="http://schemas.microsoft.com/office/drawing/2014/main" val="95098192"/>
                    </a:ext>
                  </a:extLst>
                </a:gridCol>
              </a:tblGrid>
              <a:tr h="326682">
                <a:tc>
                  <a:txBody>
                    <a:bodyPr/>
                    <a:lstStyle/>
                    <a:p>
                      <a:pPr algn="ctr"/>
                      <a:r>
                        <a:rPr lang="en-GB" sz="2100" b="1" i="0" dirty="0">
                          <a:solidFill>
                            <a:sysClr val="windowText" lastClr="000000"/>
                          </a:solidFill>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100" b="1" i="0" dirty="0">
                          <a:solidFill>
                            <a:sysClr val="windowText" lastClr="000000"/>
                          </a:solidFill>
                          <a:latin typeface="Century Gothic" panose="020B0502020202020204" pitchFamily="34" charset="0"/>
                        </a:rPr>
                        <a:t>20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41301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43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Competitors in an archery competition need more than 60% to get to the final. What percent did each child score?</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pPr algn="ct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Who gets to the final?</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Bobby goes to the final as he scored 68%.</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7" name="Table 16">
            <a:extLst>
              <a:ext uri="{FF2B5EF4-FFF2-40B4-BE49-F238E27FC236}">
                <a16:creationId xmlns:a16="http://schemas.microsoft.com/office/drawing/2014/main" id="{ED1E0DE4-EC19-4214-9812-5C1D16523A51}"/>
              </a:ext>
            </a:extLst>
          </p:cNvPr>
          <p:cNvGraphicFramePr>
            <a:graphicFrameLocks noGrp="1"/>
          </p:cNvGraphicFramePr>
          <p:nvPr>
            <p:extLst>
              <p:ext uri="{D42A27DB-BD31-4B8C-83A1-F6EECF244321}">
                <p14:modId xmlns:p14="http://schemas.microsoft.com/office/powerpoint/2010/main" val="713685773"/>
              </p:ext>
            </p:extLst>
          </p:nvPr>
        </p:nvGraphicFramePr>
        <p:xfrm>
          <a:off x="2450741" y="1937390"/>
          <a:ext cx="4368800" cy="2329316"/>
        </p:xfrm>
        <a:graphic>
          <a:graphicData uri="http://schemas.openxmlformats.org/drawingml/2006/table">
            <a:tbl>
              <a:tblPr firstRow="1" bandRow="1">
                <a:tableStyleId>{5940675A-B579-460E-94D1-54222C63F5DA}</a:tableStyleId>
              </a:tblPr>
              <a:tblGrid>
                <a:gridCol w="2184400">
                  <a:extLst>
                    <a:ext uri="{9D8B030D-6E8A-4147-A177-3AD203B41FA5}">
                      <a16:colId xmlns:a16="http://schemas.microsoft.com/office/drawing/2014/main" val="3739577742"/>
                    </a:ext>
                  </a:extLst>
                </a:gridCol>
                <a:gridCol w="2184400">
                  <a:extLst>
                    <a:ext uri="{9D8B030D-6E8A-4147-A177-3AD203B41FA5}">
                      <a16:colId xmlns:a16="http://schemas.microsoft.com/office/drawing/2014/main" val="85146084"/>
                    </a:ext>
                  </a:extLst>
                </a:gridCol>
              </a:tblGrid>
              <a:tr h="775858">
                <a:tc>
                  <a:txBody>
                    <a:bodyPr/>
                    <a:lstStyle/>
                    <a:p>
                      <a:pPr algn="ctr"/>
                      <a:r>
                        <a:rPr lang="en-GB" sz="2000" b="1" dirty="0">
                          <a:latin typeface="Century Gothic" panose="020B0502020202020204" pitchFamily="34" charset="0"/>
                        </a:rPr>
                        <a:t>Taj</a:t>
                      </a:r>
                    </a:p>
                  </a:txBody>
                  <a:tcPr anchor="ctr">
                    <a:solidFill>
                      <a:schemeClr val="bg1"/>
                    </a:solidFill>
                  </a:tcPr>
                </a:tc>
                <a:tc>
                  <a:txBody>
                    <a:bodyPr/>
                    <a:lstStyle/>
                    <a:p>
                      <a:pPr algn="l"/>
                      <a:r>
                        <a:rPr lang="en-GB" sz="2000" b="1" dirty="0">
                          <a:solidFill>
                            <a:srgbClr val="FF0000"/>
                          </a:solidFill>
                          <a:latin typeface="Century Gothic" panose="020B0502020202020204" pitchFamily="34" charset="0"/>
                        </a:rPr>
                        <a:t>                 = 54%</a:t>
                      </a:r>
                    </a:p>
                  </a:txBody>
                  <a:tcPr anchor="ctr">
                    <a:solidFill>
                      <a:schemeClr val="bg1"/>
                    </a:solidFill>
                  </a:tcPr>
                </a:tc>
                <a:extLst>
                  <a:ext uri="{0D108BD9-81ED-4DB2-BD59-A6C34878D82A}">
                    <a16:rowId xmlns:a16="http://schemas.microsoft.com/office/drawing/2014/main" val="3139751667"/>
                  </a:ext>
                </a:extLst>
              </a:tr>
              <a:tr h="777600">
                <a:tc>
                  <a:txBody>
                    <a:bodyPr/>
                    <a:lstStyle/>
                    <a:p>
                      <a:pPr algn="ctr"/>
                      <a:r>
                        <a:rPr lang="en-GB" sz="2000" b="1" dirty="0">
                          <a:latin typeface="Century Gothic" panose="020B0502020202020204" pitchFamily="34" charset="0"/>
                        </a:rPr>
                        <a:t>Bobby</a:t>
                      </a:r>
                    </a:p>
                  </a:txBody>
                  <a:tcPr anchor="ctr">
                    <a:solidFill>
                      <a:schemeClr val="bg1"/>
                    </a:solidFill>
                  </a:tcPr>
                </a:tc>
                <a:tc>
                  <a:txBody>
                    <a:bodyPr/>
                    <a:lstStyle/>
                    <a:p>
                      <a:pPr algn="l"/>
                      <a:r>
                        <a:rPr lang="en-GB" sz="2000" b="1" dirty="0">
                          <a:solidFill>
                            <a:srgbClr val="FF0000"/>
                          </a:solidFill>
                          <a:latin typeface="Century Gothic" panose="020B0502020202020204" pitchFamily="34" charset="0"/>
                        </a:rPr>
                        <a:t>                 = 68%</a:t>
                      </a:r>
                    </a:p>
                  </a:txBody>
                  <a:tcPr anchor="ctr">
                    <a:solidFill>
                      <a:schemeClr val="bg1"/>
                    </a:solidFill>
                  </a:tcPr>
                </a:tc>
                <a:extLst>
                  <a:ext uri="{0D108BD9-81ED-4DB2-BD59-A6C34878D82A}">
                    <a16:rowId xmlns:a16="http://schemas.microsoft.com/office/drawing/2014/main" val="3720098244"/>
                  </a:ext>
                </a:extLst>
              </a:tr>
              <a:tr h="775858">
                <a:tc>
                  <a:txBody>
                    <a:bodyPr/>
                    <a:lstStyle/>
                    <a:p>
                      <a:pPr algn="ctr"/>
                      <a:r>
                        <a:rPr lang="en-GB" sz="2000" b="1" dirty="0">
                          <a:latin typeface="Century Gothic" panose="020B0502020202020204" pitchFamily="34" charset="0"/>
                        </a:rPr>
                        <a:t>Reina</a:t>
                      </a:r>
                    </a:p>
                  </a:txBody>
                  <a:tcPr anchor="ctr">
                    <a:solidFill>
                      <a:schemeClr val="bg1"/>
                    </a:solidFill>
                  </a:tcPr>
                </a:tc>
                <a:tc>
                  <a:txBody>
                    <a:bodyPr/>
                    <a:lstStyle/>
                    <a:p>
                      <a:pPr algn="l"/>
                      <a:r>
                        <a:rPr lang="en-GB" sz="2000" b="1" dirty="0">
                          <a:solidFill>
                            <a:srgbClr val="FF0000"/>
                          </a:solidFill>
                          <a:latin typeface="Century Gothic" panose="020B0502020202020204" pitchFamily="34" charset="0"/>
                        </a:rPr>
                        <a:t>                 = 45%</a:t>
                      </a:r>
                    </a:p>
                  </a:txBody>
                  <a:tcPr anchor="ctr">
                    <a:solidFill>
                      <a:schemeClr val="bg1"/>
                    </a:solidFill>
                  </a:tcPr>
                </a:tc>
                <a:extLst>
                  <a:ext uri="{0D108BD9-81ED-4DB2-BD59-A6C34878D82A}">
                    <a16:rowId xmlns:a16="http://schemas.microsoft.com/office/drawing/2014/main" val="2315964475"/>
                  </a:ext>
                </a:extLst>
              </a:tr>
            </a:tbl>
          </a:graphicData>
        </a:graphic>
      </p:graphicFrame>
      <p:graphicFrame>
        <p:nvGraphicFramePr>
          <p:cNvPr id="11" name="Table 10">
            <a:extLst>
              <a:ext uri="{FF2B5EF4-FFF2-40B4-BE49-F238E27FC236}">
                <a16:creationId xmlns:a16="http://schemas.microsoft.com/office/drawing/2014/main" id="{4CC34332-605E-45A6-96C7-C363D9DF5912}"/>
              </a:ext>
            </a:extLst>
          </p:cNvPr>
          <p:cNvGraphicFramePr>
            <a:graphicFrameLocks noGrp="1"/>
          </p:cNvGraphicFramePr>
          <p:nvPr>
            <p:extLst>
              <p:ext uri="{D42A27DB-BD31-4B8C-83A1-F6EECF244321}">
                <p14:modId xmlns:p14="http://schemas.microsoft.com/office/powerpoint/2010/main" val="1628278634"/>
              </p:ext>
            </p:extLst>
          </p:nvPr>
        </p:nvGraphicFramePr>
        <p:xfrm>
          <a:off x="5384413" y="1993153"/>
          <a:ext cx="487609" cy="653364"/>
        </p:xfrm>
        <a:graphic>
          <a:graphicData uri="http://schemas.openxmlformats.org/drawingml/2006/table">
            <a:tbl>
              <a:tblPr firstRow="1" bandRow="1">
                <a:tableStyleId>{5C22544A-7EE6-4342-B048-85BDC9FD1C3A}</a:tableStyleId>
              </a:tblPr>
              <a:tblGrid>
                <a:gridCol w="487609">
                  <a:extLst>
                    <a:ext uri="{9D8B030D-6E8A-4147-A177-3AD203B41FA5}">
                      <a16:colId xmlns:a16="http://schemas.microsoft.com/office/drawing/2014/main" val="95098192"/>
                    </a:ext>
                  </a:extLst>
                </a:gridCol>
              </a:tblGrid>
              <a:tr h="326682">
                <a:tc>
                  <a:txBody>
                    <a:bodyPr/>
                    <a:lstStyle/>
                    <a:p>
                      <a:pPr algn="ctr"/>
                      <a:r>
                        <a:rPr lang="en-GB" sz="2100" b="1" i="0" dirty="0">
                          <a:solidFill>
                            <a:sysClr val="windowText" lastClr="000000"/>
                          </a:solidFill>
                          <a:latin typeface="Century Gothic" panose="020B0502020202020204" pitchFamily="34" charset="0"/>
                        </a:rPr>
                        <a:t>27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100" b="1" i="0" dirty="0">
                          <a:solidFill>
                            <a:sysClr val="windowText" lastClr="000000"/>
                          </a:solidFill>
                          <a:latin typeface="Century Gothic" panose="020B0502020202020204" pitchFamily="34" charset="0"/>
                        </a:rPr>
                        <a:t>50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6" name="Table 5">
            <a:extLst>
              <a:ext uri="{FF2B5EF4-FFF2-40B4-BE49-F238E27FC236}">
                <a16:creationId xmlns:a16="http://schemas.microsoft.com/office/drawing/2014/main" id="{DB6ACD1D-C0D8-493E-9EDA-A714C2519BE6}"/>
              </a:ext>
            </a:extLst>
          </p:cNvPr>
          <p:cNvGraphicFramePr>
            <a:graphicFrameLocks noGrp="1"/>
          </p:cNvGraphicFramePr>
          <p:nvPr>
            <p:extLst>
              <p:ext uri="{D42A27DB-BD31-4B8C-83A1-F6EECF244321}">
                <p14:modId xmlns:p14="http://schemas.microsoft.com/office/powerpoint/2010/main" val="3885380068"/>
              </p:ext>
            </p:extLst>
          </p:nvPr>
        </p:nvGraphicFramePr>
        <p:xfrm>
          <a:off x="5417566" y="2748239"/>
          <a:ext cx="429532" cy="653364"/>
        </p:xfrm>
        <a:graphic>
          <a:graphicData uri="http://schemas.openxmlformats.org/drawingml/2006/table">
            <a:tbl>
              <a:tblPr firstRow="1" bandRow="1">
                <a:tableStyleId>{5C22544A-7EE6-4342-B048-85BDC9FD1C3A}</a:tableStyleId>
              </a:tblPr>
              <a:tblGrid>
                <a:gridCol w="429532">
                  <a:extLst>
                    <a:ext uri="{9D8B030D-6E8A-4147-A177-3AD203B41FA5}">
                      <a16:colId xmlns:a16="http://schemas.microsoft.com/office/drawing/2014/main" val="95098192"/>
                    </a:ext>
                  </a:extLst>
                </a:gridCol>
              </a:tblGrid>
              <a:tr h="326682">
                <a:tc>
                  <a:txBody>
                    <a:bodyPr/>
                    <a:lstStyle/>
                    <a:p>
                      <a:pPr algn="ctr"/>
                      <a:r>
                        <a:rPr lang="en-GB" sz="2100" b="1" i="0" dirty="0">
                          <a:solidFill>
                            <a:sysClr val="windowText" lastClr="000000"/>
                          </a:solidFill>
                          <a:latin typeface="Century Gothic" panose="020B0502020202020204" pitchFamily="34" charset="0"/>
                        </a:rPr>
                        <a:t>17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1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5" name="Table 14">
            <a:extLst>
              <a:ext uri="{FF2B5EF4-FFF2-40B4-BE49-F238E27FC236}">
                <a16:creationId xmlns:a16="http://schemas.microsoft.com/office/drawing/2014/main" id="{719A3F8D-9040-4F9E-8A7F-EAFFA070E236}"/>
              </a:ext>
            </a:extLst>
          </p:cNvPr>
          <p:cNvGraphicFramePr>
            <a:graphicFrameLocks noGrp="1"/>
          </p:cNvGraphicFramePr>
          <p:nvPr>
            <p:extLst>
              <p:ext uri="{D42A27DB-BD31-4B8C-83A1-F6EECF244321}">
                <p14:modId xmlns:p14="http://schemas.microsoft.com/office/powerpoint/2010/main" val="1251228720"/>
              </p:ext>
            </p:extLst>
          </p:nvPr>
        </p:nvGraphicFramePr>
        <p:xfrm>
          <a:off x="5365150" y="3528725"/>
          <a:ext cx="506872" cy="653364"/>
        </p:xfrm>
        <a:graphic>
          <a:graphicData uri="http://schemas.openxmlformats.org/drawingml/2006/table">
            <a:tbl>
              <a:tblPr firstRow="1" bandRow="1">
                <a:tableStyleId>{5C22544A-7EE6-4342-B048-85BDC9FD1C3A}</a:tableStyleId>
              </a:tblPr>
              <a:tblGrid>
                <a:gridCol w="506872">
                  <a:extLst>
                    <a:ext uri="{9D8B030D-6E8A-4147-A177-3AD203B41FA5}">
                      <a16:colId xmlns:a16="http://schemas.microsoft.com/office/drawing/2014/main" val="95098192"/>
                    </a:ext>
                  </a:extLst>
                </a:gridCol>
              </a:tblGrid>
              <a:tr h="326682">
                <a:tc>
                  <a:txBody>
                    <a:bodyPr/>
                    <a:lstStyle/>
                    <a:p>
                      <a:pPr algn="ctr"/>
                      <a:r>
                        <a:rPr lang="en-GB" sz="2100" b="1" i="0" dirty="0">
                          <a:solidFill>
                            <a:sysClr val="windowText" lastClr="000000"/>
                          </a:solidFill>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100" b="1" i="0" dirty="0">
                          <a:solidFill>
                            <a:sysClr val="windowText" lastClr="000000"/>
                          </a:solidFill>
                          <a:latin typeface="Century Gothic" panose="020B0502020202020204" pitchFamily="34" charset="0"/>
                        </a:rPr>
                        <a:t>20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106522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True or false?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a:t>
            </a:r>
          </a:p>
          <a:p>
            <a:pPr lvl="0" algn="ctr" defTabSz="685800">
              <a:defRPr/>
            </a:pPr>
            <a:r>
              <a:rPr lang="en-GB" sz="2000" b="1" dirty="0">
                <a:solidFill>
                  <a:schemeClr val="tx1"/>
                </a:solidFill>
                <a:latin typeface="Century Gothic" panose="020B0502020202020204" pitchFamily="34" charset="0"/>
              </a:rPr>
              <a:t>          is equivalent to 85%</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8E71F59D-EB1C-4F69-B48D-DE269F333307}"/>
              </a:ext>
            </a:extLst>
          </p:cNvPr>
          <p:cNvGraphicFramePr>
            <a:graphicFrameLocks noGrp="1"/>
          </p:cNvGraphicFramePr>
          <p:nvPr>
            <p:extLst>
              <p:ext uri="{D42A27DB-BD31-4B8C-83A1-F6EECF244321}">
                <p14:modId xmlns:p14="http://schemas.microsoft.com/office/powerpoint/2010/main" val="846122046"/>
              </p:ext>
            </p:extLst>
          </p:nvPr>
        </p:nvGraphicFramePr>
        <p:xfrm>
          <a:off x="3202169" y="1934873"/>
          <a:ext cx="429532" cy="653364"/>
        </p:xfrm>
        <a:graphic>
          <a:graphicData uri="http://schemas.openxmlformats.org/drawingml/2006/table">
            <a:tbl>
              <a:tblPr firstRow="1" bandRow="1">
                <a:tableStyleId>{5C22544A-7EE6-4342-B048-85BDC9FD1C3A}</a:tableStyleId>
              </a:tblPr>
              <a:tblGrid>
                <a:gridCol w="429532">
                  <a:extLst>
                    <a:ext uri="{9D8B030D-6E8A-4147-A177-3AD203B41FA5}">
                      <a16:colId xmlns:a16="http://schemas.microsoft.com/office/drawing/2014/main" val="95098192"/>
                    </a:ext>
                  </a:extLst>
                </a:gridCol>
              </a:tblGrid>
              <a:tr h="326682">
                <a:tc>
                  <a:txBody>
                    <a:bodyPr/>
                    <a:lstStyle/>
                    <a:p>
                      <a:pPr algn="ctr"/>
                      <a:r>
                        <a:rPr lang="en-GB" sz="2000" b="1" i="0" dirty="0">
                          <a:solidFill>
                            <a:sysClr val="windowText" lastClr="000000"/>
                          </a:solidFill>
                          <a:latin typeface="Century Gothic" panose="020B0502020202020204" pitchFamily="34" charset="0"/>
                        </a:rPr>
                        <a:t>21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0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186947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True or false?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a:t>
            </a:r>
          </a:p>
          <a:p>
            <a:pPr lvl="0" algn="ctr" defTabSz="685800">
              <a:defRPr/>
            </a:pPr>
            <a:r>
              <a:rPr lang="en-GB" sz="2000" b="1" dirty="0">
                <a:solidFill>
                  <a:schemeClr val="tx1"/>
                </a:solidFill>
                <a:latin typeface="Century Gothic" panose="020B0502020202020204" pitchFamily="34" charset="0"/>
              </a:rPr>
              <a:t>          is equivalent to 85%</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False.         is equal to 84%</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77DDB65-949C-4C5E-9703-40E8590D1A10}"/>
              </a:ext>
            </a:extLst>
          </p:cNvPr>
          <p:cNvGraphicFramePr>
            <a:graphicFrameLocks noGrp="1"/>
          </p:cNvGraphicFramePr>
          <p:nvPr>
            <p:extLst>
              <p:ext uri="{D42A27DB-BD31-4B8C-83A1-F6EECF244321}">
                <p14:modId xmlns:p14="http://schemas.microsoft.com/office/powerpoint/2010/main" val="367475702"/>
              </p:ext>
            </p:extLst>
          </p:nvPr>
        </p:nvGraphicFramePr>
        <p:xfrm>
          <a:off x="3202169" y="1934873"/>
          <a:ext cx="429532" cy="653364"/>
        </p:xfrm>
        <a:graphic>
          <a:graphicData uri="http://schemas.openxmlformats.org/drawingml/2006/table">
            <a:tbl>
              <a:tblPr firstRow="1" bandRow="1">
                <a:tableStyleId>{5C22544A-7EE6-4342-B048-85BDC9FD1C3A}</a:tableStyleId>
              </a:tblPr>
              <a:tblGrid>
                <a:gridCol w="429532">
                  <a:extLst>
                    <a:ext uri="{9D8B030D-6E8A-4147-A177-3AD203B41FA5}">
                      <a16:colId xmlns:a16="http://schemas.microsoft.com/office/drawing/2014/main" val="95098192"/>
                    </a:ext>
                  </a:extLst>
                </a:gridCol>
              </a:tblGrid>
              <a:tr h="326682">
                <a:tc>
                  <a:txBody>
                    <a:bodyPr/>
                    <a:lstStyle/>
                    <a:p>
                      <a:pPr algn="ctr"/>
                      <a:r>
                        <a:rPr lang="en-GB" sz="2000" b="1" i="0" dirty="0">
                          <a:solidFill>
                            <a:sysClr val="windowText" lastClr="000000"/>
                          </a:solidFill>
                          <a:latin typeface="Century Gothic" panose="020B0502020202020204" pitchFamily="34" charset="0"/>
                        </a:rPr>
                        <a:t>21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0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9" name="Table 8">
            <a:extLst>
              <a:ext uri="{FF2B5EF4-FFF2-40B4-BE49-F238E27FC236}">
                <a16:creationId xmlns:a16="http://schemas.microsoft.com/office/drawing/2014/main" id="{ED9EDB78-9173-44A8-B40A-6E9718BC9158}"/>
              </a:ext>
            </a:extLst>
          </p:cNvPr>
          <p:cNvGraphicFramePr>
            <a:graphicFrameLocks noGrp="1"/>
          </p:cNvGraphicFramePr>
          <p:nvPr>
            <p:extLst>
              <p:ext uri="{D42A27DB-BD31-4B8C-83A1-F6EECF244321}">
                <p14:modId xmlns:p14="http://schemas.microsoft.com/office/powerpoint/2010/main" val="3436820023"/>
              </p:ext>
            </p:extLst>
          </p:nvPr>
        </p:nvGraphicFramePr>
        <p:xfrm>
          <a:off x="3785734" y="3805882"/>
          <a:ext cx="429532" cy="653364"/>
        </p:xfrm>
        <a:graphic>
          <a:graphicData uri="http://schemas.openxmlformats.org/drawingml/2006/table">
            <a:tbl>
              <a:tblPr firstRow="1" bandRow="1">
                <a:tableStyleId>{5C22544A-7EE6-4342-B048-85BDC9FD1C3A}</a:tableStyleId>
              </a:tblPr>
              <a:tblGrid>
                <a:gridCol w="429532">
                  <a:extLst>
                    <a:ext uri="{9D8B030D-6E8A-4147-A177-3AD203B41FA5}">
                      <a16:colId xmlns:a16="http://schemas.microsoft.com/office/drawing/2014/main" val="95098192"/>
                    </a:ext>
                  </a:extLst>
                </a:gridCol>
              </a:tblGrid>
              <a:tr h="326682">
                <a:tc>
                  <a:txBody>
                    <a:bodyPr/>
                    <a:lstStyle/>
                    <a:p>
                      <a:pPr algn="ctr"/>
                      <a:r>
                        <a:rPr lang="en-GB" sz="2000" b="1" i="0" dirty="0">
                          <a:solidFill>
                            <a:srgbClr val="FF0000"/>
                          </a:solidFill>
                          <a:latin typeface="Century Gothic" panose="020B0502020202020204" pitchFamily="34" charset="0"/>
                        </a:rPr>
                        <a:t>21</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000" b="1" i="0" dirty="0">
                          <a:solidFill>
                            <a:srgbClr val="FF0000"/>
                          </a:solidFill>
                          <a:latin typeface="Century Gothic" panose="020B0502020202020204" pitchFamily="34" charset="0"/>
                        </a:rPr>
                        <a:t>25</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94491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DE21D05B-73DD-4959-873D-235C9CCB41E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3" name="Rectangle 12">
            <a:extLst>
              <a:ext uri="{FF2B5EF4-FFF2-40B4-BE49-F238E27FC236}">
                <a16:creationId xmlns:a16="http://schemas.microsoft.com/office/drawing/2014/main" id="{07578B87-7EB8-4E83-B3EC-B619527C4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George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Convince me.</a:t>
            </a: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BEAF6364-D2C3-4ED9-876A-30CF02F90984}"/>
              </a:ext>
            </a:extLst>
          </p:cNvPr>
          <p:cNvSpPr/>
          <p:nvPr/>
        </p:nvSpPr>
        <p:spPr>
          <a:xfrm>
            <a:off x="5001947" y="1318437"/>
            <a:ext cx="2859353" cy="1222744"/>
          </a:xfrm>
          <a:prstGeom prst="wedgeRoundRectCallout">
            <a:avLst>
              <a:gd name="adj1" fmla="val -68208"/>
              <a:gd name="adj2" fmla="val 570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lstStyle/>
          <a:p>
            <a:pPr algn="ctr" fontAlgn="b">
              <a:lnSpc>
                <a:spcPct val="150000"/>
              </a:lnSpc>
            </a:pPr>
            <a:r>
              <a:rPr lang="en-GB" sz="2000" b="1" dirty="0">
                <a:solidFill>
                  <a:schemeClr val="tx1"/>
                </a:solidFill>
                <a:latin typeface="Century Gothic" panose="020B0502020202020204" pitchFamily="34" charset="0"/>
              </a:rPr>
              <a:t>       as a percentage is 40%.</a:t>
            </a:r>
          </a:p>
        </p:txBody>
      </p:sp>
      <p:graphicFrame>
        <p:nvGraphicFramePr>
          <p:cNvPr id="15" name="Table 14">
            <a:extLst>
              <a:ext uri="{FF2B5EF4-FFF2-40B4-BE49-F238E27FC236}">
                <a16:creationId xmlns:a16="http://schemas.microsoft.com/office/drawing/2014/main" id="{4EF6EC54-BB5C-4307-B776-53459FD6CB6F}"/>
              </a:ext>
            </a:extLst>
          </p:cNvPr>
          <p:cNvGraphicFramePr>
            <a:graphicFrameLocks noGrp="1"/>
          </p:cNvGraphicFramePr>
          <p:nvPr>
            <p:extLst>
              <p:ext uri="{D42A27DB-BD31-4B8C-83A1-F6EECF244321}">
                <p14:modId xmlns:p14="http://schemas.microsoft.com/office/powerpoint/2010/main" val="460030620"/>
              </p:ext>
            </p:extLst>
          </p:nvPr>
        </p:nvGraphicFramePr>
        <p:xfrm>
          <a:off x="6014053" y="1363622"/>
          <a:ext cx="288000" cy="6096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95098192"/>
                    </a:ext>
                  </a:extLst>
                </a:gridCol>
              </a:tblGrid>
              <a:tr h="223128">
                <a:tc>
                  <a:txBody>
                    <a:bodyPr/>
                    <a:lstStyle/>
                    <a:p>
                      <a:pPr algn="ctr"/>
                      <a:r>
                        <a:rPr lang="en-GB" sz="2000" b="1" i="0" dirty="0">
                          <a:solidFill>
                            <a:sysClr val="windowText" lastClr="000000"/>
                          </a:solidFill>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ysClr val="windowText" lastClr="000000"/>
                          </a:solidFill>
                          <a:latin typeface="Century Gothic" panose="020B0502020202020204" pitchFamily="34" charset="0"/>
                        </a:rPr>
                        <a:t>20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271877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DE21D05B-73DD-4959-873D-235C9CCB41E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3" name="Rectangle 12">
            <a:extLst>
              <a:ext uri="{FF2B5EF4-FFF2-40B4-BE49-F238E27FC236}">
                <a16:creationId xmlns:a16="http://schemas.microsoft.com/office/drawing/2014/main" id="{07578B87-7EB8-4E83-B3EC-B619527C4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George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Convince me.</a:t>
            </a:r>
          </a:p>
          <a:p>
            <a:pPr lvl="0" defTabSz="514350">
              <a:defRPr/>
            </a:pPr>
            <a:endParaRPr lang="en-GB" sz="2000" b="1" dirty="0">
              <a:solidFill>
                <a:srgbClr val="FF0000"/>
              </a:solidFill>
              <a:latin typeface="Century Gothic" panose="020B0502020202020204" pitchFamily="34" charset="0"/>
            </a:endParaRPr>
          </a:p>
          <a:p>
            <a:pPr lvl="0" defTabSz="514350">
              <a:lnSpc>
                <a:spcPct val="150000"/>
              </a:lnSpc>
              <a:defRPr/>
            </a:pPr>
            <a:r>
              <a:rPr lang="en-GB" sz="2000" b="1" dirty="0">
                <a:solidFill>
                  <a:schemeClr val="tx1"/>
                </a:solidFill>
                <a:latin typeface="Century Gothic" panose="020B0502020202020204" pitchFamily="34" charset="0"/>
              </a:rPr>
              <a:t>George is correct because…</a:t>
            </a:r>
            <a:endParaRPr lang="en-GB" sz="2000" b="1" dirty="0">
              <a:solidFill>
                <a:srgbClr val="FF0000"/>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A465A60D-5F6A-4147-98E4-22A2A7348E71}"/>
              </a:ext>
            </a:extLst>
          </p:cNvPr>
          <p:cNvSpPr/>
          <p:nvPr/>
        </p:nvSpPr>
        <p:spPr>
          <a:xfrm>
            <a:off x="5001947" y="1318437"/>
            <a:ext cx="2859353" cy="1222744"/>
          </a:xfrm>
          <a:prstGeom prst="wedgeRoundRectCallout">
            <a:avLst>
              <a:gd name="adj1" fmla="val -68208"/>
              <a:gd name="adj2" fmla="val 570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lstStyle/>
          <a:p>
            <a:pPr algn="ctr" fontAlgn="b">
              <a:lnSpc>
                <a:spcPct val="150000"/>
              </a:lnSpc>
            </a:pPr>
            <a:r>
              <a:rPr lang="en-GB" sz="2000" b="1" dirty="0">
                <a:solidFill>
                  <a:schemeClr val="tx1"/>
                </a:solidFill>
                <a:latin typeface="Century Gothic" panose="020B0502020202020204" pitchFamily="34" charset="0"/>
              </a:rPr>
              <a:t>       as a percentage is 40%.</a:t>
            </a:r>
          </a:p>
        </p:txBody>
      </p:sp>
      <p:graphicFrame>
        <p:nvGraphicFramePr>
          <p:cNvPr id="16" name="Table 15">
            <a:extLst>
              <a:ext uri="{FF2B5EF4-FFF2-40B4-BE49-F238E27FC236}">
                <a16:creationId xmlns:a16="http://schemas.microsoft.com/office/drawing/2014/main" id="{B1E78238-148C-493E-A211-C71733B18B28}"/>
              </a:ext>
            </a:extLst>
          </p:cNvPr>
          <p:cNvGraphicFramePr>
            <a:graphicFrameLocks noGrp="1"/>
          </p:cNvGraphicFramePr>
          <p:nvPr/>
        </p:nvGraphicFramePr>
        <p:xfrm>
          <a:off x="6014053" y="1363622"/>
          <a:ext cx="288000" cy="6096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95098192"/>
                    </a:ext>
                  </a:extLst>
                </a:gridCol>
              </a:tblGrid>
              <a:tr h="223128">
                <a:tc>
                  <a:txBody>
                    <a:bodyPr/>
                    <a:lstStyle/>
                    <a:p>
                      <a:pPr algn="ctr"/>
                      <a:r>
                        <a:rPr lang="en-GB" sz="2000" b="1" i="0" dirty="0">
                          <a:solidFill>
                            <a:sysClr val="windowText" lastClr="000000"/>
                          </a:solidFill>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ysClr val="windowText" lastClr="000000"/>
                          </a:solidFill>
                          <a:latin typeface="Century Gothic" panose="020B0502020202020204" pitchFamily="34" charset="0"/>
                        </a:rPr>
                        <a:t>20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318453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DE21D05B-73DD-4959-873D-235C9CCB41E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3" name="Rectangle 12">
            <a:extLst>
              <a:ext uri="{FF2B5EF4-FFF2-40B4-BE49-F238E27FC236}">
                <a16:creationId xmlns:a16="http://schemas.microsoft.com/office/drawing/2014/main" id="{07578B87-7EB8-4E83-B3EC-B619527C4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George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Convince me.</a:t>
            </a:r>
          </a:p>
          <a:p>
            <a:pPr lvl="0" defTabSz="514350">
              <a:defRPr/>
            </a:pPr>
            <a:endParaRPr lang="en-GB" sz="2000" b="1" dirty="0">
              <a:solidFill>
                <a:srgbClr val="FF0000"/>
              </a:solidFill>
              <a:latin typeface="Century Gothic" panose="020B0502020202020204" pitchFamily="34" charset="0"/>
            </a:endParaRPr>
          </a:p>
          <a:p>
            <a:pPr lvl="0" defTabSz="514350">
              <a:lnSpc>
                <a:spcPct val="150000"/>
              </a:lnSpc>
              <a:defRPr/>
            </a:pPr>
            <a:r>
              <a:rPr lang="en-GB" sz="2000" b="1" dirty="0">
                <a:solidFill>
                  <a:srgbClr val="FF0000"/>
                </a:solidFill>
                <a:latin typeface="Century Gothic" panose="020B0502020202020204" pitchFamily="34" charset="0"/>
              </a:rPr>
              <a:t>George is correct because if you multiply 8 and 20 by 5 then it equals        which is 40%, as percent is out of 100.</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A465A60D-5F6A-4147-98E4-22A2A7348E71}"/>
              </a:ext>
            </a:extLst>
          </p:cNvPr>
          <p:cNvSpPr/>
          <p:nvPr/>
        </p:nvSpPr>
        <p:spPr>
          <a:xfrm>
            <a:off x="5001947" y="1318437"/>
            <a:ext cx="2859353" cy="1222744"/>
          </a:xfrm>
          <a:prstGeom prst="wedgeRoundRectCallout">
            <a:avLst>
              <a:gd name="adj1" fmla="val -68208"/>
              <a:gd name="adj2" fmla="val 570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lstStyle/>
          <a:p>
            <a:pPr algn="ctr" fontAlgn="b">
              <a:lnSpc>
                <a:spcPct val="150000"/>
              </a:lnSpc>
            </a:pPr>
            <a:r>
              <a:rPr lang="en-GB" sz="2000" b="1" dirty="0">
                <a:solidFill>
                  <a:schemeClr val="tx1"/>
                </a:solidFill>
                <a:latin typeface="Century Gothic" panose="020B0502020202020204" pitchFamily="34" charset="0"/>
              </a:rPr>
              <a:t>       as a percentage is 40%.</a:t>
            </a:r>
          </a:p>
        </p:txBody>
      </p:sp>
      <p:graphicFrame>
        <p:nvGraphicFramePr>
          <p:cNvPr id="16" name="Table 15">
            <a:extLst>
              <a:ext uri="{FF2B5EF4-FFF2-40B4-BE49-F238E27FC236}">
                <a16:creationId xmlns:a16="http://schemas.microsoft.com/office/drawing/2014/main" id="{B1E78238-148C-493E-A211-C71733B18B28}"/>
              </a:ext>
            </a:extLst>
          </p:cNvPr>
          <p:cNvGraphicFramePr>
            <a:graphicFrameLocks noGrp="1"/>
          </p:cNvGraphicFramePr>
          <p:nvPr/>
        </p:nvGraphicFramePr>
        <p:xfrm>
          <a:off x="6014053" y="1363622"/>
          <a:ext cx="288000" cy="6096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95098192"/>
                    </a:ext>
                  </a:extLst>
                </a:gridCol>
              </a:tblGrid>
              <a:tr h="223128">
                <a:tc>
                  <a:txBody>
                    <a:bodyPr/>
                    <a:lstStyle/>
                    <a:p>
                      <a:pPr algn="ctr"/>
                      <a:r>
                        <a:rPr lang="en-GB" sz="2000" b="1" i="0" dirty="0">
                          <a:solidFill>
                            <a:sysClr val="windowText" lastClr="000000"/>
                          </a:solidFill>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ysClr val="windowText" lastClr="000000"/>
                          </a:solidFill>
                          <a:latin typeface="Century Gothic" panose="020B0502020202020204" pitchFamily="34" charset="0"/>
                        </a:rPr>
                        <a:t>20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9" name="Table 8">
            <a:extLst>
              <a:ext uri="{FF2B5EF4-FFF2-40B4-BE49-F238E27FC236}">
                <a16:creationId xmlns:a16="http://schemas.microsoft.com/office/drawing/2014/main" id="{AB86F195-B093-42A5-A255-01965B9460B9}"/>
              </a:ext>
            </a:extLst>
          </p:cNvPr>
          <p:cNvGraphicFramePr>
            <a:graphicFrameLocks noGrp="1"/>
          </p:cNvGraphicFramePr>
          <p:nvPr/>
        </p:nvGraphicFramePr>
        <p:xfrm>
          <a:off x="1252164" y="4901717"/>
          <a:ext cx="432000" cy="6096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95098192"/>
                    </a:ext>
                  </a:extLst>
                </a:gridCol>
              </a:tblGrid>
              <a:tr h="223128">
                <a:tc>
                  <a:txBody>
                    <a:bodyPr/>
                    <a:lstStyle/>
                    <a:p>
                      <a:pPr algn="ctr"/>
                      <a:r>
                        <a:rPr lang="en-GB" sz="2000" b="1" i="0" dirty="0">
                          <a:solidFill>
                            <a:srgbClr val="FF0000"/>
                          </a:solidFill>
                          <a:latin typeface="Century Gothic" panose="020B0502020202020204" pitchFamily="34" charset="0"/>
                        </a:rPr>
                        <a:t>40</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rgbClr val="FF0000"/>
                          </a:solidFill>
                          <a:latin typeface="Century Gothic" panose="020B0502020202020204" pitchFamily="34" charset="0"/>
                        </a:rPr>
                        <a:t>100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129898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In this diagram each shaded part is       of the area of the rectangle.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rPr>
              <a:t>What percentage is the total white area?</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3200177D-DBB4-41DD-B522-68ACB48711A5}"/>
              </a:ext>
            </a:extLst>
          </p:cNvPr>
          <p:cNvGraphicFramePr>
            <a:graphicFrameLocks noGrp="1"/>
          </p:cNvGraphicFramePr>
          <p:nvPr>
            <p:extLst>
              <p:ext uri="{D42A27DB-BD31-4B8C-83A1-F6EECF244321}">
                <p14:modId xmlns:p14="http://schemas.microsoft.com/office/powerpoint/2010/main" val="3651839124"/>
              </p:ext>
            </p:extLst>
          </p:nvPr>
        </p:nvGraphicFramePr>
        <p:xfrm>
          <a:off x="2316480" y="1801261"/>
          <a:ext cx="4681086" cy="1991094"/>
        </p:xfrm>
        <a:graphic>
          <a:graphicData uri="http://schemas.openxmlformats.org/drawingml/2006/table">
            <a:tbl>
              <a:tblPr firstRow="1" bandRow="1">
                <a:tableStyleId>{5940675A-B579-460E-94D1-54222C63F5DA}</a:tableStyleId>
              </a:tblPr>
              <a:tblGrid>
                <a:gridCol w="780181">
                  <a:extLst>
                    <a:ext uri="{9D8B030D-6E8A-4147-A177-3AD203B41FA5}">
                      <a16:colId xmlns:a16="http://schemas.microsoft.com/office/drawing/2014/main" val="2335192766"/>
                    </a:ext>
                  </a:extLst>
                </a:gridCol>
                <a:gridCol w="780181">
                  <a:extLst>
                    <a:ext uri="{9D8B030D-6E8A-4147-A177-3AD203B41FA5}">
                      <a16:colId xmlns:a16="http://schemas.microsoft.com/office/drawing/2014/main" val="2477585368"/>
                    </a:ext>
                  </a:extLst>
                </a:gridCol>
                <a:gridCol w="780181">
                  <a:extLst>
                    <a:ext uri="{9D8B030D-6E8A-4147-A177-3AD203B41FA5}">
                      <a16:colId xmlns:a16="http://schemas.microsoft.com/office/drawing/2014/main" val="903638189"/>
                    </a:ext>
                  </a:extLst>
                </a:gridCol>
                <a:gridCol w="780181">
                  <a:extLst>
                    <a:ext uri="{9D8B030D-6E8A-4147-A177-3AD203B41FA5}">
                      <a16:colId xmlns:a16="http://schemas.microsoft.com/office/drawing/2014/main" val="1900325558"/>
                    </a:ext>
                  </a:extLst>
                </a:gridCol>
                <a:gridCol w="780181">
                  <a:extLst>
                    <a:ext uri="{9D8B030D-6E8A-4147-A177-3AD203B41FA5}">
                      <a16:colId xmlns:a16="http://schemas.microsoft.com/office/drawing/2014/main" val="1549004037"/>
                    </a:ext>
                  </a:extLst>
                </a:gridCol>
                <a:gridCol w="780181">
                  <a:extLst>
                    <a:ext uri="{9D8B030D-6E8A-4147-A177-3AD203B41FA5}">
                      <a16:colId xmlns:a16="http://schemas.microsoft.com/office/drawing/2014/main" val="585492086"/>
                    </a:ext>
                  </a:extLst>
                </a:gridCol>
              </a:tblGrid>
              <a:tr h="66369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591677"/>
                  </a:ext>
                </a:extLst>
              </a:tr>
              <a:tr h="66369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7852011"/>
                  </a:ext>
                </a:extLst>
              </a:tr>
              <a:tr h="66369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6040488"/>
                  </a:ext>
                </a:extLst>
              </a:tr>
            </a:tbl>
          </a:graphicData>
        </a:graphic>
      </p:graphicFrame>
      <p:graphicFrame>
        <p:nvGraphicFramePr>
          <p:cNvPr id="20" name="Table 19">
            <a:extLst>
              <a:ext uri="{FF2B5EF4-FFF2-40B4-BE49-F238E27FC236}">
                <a16:creationId xmlns:a16="http://schemas.microsoft.com/office/drawing/2014/main" id="{03D16AAC-F556-4A46-96CC-C963B3F25F49}"/>
              </a:ext>
            </a:extLst>
          </p:cNvPr>
          <p:cNvGraphicFramePr>
            <a:graphicFrameLocks noGrp="1"/>
          </p:cNvGraphicFramePr>
          <p:nvPr>
            <p:extLst>
              <p:ext uri="{D42A27DB-BD31-4B8C-83A1-F6EECF244321}">
                <p14:modId xmlns:p14="http://schemas.microsoft.com/office/powerpoint/2010/main" val="967613809"/>
              </p:ext>
            </p:extLst>
          </p:nvPr>
        </p:nvGraphicFramePr>
        <p:xfrm>
          <a:off x="4930078" y="812096"/>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95098192"/>
                    </a:ext>
                  </a:extLst>
                </a:gridCol>
              </a:tblGrid>
              <a:tr h="223128">
                <a:tc>
                  <a:txBody>
                    <a:bodyPr/>
                    <a:lstStyle/>
                    <a:p>
                      <a:pPr algn="ctr"/>
                      <a:r>
                        <a:rPr lang="en-GB" sz="2000" b="1" i="0" dirty="0">
                          <a:solidFill>
                            <a:sysClr val="windowText" lastClr="000000"/>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ysClr val="windowText" lastClr="000000"/>
                          </a:solidFill>
                          <a:latin typeface="Century Gothic" panose="020B0502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In this diagram each shaded part is       of the area of the rectangle.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rPr>
              <a:t>What percentage is the total white area?</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 = 60%</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3200177D-DBB4-41DD-B522-68ACB48711A5}"/>
              </a:ext>
            </a:extLst>
          </p:cNvPr>
          <p:cNvGraphicFramePr>
            <a:graphicFrameLocks noGrp="1"/>
          </p:cNvGraphicFramePr>
          <p:nvPr>
            <p:extLst>
              <p:ext uri="{D42A27DB-BD31-4B8C-83A1-F6EECF244321}">
                <p14:modId xmlns:p14="http://schemas.microsoft.com/office/powerpoint/2010/main" val="2803761648"/>
              </p:ext>
            </p:extLst>
          </p:nvPr>
        </p:nvGraphicFramePr>
        <p:xfrm>
          <a:off x="2316480" y="1801261"/>
          <a:ext cx="4681086" cy="1991094"/>
        </p:xfrm>
        <a:graphic>
          <a:graphicData uri="http://schemas.openxmlformats.org/drawingml/2006/table">
            <a:tbl>
              <a:tblPr firstRow="1" bandRow="1">
                <a:tableStyleId>{5940675A-B579-460E-94D1-54222C63F5DA}</a:tableStyleId>
              </a:tblPr>
              <a:tblGrid>
                <a:gridCol w="780181">
                  <a:extLst>
                    <a:ext uri="{9D8B030D-6E8A-4147-A177-3AD203B41FA5}">
                      <a16:colId xmlns:a16="http://schemas.microsoft.com/office/drawing/2014/main" val="2335192766"/>
                    </a:ext>
                  </a:extLst>
                </a:gridCol>
                <a:gridCol w="780181">
                  <a:extLst>
                    <a:ext uri="{9D8B030D-6E8A-4147-A177-3AD203B41FA5}">
                      <a16:colId xmlns:a16="http://schemas.microsoft.com/office/drawing/2014/main" val="2477585368"/>
                    </a:ext>
                  </a:extLst>
                </a:gridCol>
                <a:gridCol w="780181">
                  <a:extLst>
                    <a:ext uri="{9D8B030D-6E8A-4147-A177-3AD203B41FA5}">
                      <a16:colId xmlns:a16="http://schemas.microsoft.com/office/drawing/2014/main" val="903638189"/>
                    </a:ext>
                  </a:extLst>
                </a:gridCol>
                <a:gridCol w="780181">
                  <a:extLst>
                    <a:ext uri="{9D8B030D-6E8A-4147-A177-3AD203B41FA5}">
                      <a16:colId xmlns:a16="http://schemas.microsoft.com/office/drawing/2014/main" val="1900325558"/>
                    </a:ext>
                  </a:extLst>
                </a:gridCol>
                <a:gridCol w="780181">
                  <a:extLst>
                    <a:ext uri="{9D8B030D-6E8A-4147-A177-3AD203B41FA5}">
                      <a16:colId xmlns:a16="http://schemas.microsoft.com/office/drawing/2014/main" val="1549004037"/>
                    </a:ext>
                  </a:extLst>
                </a:gridCol>
                <a:gridCol w="780181">
                  <a:extLst>
                    <a:ext uri="{9D8B030D-6E8A-4147-A177-3AD203B41FA5}">
                      <a16:colId xmlns:a16="http://schemas.microsoft.com/office/drawing/2014/main" val="585492086"/>
                    </a:ext>
                  </a:extLst>
                </a:gridCol>
              </a:tblGrid>
              <a:tr h="66369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591677"/>
                  </a:ext>
                </a:extLst>
              </a:tr>
              <a:tr h="66369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7852011"/>
                  </a:ext>
                </a:extLst>
              </a:tr>
              <a:tr h="66369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6040488"/>
                  </a:ext>
                </a:extLst>
              </a:tr>
            </a:tbl>
          </a:graphicData>
        </a:graphic>
      </p:graphicFrame>
      <p:graphicFrame>
        <p:nvGraphicFramePr>
          <p:cNvPr id="9" name="Table 8">
            <a:extLst>
              <a:ext uri="{FF2B5EF4-FFF2-40B4-BE49-F238E27FC236}">
                <a16:creationId xmlns:a16="http://schemas.microsoft.com/office/drawing/2014/main" id="{ACB6CF17-5730-415E-97DF-DCAA32B09B90}"/>
              </a:ext>
            </a:extLst>
          </p:cNvPr>
          <p:cNvGraphicFramePr>
            <a:graphicFrameLocks noGrp="1"/>
          </p:cNvGraphicFramePr>
          <p:nvPr>
            <p:extLst>
              <p:ext uri="{D42A27DB-BD31-4B8C-83A1-F6EECF244321}">
                <p14:modId xmlns:p14="http://schemas.microsoft.com/office/powerpoint/2010/main" val="2306155847"/>
              </p:ext>
            </p:extLst>
          </p:nvPr>
        </p:nvGraphicFramePr>
        <p:xfrm>
          <a:off x="3904016" y="4818458"/>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95098192"/>
                    </a:ext>
                  </a:extLst>
                </a:gridCol>
              </a:tblGrid>
              <a:tr h="223128">
                <a:tc>
                  <a:txBody>
                    <a:bodyPr/>
                    <a:lstStyle/>
                    <a:p>
                      <a:pPr algn="ctr"/>
                      <a:r>
                        <a:rPr lang="en-GB" sz="2000" b="1" i="0" dirty="0">
                          <a:solidFill>
                            <a:srgbClr val="FF0000"/>
                          </a:solidFill>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rgbClr val="FF0000"/>
                          </a:solidFill>
                          <a:latin typeface="Century Gothic" panose="020B0502020202020204" pitchFamily="34" charset="0"/>
                        </a:rPr>
                        <a:t>5</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0" name="Table 9">
            <a:extLst>
              <a:ext uri="{FF2B5EF4-FFF2-40B4-BE49-F238E27FC236}">
                <a16:creationId xmlns:a16="http://schemas.microsoft.com/office/drawing/2014/main" id="{9B14E111-C34B-4861-A731-40F4860C0F52}"/>
              </a:ext>
            </a:extLst>
          </p:cNvPr>
          <p:cNvGraphicFramePr>
            <a:graphicFrameLocks noGrp="1"/>
          </p:cNvGraphicFramePr>
          <p:nvPr>
            <p:extLst>
              <p:ext uri="{D42A27DB-BD31-4B8C-83A1-F6EECF244321}">
                <p14:modId xmlns:p14="http://schemas.microsoft.com/office/powerpoint/2010/main" val="413086948"/>
              </p:ext>
            </p:extLst>
          </p:nvPr>
        </p:nvGraphicFramePr>
        <p:xfrm>
          <a:off x="4930078" y="812096"/>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95098192"/>
                    </a:ext>
                  </a:extLst>
                </a:gridCol>
              </a:tblGrid>
              <a:tr h="223128">
                <a:tc>
                  <a:txBody>
                    <a:bodyPr/>
                    <a:lstStyle/>
                    <a:p>
                      <a:pPr algn="ctr"/>
                      <a:r>
                        <a:rPr lang="en-GB" sz="2000" b="1" i="0" dirty="0">
                          <a:solidFill>
                            <a:sysClr val="windowText" lastClr="000000"/>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98287">
                <a:tc>
                  <a:txBody>
                    <a:bodyPr/>
                    <a:lstStyle/>
                    <a:p>
                      <a:pPr algn="ctr"/>
                      <a:r>
                        <a:rPr lang="en-GB" sz="2000" b="1" i="0" dirty="0">
                          <a:solidFill>
                            <a:sysClr val="windowText" lastClr="000000"/>
                          </a:solidFill>
                          <a:latin typeface="Century Gothic" panose="020B0502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100563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C428251-9772-40C4-AD83-9916B093C543}"/>
              </a:ext>
            </a:extLst>
          </p:cNvPr>
          <p:cNvPicPr>
            <a:picLocks noChangeAspect="1"/>
          </p:cNvPicPr>
          <p:nvPr/>
        </p:nvPicPr>
        <p:blipFill>
          <a:blip r:embed="rId4"/>
          <a:stretch>
            <a:fillRect/>
          </a:stretch>
        </p:blipFill>
        <p:spPr>
          <a:xfrm>
            <a:off x="115438" y="153650"/>
            <a:ext cx="8913124" cy="6322100"/>
          </a:xfrm>
          <a:prstGeom prst="rect">
            <a:avLst/>
          </a:prstGeom>
        </p:spPr>
      </p:pic>
      <p:sp>
        <p:nvSpPr>
          <p:cNvPr id="12" name="Rectangle 11">
            <a:extLst>
              <a:ext uri="{FF2B5EF4-FFF2-40B4-BE49-F238E27FC236}">
                <a16:creationId xmlns:a16="http://schemas.microsoft.com/office/drawing/2014/main" id="{9FAE7634-2F7D-4BB4-A300-75B770476BB1}"/>
              </a:ext>
            </a:extLst>
          </p:cNvPr>
          <p:cNvSpPr/>
          <p:nvPr/>
        </p:nvSpPr>
        <p:spPr>
          <a:xfrm>
            <a:off x="275304" y="2533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Darren has converted a fraction into a percentage.</a:t>
            </a:r>
          </a:p>
          <a:p>
            <a:r>
              <a:rPr lang="en-GB" sz="2000" b="1" dirty="0">
                <a:solidFill>
                  <a:schemeClr val="tx1"/>
                </a:solidFill>
                <a:latin typeface="Century Gothic" panose="020B0502020202020204" pitchFamily="34" charset="0"/>
              </a:rPr>
              <a:t>He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could his fraction and percentage combinations be? Find two examples for each denominator.</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E3FE23AE-BF61-4A60-A29A-D680EEBDBDCC}"/>
              </a:ext>
            </a:extLst>
          </p:cNvPr>
          <p:cNvSpPr/>
          <p:nvPr/>
        </p:nvSpPr>
        <p:spPr>
          <a:xfrm>
            <a:off x="3472385" y="1457547"/>
            <a:ext cx="3449410" cy="1971453"/>
          </a:xfrm>
          <a:prstGeom prst="wedgeRoundRectCallout">
            <a:avLst>
              <a:gd name="adj1" fmla="val -69661"/>
              <a:gd name="adj2" fmla="val 2440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pPr algn="ctr" fontAlgn="b"/>
            <a:r>
              <a:rPr lang="en-GB" sz="2000" b="1" dirty="0">
                <a:solidFill>
                  <a:schemeClr val="tx1"/>
                </a:solidFill>
                <a:latin typeface="Century Gothic" panose="020B0502020202020204" pitchFamily="34" charset="0"/>
              </a:rPr>
              <a:t>My denominator is 10 or 20. My numerator is even. My percentage is  &gt;65%.</a:t>
            </a:r>
          </a:p>
        </p:txBody>
      </p:sp>
    </p:spTree>
    <p:extLst>
      <p:ext uri="{BB962C8B-B14F-4D97-AF65-F5344CB8AC3E}">
        <p14:creationId xmlns:p14="http://schemas.microsoft.com/office/powerpoint/2010/main" val="51664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2 – Percentages – Fractions to Percentages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(6F11) </a:t>
            </a:r>
            <a:r>
              <a:rPr lang="en-GB" sz="1200" b="1" u="sng" dirty="0">
                <a:latin typeface="Century Gothic" panose="020B0502020202020204" pitchFamily="34" charset="0"/>
                <a:hlinkClick r:id="rId4"/>
              </a:rPr>
              <a:t>Recall and use equivalences between simple fractions, decimals and percentages, including in different contexts</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Percentages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C428251-9772-40C4-AD83-9916B093C543}"/>
              </a:ext>
            </a:extLst>
          </p:cNvPr>
          <p:cNvPicPr>
            <a:picLocks noChangeAspect="1"/>
          </p:cNvPicPr>
          <p:nvPr/>
        </p:nvPicPr>
        <p:blipFill>
          <a:blip r:embed="rId4"/>
          <a:stretch>
            <a:fillRect/>
          </a:stretch>
        </p:blipFill>
        <p:spPr>
          <a:xfrm>
            <a:off x="115438" y="153650"/>
            <a:ext cx="8913124" cy="6322100"/>
          </a:xfrm>
          <a:prstGeom prst="rect">
            <a:avLst/>
          </a:prstGeom>
        </p:spPr>
      </p:pic>
      <p:sp>
        <p:nvSpPr>
          <p:cNvPr id="12" name="Rectangle 11">
            <a:extLst>
              <a:ext uri="{FF2B5EF4-FFF2-40B4-BE49-F238E27FC236}">
                <a16:creationId xmlns:a16="http://schemas.microsoft.com/office/drawing/2014/main" id="{9FAE7634-2F7D-4BB4-A300-75B770476BB1}"/>
              </a:ext>
            </a:extLst>
          </p:cNvPr>
          <p:cNvSpPr/>
          <p:nvPr/>
        </p:nvSpPr>
        <p:spPr>
          <a:xfrm>
            <a:off x="275304" y="2533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Darren has converted a fraction into a percentage.</a:t>
            </a:r>
          </a:p>
          <a:p>
            <a:r>
              <a:rPr lang="en-GB" sz="2000" b="1" dirty="0">
                <a:solidFill>
                  <a:schemeClr val="tx1"/>
                </a:solidFill>
                <a:latin typeface="Century Gothic" panose="020B0502020202020204" pitchFamily="34" charset="0"/>
              </a:rPr>
              <a:t>He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could his fraction and percentage combinations be? Find two examples for each denominator.</a:t>
            </a:r>
          </a:p>
          <a:p>
            <a:r>
              <a:rPr lang="en-GB" sz="2000" b="1" dirty="0">
                <a:solidFill>
                  <a:srgbClr val="FF0000"/>
                </a:solidFill>
                <a:latin typeface="Century Gothic" panose="020B0502020202020204" pitchFamily="34" charset="0"/>
              </a:rPr>
              <a:t>Various answers, for example: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and 70%,        and 80%;        and 80%,        and 90%</a:t>
            </a:r>
          </a:p>
          <a:p>
            <a:pPr lvl="0"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E3FE23AE-BF61-4A60-A29A-D680EEBDBDCC}"/>
              </a:ext>
            </a:extLst>
          </p:cNvPr>
          <p:cNvSpPr/>
          <p:nvPr/>
        </p:nvSpPr>
        <p:spPr>
          <a:xfrm>
            <a:off x="3472385" y="1457547"/>
            <a:ext cx="3449410" cy="1971453"/>
          </a:xfrm>
          <a:prstGeom prst="wedgeRoundRectCallout">
            <a:avLst>
              <a:gd name="adj1" fmla="val -69661"/>
              <a:gd name="adj2" fmla="val 2440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pPr algn="ctr" fontAlgn="b"/>
            <a:r>
              <a:rPr lang="en-GB" sz="2000" b="1" dirty="0">
                <a:solidFill>
                  <a:schemeClr val="tx1"/>
                </a:solidFill>
                <a:latin typeface="Century Gothic" panose="020B0502020202020204" pitchFamily="34" charset="0"/>
              </a:rPr>
              <a:t>My denominator is 10 or 20. My numerator is even. My percentage is  &gt;65%.</a:t>
            </a:r>
          </a:p>
        </p:txBody>
      </p:sp>
      <p:graphicFrame>
        <p:nvGraphicFramePr>
          <p:cNvPr id="9" name="Table 8">
            <a:extLst>
              <a:ext uri="{FF2B5EF4-FFF2-40B4-BE49-F238E27FC236}">
                <a16:creationId xmlns:a16="http://schemas.microsoft.com/office/drawing/2014/main" id="{FA699BF1-B50B-4BC9-81AD-81995D48F2F1}"/>
              </a:ext>
            </a:extLst>
          </p:cNvPr>
          <p:cNvGraphicFramePr>
            <a:graphicFrameLocks noGrp="1"/>
          </p:cNvGraphicFramePr>
          <p:nvPr>
            <p:extLst>
              <p:ext uri="{D42A27DB-BD31-4B8C-83A1-F6EECF244321}">
                <p14:modId xmlns:p14="http://schemas.microsoft.com/office/powerpoint/2010/main" val="3973598693"/>
              </p:ext>
            </p:extLst>
          </p:nvPr>
        </p:nvGraphicFramePr>
        <p:xfrm>
          <a:off x="380095" y="4839747"/>
          <a:ext cx="324000" cy="653364"/>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95098192"/>
                    </a:ext>
                  </a:extLst>
                </a:gridCol>
              </a:tblGrid>
              <a:tr h="326682">
                <a:tc>
                  <a:txBody>
                    <a:bodyPr/>
                    <a:lstStyle/>
                    <a:p>
                      <a:pPr algn="ctr"/>
                      <a:r>
                        <a:rPr lang="en-GB" sz="2000" b="1" i="0" dirty="0">
                          <a:solidFill>
                            <a:srgbClr val="FF0000"/>
                          </a:solidFill>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000" b="1" i="0" dirty="0">
                          <a:solidFill>
                            <a:srgbClr val="FF0000"/>
                          </a:solidFill>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1" name="Table 10">
            <a:extLst>
              <a:ext uri="{FF2B5EF4-FFF2-40B4-BE49-F238E27FC236}">
                <a16:creationId xmlns:a16="http://schemas.microsoft.com/office/drawing/2014/main" id="{9C79979A-CAA9-4816-A949-64B1D99B043E}"/>
              </a:ext>
            </a:extLst>
          </p:cNvPr>
          <p:cNvGraphicFramePr>
            <a:graphicFrameLocks noGrp="1"/>
          </p:cNvGraphicFramePr>
          <p:nvPr>
            <p:extLst>
              <p:ext uri="{D42A27DB-BD31-4B8C-83A1-F6EECF244321}">
                <p14:modId xmlns:p14="http://schemas.microsoft.com/office/powerpoint/2010/main" val="3785162626"/>
              </p:ext>
            </p:extLst>
          </p:nvPr>
        </p:nvGraphicFramePr>
        <p:xfrm>
          <a:off x="3769558" y="4839747"/>
          <a:ext cx="324000" cy="65593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95098192"/>
                    </a:ext>
                  </a:extLst>
                </a:gridCol>
              </a:tblGrid>
              <a:tr h="327969">
                <a:tc>
                  <a:txBody>
                    <a:bodyPr/>
                    <a:lstStyle/>
                    <a:p>
                      <a:pPr algn="ctr"/>
                      <a:r>
                        <a:rPr lang="en-GB" sz="2000" b="1" i="0" dirty="0">
                          <a:solidFill>
                            <a:srgbClr val="FF0000"/>
                          </a:solidFill>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7969">
                <a:tc>
                  <a:txBody>
                    <a:bodyPr/>
                    <a:lstStyle/>
                    <a:p>
                      <a:pPr algn="ctr"/>
                      <a:r>
                        <a:rPr lang="en-GB" sz="2000" b="1" i="0" dirty="0">
                          <a:solidFill>
                            <a:srgbClr val="FF0000"/>
                          </a:solidFill>
                          <a:latin typeface="Century Gothic" panose="020B0502020202020204" pitchFamily="34" charset="0"/>
                        </a:rPr>
                        <a:t>10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3" name="Table 12">
            <a:extLst>
              <a:ext uri="{FF2B5EF4-FFF2-40B4-BE49-F238E27FC236}">
                <a16:creationId xmlns:a16="http://schemas.microsoft.com/office/drawing/2014/main" id="{8B48A984-76CF-485D-A30B-3C7E15AC00C6}"/>
              </a:ext>
            </a:extLst>
          </p:cNvPr>
          <p:cNvGraphicFramePr>
            <a:graphicFrameLocks noGrp="1"/>
          </p:cNvGraphicFramePr>
          <p:nvPr>
            <p:extLst>
              <p:ext uri="{D42A27DB-BD31-4B8C-83A1-F6EECF244321}">
                <p14:modId xmlns:p14="http://schemas.microsoft.com/office/powerpoint/2010/main" val="1366803899"/>
              </p:ext>
            </p:extLst>
          </p:nvPr>
        </p:nvGraphicFramePr>
        <p:xfrm>
          <a:off x="2091384" y="4839747"/>
          <a:ext cx="324000" cy="653364"/>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95098192"/>
                    </a:ext>
                  </a:extLst>
                </a:gridCol>
              </a:tblGrid>
              <a:tr h="326682">
                <a:tc>
                  <a:txBody>
                    <a:bodyPr/>
                    <a:lstStyle/>
                    <a:p>
                      <a:pPr algn="ctr"/>
                      <a:r>
                        <a:rPr lang="en-GB" sz="2000" b="1" i="0" dirty="0">
                          <a:solidFill>
                            <a:srgbClr val="FF0000"/>
                          </a:solidFill>
                          <a:latin typeface="Century Gothic" panose="020B0502020202020204" pitchFamily="34" charset="0"/>
                        </a:rPr>
                        <a:t>16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000" b="1" i="0" dirty="0">
                          <a:solidFill>
                            <a:srgbClr val="FF0000"/>
                          </a:solidFill>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4" name="Table 13">
            <a:extLst>
              <a:ext uri="{FF2B5EF4-FFF2-40B4-BE49-F238E27FC236}">
                <a16:creationId xmlns:a16="http://schemas.microsoft.com/office/drawing/2014/main" id="{8758332D-6725-4932-910F-0218B3162B98}"/>
              </a:ext>
            </a:extLst>
          </p:cNvPr>
          <p:cNvGraphicFramePr>
            <a:graphicFrameLocks noGrp="1"/>
          </p:cNvGraphicFramePr>
          <p:nvPr>
            <p:extLst>
              <p:ext uri="{D42A27DB-BD31-4B8C-83A1-F6EECF244321}">
                <p14:modId xmlns:p14="http://schemas.microsoft.com/office/powerpoint/2010/main" val="1589330957"/>
              </p:ext>
            </p:extLst>
          </p:nvPr>
        </p:nvGraphicFramePr>
        <p:xfrm>
          <a:off x="5488168" y="4839747"/>
          <a:ext cx="324000" cy="653364"/>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95098192"/>
                    </a:ext>
                  </a:extLst>
                </a:gridCol>
              </a:tblGrid>
              <a:tr h="326682">
                <a:tc>
                  <a:txBody>
                    <a:bodyPr/>
                    <a:lstStyle/>
                    <a:p>
                      <a:pPr algn="ctr"/>
                      <a:r>
                        <a:rPr lang="en-GB" sz="2000" b="1" i="0" dirty="0">
                          <a:solidFill>
                            <a:srgbClr val="FF0000"/>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326682">
                <a:tc>
                  <a:txBody>
                    <a:bodyPr/>
                    <a:lstStyle/>
                    <a:p>
                      <a:pPr algn="ctr"/>
                      <a:r>
                        <a:rPr lang="en-GB" sz="2000" b="1" i="0" dirty="0">
                          <a:solidFill>
                            <a:srgbClr val="FF0000"/>
                          </a:solidFill>
                          <a:latin typeface="Century Gothic" panose="020B0502020202020204" pitchFamily="34" charset="0"/>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378963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2 – Percentages</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Fractions to Percentages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3794" y="27004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decimals to the fractions.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4F26CEEE-E5FA-47DE-A2F1-BD599964448D}"/>
              </a:ext>
            </a:extLst>
          </p:cNvPr>
          <p:cNvGraphicFramePr>
            <a:graphicFrameLocks noGrp="1"/>
          </p:cNvGraphicFramePr>
          <p:nvPr>
            <p:extLst>
              <p:ext uri="{D42A27DB-BD31-4B8C-83A1-F6EECF244321}">
                <p14:modId xmlns:p14="http://schemas.microsoft.com/office/powerpoint/2010/main" val="4094965948"/>
              </p:ext>
            </p:extLst>
          </p:nvPr>
        </p:nvGraphicFramePr>
        <p:xfrm>
          <a:off x="2703428" y="3546222"/>
          <a:ext cx="3780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795177164"/>
                    </a:ext>
                  </a:extLst>
                </a:gridCol>
                <a:gridCol w="756000">
                  <a:extLst>
                    <a:ext uri="{9D8B030D-6E8A-4147-A177-3AD203B41FA5}">
                      <a16:colId xmlns:a16="http://schemas.microsoft.com/office/drawing/2014/main" val="1021304637"/>
                    </a:ext>
                  </a:extLst>
                </a:gridCol>
                <a:gridCol w="756000">
                  <a:extLst>
                    <a:ext uri="{9D8B030D-6E8A-4147-A177-3AD203B41FA5}">
                      <a16:colId xmlns:a16="http://schemas.microsoft.com/office/drawing/2014/main" val="1938239570"/>
                    </a:ext>
                  </a:extLst>
                </a:gridCol>
                <a:gridCol w="756000">
                  <a:extLst>
                    <a:ext uri="{9D8B030D-6E8A-4147-A177-3AD203B41FA5}">
                      <a16:colId xmlns:a16="http://schemas.microsoft.com/office/drawing/2014/main" val="3425446442"/>
                    </a:ext>
                  </a:extLst>
                </a:gridCol>
                <a:gridCol w="756000">
                  <a:extLst>
                    <a:ext uri="{9D8B030D-6E8A-4147-A177-3AD203B41FA5}">
                      <a16:colId xmlns:a16="http://schemas.microsoft.com/office/drawing/2014/main" val="2005590772"/>
                    </a:ext>
                  </a:extLst>
                </a:gridCol>
              </a:tblGrid>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0.8</a:t>
                      </a: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0.4</a:t>
                      </a: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0.25</a:t>
                      </a: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6052252"/>
                  </a:ext>
                </a:extLst>
              </a:tr>
            </a:tbl>
          </a:graphicData>
        </a:graphic>
      </p:graphicFrame>
      <p:graphicFrame>
        <p:nvGraphicFramePr>
          <p:cNvPr id="10" name="Table 9">
            <a:extLst>
              <a:ext uri="{FF2B5EF4-FFF2-40B4-BE49-F238E27FC236}">
                <a16:creationId xmlns:a16="http://schemas.microsoft.com/office/drawing/2014/main" id="{60154263-0230-4212-AE50-708DF668797B}"/>
              </a:ext>
            </a:extLst>
          </p:cNvPr>
          <p:cNvGraphicFramePr>
            <a:graphicFrameLocks noGrp="1"/>
          </p:cNvGraphicFramePr>
          <p:nvPr>
            <p:extLst>
              <p:ext uri="{D42A27DB-BD31-4B8C-83A1-F6EECF244321}">
                <p14:modId xmlns:p14="http://schemas.microsoft.com/office/powerpoint/2010/main" val="2603471410"/>
              </p:ext>
            </p:extLst>
          </p:nvPr>
        </p:nvGraphicFramePr>
        <p:xfrm>
          <a:off x="2703428" y="1837925"/>
          <a:ext cx="3780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795177164"/>
                    </a:ext>
                  </a:extLst>
                </a:gridCol>
                <a:gridCol w="756000">
                  <a:extLst>
                    <a:ext uri="{9D8B030D-6E8A-4147-A177-3AD203B41FA5}">
                      <a16:colId xmlns:a16="http://schemas.microsoft.com/office/drawing/2014/main" val="1021304637"/>
                    </a:ext>
                  </a:extLst>
                </a:gridCol>
                <a:gridCol w="756000">
                  <a:extLst>
                    <a:ext uri="{9D8B030D-6E8A-4147-A177-3AD203B41FA5}">
                      <a16:colId xmlns:a16="http://schemas.microsoft.com/office/drawing/2014/main" val="1938239570"/>
                    </a:ext>
                  </a:extLst>
                </a:gridCol>
                <a:gridCol w="756000">
                  <a:extLst>
                    <a:ext uri="{9D8B030D-6E8A-4147-A177-3AD203B41FA5}">
                      <a16:colId xmlns:a16="http://schemas.microsoft.com/office/drawing/2014/main" val="3425446442"/>
                    </a:ext>
                  </a:extLst>
                </a:gridCol>
                <a:gridCol w="756000">
                  <a:extLst>
                    <a:ext uri="{9D8B030D-6E8A-4147-A177-3AD203B41FA5}">
                      <a16:colId xmlns:a16="http://schemas.microsoft.com/office/drawing/2014/main" val="2005590772"/>
                    </a:ext>
                  </a:extLst>
                </a:gridCol>
              </a:tblGrid>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6052252"/>
                  </a:ext>
                </a:extLst>
              </a:tr>
            </a:tbl>
          </a:graphicData>
        </a:graphic>
      </p:graphicFrame>
      <p:graphicFrame>
        <p:nvGraphicFramePr>
          <p:cNvPr id="16" name="Table 15">
            <a:extLst>
              <a:ext uri="{FF2B5EF4-FFF2-40B4-BE49-F238E27FC236}">
                <a16:creationId xmlns:a16="http://schemas.microsoft.com/office/drawing/2014/main" id="{83A0A78B-A00F-4ED6-B4D5-1950E132763D}"/>
              </a:ext>
            </a:extLst>
          </p:cNvPr>
          <p:cNvGraphicFramePr>
            <a:graphicFrameLocks noGrp="1"/>
          </p:cNvGraphicFramePr>
          <p:nvPr>
            <p:extLst>
              <p:ext uri="{D42A27DB-BD31-4B8C-83A1-F6EECF244321}">
                <p14:modId xmlns:p14="http://schemas.microsoft.com/office/powerpoint/2010/main" val="3131307874"/>
              </p:ext>
            </p:extLst>
          </p:nvPr>
        </p:nvGraphicFramePr>
        <p:xfrm>
          <a:off x="2933737" y="1951635"/>
          <a:ext cx="320675" cy="548640"/>
        </p:xfrm>
        <a:graphic>
          <a:graphicData uri="http://schemas.openxmlformats.org/drawingml/2006/table">
            <a:tbl>
              <a:tblPr firstRow="1" bandRow="1">
                <a:tableStyleId>{5C22544A-7EE6-4342-B048-85BDC9FD1C3A}</a:tableStyleId>
              </a:tblPr>
              <a:tblGrid>
                <a:gridCol w="320675">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8</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1" name="Table 10">
            <a:extLst>
              <a:ext uri="{FF2B5EF4-FFF2-40B4-BE49-F238E27FC236}">
                <a16:creationId xmlns:a16="http://schemas.microsoft.com/office/drawing/2014/main" id="{D5D73BDD-BBD1-4023-8390-86B1600B31DD}"/>
              </a:ext>
            </a:extLst>
          </p:cNvPr>
          <p:cNvGraphicFramePr>
            <a:graphicFrameLocks noGrp="1"/>
          </p:cNvGraphicFramePr>
          <p:nvPr>
            <p:extLst>
              <p:ext uri="{D42A27DB-BD31-4B8C-83A1-F6EECF244321}">
                <p14:modId xmlns:p14="http://schemas.microsoft.com/office/powerpoint/2010/main" val="3476480253"/>
              </p:ext>
            </p:extLst>
          </p:nvPr>
        </p:nvGraphicFramePr>
        <p:xfrm>
          <a:off x="4433090" y="1951635"/>
          <a:ext cx="320675" cy="548640"/>
        </p:xfrm>
        <a:graphic>
          <a:graphicData uri="http://schemas.openxmlformats.org/drawingml/2006/table">
            <a:tbl>
              <a:tblPr firstRow="1" bandRow="1">
                <a:tableStyleId>{5C22544A-7EE6-4342-B048-85BDC9FD1C3A}</a:tableStyleId>
              </a:tblPr>
              <a:tblGrid>
                <a:gridCol w="320675">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2" name="Table 11">
            <a:extLst>
              <a:ext uri="{FF2B5EF4-FFF2-40B4-BE49-F238E27FC236}">
                <a16:creationId xmlns:a16="http://schemas.microsoft.com/office/drawing/2014/main" id="{CD6F0355-092C-4E45-B17E-8231C0C6C3A2}"/>
              </a:ext>
            </a:extLst>
          </p:cNvPr>
          <p:cNvGraphicFramePr>
            <a:graphicFrameLocks noGrp="1"/>
          </p:cNvGraphicFramePr>
          <p:nvPr>
            <p:extLst>
              <p:ext uri="{D42A27DB-BD31-4B8C-83A1-F6EECF244321}">
                <p14:modId xmlns:p14="http://schemas.microsoft.com/office/powerpoint/2010/main" val="4145915667"/>
              </p:ext>
            </p:extLst>
          </p:nvPr>
        </p:nvGraphicFramePr>
        <p:xfrm>
          <a:off x="5932443" y="1951635"/>
          <a:ext cx="320675" cy="548640"/>
        </p:xfrm>
        <a:graphic>
          <a:graphicData uri="http://schemas.openxmlformats.org/drawingml/2006/table">
            <a:tbl>
              <a:tblPr firstRow="1" bandRow="1">
                <a:tableStyleId>{5C22544A-7EE6-4342-B048-85BDC9FD1C3A}</a:tableStyleId>
              </a:tblPr>
              <a:tblGrid>
                <a:gridCol w="320675">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3794" y="27004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decimals to the fractions.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cxnSp>
        <p:nvCxnSpPr>
          <p:cNvPr id="3" name="Straight Connector 2">
            <a:extLst>
              <a:ext uri="{FF2B5EF4-FFF2-40B4-BE49-F238E27FC236}">
                <a16:creationId xmlns:a16="http://schemas.microsoft.com/office/drawing/2014/main" id="{ED998E2B-2ACA-4FF1-8033-9A595DCA505A}"/>
              </a:ext>
            </a:extLst>
          </p:cNvPr>
          <p:cNvCxnSpPr/>
          <p:nvPr/>
        </p:nvCxnSpPr>
        <p:spPr>
          <a:xfrm>
            <a:off x="3094074" y="2593925"/>
            <a:ext cx="3072810" cy="9522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170027-8813-4E77-9670-298AD93DC4D7}"/>
              </a:ext>
            </a:extLst>
          </p:cNvPr>
          <p:cNvCxnSpPr>
            <a:cxnSpLocks/>
          </p:cNvCxnSpPr>
          <p:nvPr/>
        </p:nvCxnSpPr>
        <p:spPr>
          <a:xfrm flipH="1">
            <a:off x="3094074" y="2593925"/>
            <a:ext cx="1499353" cy="9522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5D8B37-08B5-4D9B-B7A8-7B4A8EC42B83}"/>
              </a:ext>
            </a:extLst>
          </p:cNvPr>
          <p:cNvCxnSpPr>
            <a:cxnSpLocks/>
            <a:endCxn id="9" idx="0"/>
          </p:cNvCxnSpPr>
          <p:nvPr/>
        </p:nvCxnSpPr>
        <p:spPr>
          <a:xfrm flipH="1">
            <a:off x="4593428" y="2593924"/>
            <a:ext cx="1495322" cy="952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4F26CEEE-E5FA-47DE-A2F1-BD599964448D}"/>
              </a:ext>
            </a:extLst>
          </p:cNvPr>
          <p:cNvGraphicFramePr>
            <a:graphicFrameLocks noGrp="1"/>
          </p:cNvGraphicFramePr>
          <p:nvPr/>
        </p:nvGraphicFramePr>
        <p:xfrm>
          <a:off x="2703428" y="3546222"/>
          <a:ext cx="3780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795177164"/>
                    </a:ext>
                  </a:extLst>
                </a:gridCol>
                <a:gridCol w="756000">
                  <a:extLst>
                    <a:ext uri="{9D8B030D-6E8A-4147-A177-3AD203B41FA5}">
                      <a16:colId xmlns:a16="http://schemas.microsoft.com/office/drawing/2014/main" val="1021304637"/>
                    </a:ext>
                  </a:extLst>
                </a:gridCol>
                <a:gridCol w="756000">
                  <a:extLst>
                    <a:ext uri="{9D8B030D-6E8A-4147-A177-3AD203B41FA5}">
                      <a16:colId xmlns:a16="http://schemas.microsoft.com/office/drawing/2014/main" val="1938239570"/>
                    </a:ext>
                  </a:extLst>
                </a:gridCol>
                <a:gridCol w="756000">
                  <a:extLst>
                    <a:ext uri="{9D8B030D-6E8A-4147-A177-3AD203B41FA5}">
                      <a16:colId xmlns:a16="http://schemas.microsoft.com/office/drawing/2014/main" val="3425446442"/>
                    </a:ext>
                  </a:extLst>
                </a:gridCol>
                <a:gridCol w="756000">
                  <a:extLst>
                    <a:ext uri="{9D8B030D-6E8A-4147-A177-3AD203B41FA5}">
                      <a16:colId xmlns:a16="http://schemas.microsoft.com/office/drawing/2014/main" val="2005590772"/>
                    </a:ext>
                  </a:extLst>
                </a:gridCol>
              </a:tblGrid>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0.8</a:t>
                      </a: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0.4</a:t>
                      </a: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0.25</a:t>
                      </a: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6052252"/>
                  </a:ext>
                </a:extLst>
              </a:tr>
            </a:tbl>
          </a:graphicData>
        </a:graphic>
      </p:graphicFrame>
      <p:graphicFrame>
        <p:nvGraphicFramePr>
          <p:cNvPr id="10" name="Table 9">
            <a:extLst>
              <a:ext uri="{FF2B5EF4-FFF2-40B4-BE49-F238E27FC236}">
                <a16:creationId xmlns:a16="http://schemas.microsoft.com/office/drawing/2014/main" id="{60154263-0230-4212-AE50-708DF668797B}"/>
              </a:ext>
            </a:extLst>
          </p:cNvPr>
          <p:cNvGraphicFramePr>
            <a:graphicFrameLocks noGrp="1"/>
          </p:cNvGraphicFramePr>
          <p:nvPr/>
        </p:nvGraphicFramePr>
        <p:xfrm>
          <a:off x="2703428" y="1837925"/>
          <a:ext cx="3780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795177164"/>
                    </a:ext>
                  </a:extLst>
                </a:gridCol>
                <a:gridCol w="756000">
                  <a:extLst>
                    <a:ext uri="{9D8B030D-6E8A-4147-A177-3AD203B41FA5}">
                      <a16:colId xmlns:a16="http://schemas.microsoft.com/office/drawing/2014/main" val="1021304637"/>
                    </a:ext>
                  </a:extLst>
                </a:gridCol>
                <a:gridCol w="756000">
                  <a:extLst>
                    <a:ext uri="{9D8B030D-6E8A-4147-A177-3AD203B41FA5}">
                      <a16:colId xmlns:a16="http://schemas.microsoft.com/office/drawing/2014/main" val="1938239570"/>
                    </a:ext>
                  </a:extLst>
                </a:gridCol>
                <a:gridCol w="756000">
                  <a:extLst>
                    <a:ext uri="{9D8B030D-6E8A-4147-A177-3AD203B41FA5}">
                      <a16:colId xmlns:a16="http://schemas.microsoft.com/office/drawing/2014/main" val="3425446442"/>
                    </a:ext>
                  </a:extLst>
                </a:gridCol>
                <a:gridCol w="756000">
                  <a:extLst>
                    <a:ext uri="{9D8B030D-6E8A-4147-A177-3AD203B41FA5}">
                      <a16:colId xmlns:a16="http://schemas.microsoft.com/office/drawing/2014/main" val="2005590772"/>
                    </a:ext>
                  </a:extLst>
                </a:gridCol>
              </a:tblGrid>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Century Gothic" panose="020B0502020202020204" pitchFamily="34" charset="0"/>
                      </a:endParaRPr>
                    </a:p>
                  </a:txBody>
                  <a:tcPr marL="110642" marR="110642"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6052252"/>
                  </a:ext>
                </a:extLst>
              </a:tr>
            </a:tbl>
          </a:graphicData>
        </a:graphic>
      </p:graphicFrame>
      <p:graphicFrame>
        <p:nvGraphicFramePr>
          <p:cNvPr id="16" name="Table 15">
            <a:extLst>
              <a:ext uri="{FF2B5EF4-FFF2-40B4-BE49-F238E27FC236}">
                <a16:creationId xmlns:a16="http://schemas.microsoft.com/office/drawing/2014/main" id="{83A0A78B-A00F-4ED6-B4D5-1950E132763D}"/>
              </a:ext>
            </a:extLst>
          </p:cNvPr>
          <p:cNvGraphicFramePr>
            <a:graphicFrameLocks noGrp="1"/>
          </p:cNvGraphicFramePr>
          <p:nvPr/>
        </p:nvGraphicFramePr>
        <p:xfrm>
          <a:off x="2933737" y="1951635"/>
          <a:ext cx="320675" cy="548640"/>
        </p:xfrm>
        <a:graphic>
          <a:graphicData uri="http://schemas.openxmlformats.org/drawingml/2006/table">
            <a:tbl>
              <a:tblPr firstRow="1" bandRow="1">
                <a:tableStyleId>{5C22544A-7EE6-4342-B048-85BDC9FD1C3A}</a:tableStyleId>
              </a:tblPr>
              <a:tblGrid>
                <a:gridCol w="320675">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8</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1" name="Table 10">
            <a:extLst>
              <a:ext uri="{FF2B5EF4-FFF2-40B4-BE49-F238E27FC236}">
                <a16:creationId xmlns:a16="http://schemas.microsoft.com/office/drawing/2014/main" id="{D5D73BDD-BBD1-4023-8390-86B1600B31DD}"/>
              </a:ext>
            </a:extLst>
          </p:cNvPr>
          <p:cNvGraphicFramePr>
            <a:graphicFrameLocks noGrp="1"/>
          </p:cNvGraphicFramePr>
          <p:nvPr/>
        </p:nvGraphicFramePr>
        <p:xfrm>
          <a:off x="4433090" y="1951635"/>
          <a:ext cx="320675" cy="548640"/>
        </p:xfrm>
        <a:graphic>
          <a:graphicData uri="http://schemas.openxmlformats.org/drawingml/2006/table">
            <a:tbl>
              <a:tblPr firstRow="1" bandRow="1">
                <a:tableStyleId>{5C22544A-7EE6-4342-B048-85BDC9FD1C3A}</a:tableStyleId>
              </a:tblPr>
              <a:tblGrid>
                <a:gridCol w="320675">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2" name="Table 11">
            <a:extLst>
              <a:ext uri="{FF2B5EF4-FFF2-40B4-BE49-F238E27FC236}">
                <a16:creationId xmlns:a16="http://schemas.microsoft.com/office/drawing/2014/main" id="{CD6F0355-092C-4E45-B17E-8231C0C6C3A2}"/>
              </a:ext>
            </a:extLst>
          </p:cNvPr>
          <p:cNvGraphicFramePr>
            <a:graphicFrameLocks noGrp="1"/>
          </p:cNvGraphicFramePr>
          <p:nvPr/>
        </p:nvGraphicFramePr>
        <p:xfrm>
          <a:off x="5932443" y="1951635"/>
          <a:ext cx="320675" cy="548640"/>
        </p:xfrm>
        <a:graphic>
          <a:graphicData uri="http://schemas.openxmlformats.org/drawingml/2006/table">
            <a:tbl>
              <a:tblPr firstRow="1" bandRow="1">
                <a:tableStyleId>{5C22544A-7EE6-4342-B048-85BDC9FD1C3A}</a:tableStyleId>
              </a:tblPr>
              <a:tblGrid>
                <a:gridCol w="320675">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384333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405"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fractions to the correct percentages.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6" name="Table 15">
            <a:extLst>
              <a:ext uri="{FF2B5EF4-FFF2-40B4-BE49-F238E27FC236}">
                <a16:creationId xmlns:a16="http://schemas.microsoft.com/office/drawing/2014/main" id="{68E5FE65-7F98-4AB4-809D-1014E7236A97}"/>
              </a:ext>
            </a:extLst>
          </p:cNvPr>
          <p:cNvGraphicFramePr>
            <a:graphicFrameLocks noGrp="1"/>
          </p:cNvGraphicFramePr>
          <p:nvPr>
            <p:extLst>
              <p:ext uri="{D42A27DB-BD31-4B8C-83A1-F6EECF244321}">
                <p14:modId xmlns:p14="http://schemas.microsoft.com/office/powerpoint/2010/main" val="1427280294"/>
              </p:ext>
            </p:extLst>
          </p:nvPr>
        </p:nvGraphicFramePr>
        <p:xfrm>
          <a:off x="2859459" y="1917001"/>
          <a:ext cx="3780001" cy="3023998"/>
        </p:xfrm>
        <a:graphic>
          <a:graphicData uri="http://schemas.openxmlformats.org/drawingml/2006/table">
            <a:tbl>
              <a:tblPr firstRow="1" bandRow="1">
                <a:tableStyleId>{5940675A-B579-460E-94D1-54222C63F5DA}</a:tableStyleId>
              </a:tblPr>
              <a:tblGrid>
                <a:gridCol w="710627">
                  <a:extLst>
                    <a:ext uri="{9D8B030D-6E8A-4147-A177-3AD203B41FA5}">
                      <a16:colId xmlns:a16="http://schemas.microsoft.com/office/drawing/2014/main" val="795177164"/>
                    </a:ext>
                  </a:extLst>
                </a:gridCol>
                <a:gridCol w="824060">
                  <a:extLst>
                    <a:ext uri="{9D8B030D-6E8A-4147-A177-3AD203B41FA5}">
                      <a16:colId xmlns:a16="http://schemas.microsoft.com/office/drawing/2014/main" val="1021304637"/>
                    </a:ext>
                  </a:extLst>
                </a:gridCol>
                <a:gridCol w="710627">
                  <a:extLst>
                    <a:ext uri="{9D8B030D-6E8A-4147-A177-3AD203B41FA5}">
                      <a16:colId xmlns:a16="http://schemas.microsoft.com/office/drawing/2014/main" val="1938239570"/>
                    </a:ext>
                  </a:extLst>
                </a:gridCol>
                <a:gridCol w="775838">
                  <a:extLst>
                    <a:ext uri="{9D8B030D-6E8A-4147-A177-3AD203B41FA5}">
                      <a16:colId xmlns:a16="http://schemas.microsoft.com/office/drawing/2014/main" val="3425446442"/>
                    </a:ext>
                  </a:extLst>
                </a:gridCol>
                <a:gridCol w="758849">
                  <a:extLst>
                    <a:ext uri="{9D8B030D-6E8A-4147-A177-3AD203B41FA5}">
                      <a16:colId xmlns:a16="http://schemas.microsoft.com/office/drawing/2014/main" val="2005590772"/>
                    </a:ext>
                  </a:extLst>
                </a:gridCol>
              </a:tblGrid>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76%</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96052252"/>
                  </a:ext>
                </a:extLst>
              </a:tr>
              <a:tr h="121382">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55471471"/>
                  </a:ext>
                </a:extLst>
              </a:tr>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60%</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283806804"/>
                  </a:ext>
                </a:extLst>
              </a:tr>
              <a:tr h="121382">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52261489"/>
                  </a:ext>
                </a:extLst>
              </a:tr>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45%</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194590267"/>
                  </a:ext>
                </a:extLst>
              </a:tr>
              <a:tr h="121382">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27619464"/>
                  </a:ext>
                </a:extLst>
              </a:tr>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latin typeface="Century Gothic" panose="020B0502020202020204" pitchFamily="34" charset="0"/>
                        </a:rPr>
                        <a:t>82%</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375929263"/>
                  </a:ext>
                </a:extLst>
              </a:tr>
            </a:tbl>
          </a:graphicData>
        </a:graphic>
      </p:graphicFrame>
      <p:graphicFrame>
        <p:nvGraphicFramePr>
          <p:cNvPr id="22" name="Table 21">
            <a:extLst>
              <a:ext uri="{FF2B5EF4-FFF2-40B4-BE49-F238E27FC236}">
                <a16:creationId xmlns:a16="http://schemas.microsoft.com/office/drawing/2014/main" id="{E6478B28-E6C2-467D-8976-45A46A1F7D01}"/>
              </a:ext>
            </a:extLst>
          </p:cNvPr>
          <p:cNvGraphicFramePr>
            <a:graphicFrameLocks noGrp="1"/>
          </p:cNvGraphicFramePr>
          <p:nvPr>
            <p:extLst>
              <p:ext uri="{D42A27DB-BD31-4B8C-83A1-F6EECF244321}">
                <p14:modId xmlns:p14="http://schemas.microsoft.com/office/powerpoint/2010/main" val="1633906582"/>
              </p:ext>
            </p:extLst>
          </p:nvPr>
        </p:nvGraphicFramePr>
        <p:xfrm>
          <a:off x="3008954" y="1959685"/>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10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3" name="Table 22">
            <a:extLst>
              <a:ext uri="{FF2B5EF4-FFF2-40B4-BE49-F238E27FC236}">
                <a16:creationId xmlns:a16="http://schemas.microsoft.com/office/drawing/2014/main" id="{79E91213-0EF6-4839-8FF5-234074A0CAA0}"/>
              </a:ext>
            </a:extLst>
          </p:cNvPr>
          <p:cNvGraphicFramePr>
            <a:graphicFrameLocks noGrp="1"/>
          </p:cNvGraphicFramePr>
          <p:nvPr>
            <p:extLst>
              <p:ext uri="{D42A27DB-BD31-4B8C-83A1-F6EECF244321}">
                <p14:modId xmlns:p14="http://schemas.microsoft.com/office/powerpoint/2010/main" val="2387978403"/>
              </p:ext>
            </p:extLst>
          </p:nvPr>
        </p:nvGraphicFramePr>
        <p:xfrm>
          <a:off x="3008954" y="2750814"/>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41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50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4" name="Table 23">
            <a:extLst>
              <a:ext uri="{FF2B5EF4-FFF2-40B4-BE49-F238E27FC236}">
                <a16:creationId xmlns:a16="http://schemas.microsoft.com/office/drawing/2014/main" id="{894AF52E-1A18-4B8D-8087-B406C5BB17DD}"/>
              </a:ext>
            </a:extLst>
          </p:cNvPr>
          <p:cNvGraphicFramePr>
            <a:graphicFrameLocks noGrp="1"/>
          </p:cNvGraphicFramePr>
          <p:nvPr>
            <p:extLst>
              <p:ext uri="{D42A27DB-BD31-4B8C-83A1-F6EECF244321}">
                <p14:modId xmlns:p14="http://schemas.microsoft.com/office/powerpoint/2010/main" val="2524535604"/>
              </p:ext>
            </p:extLst>
          </p:nvPr>
        </p:nvGraphicFramePr>
        <p:xfrm>
          <a:off x="3008954" y="3530489"/>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20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5" name="Table 24">
            <a:extLst>
              <a:ext uri="{FF2B5EF4-FFF2-40B4-BE49-F238E27FC236}">
                <a16:creationId xmlns:a16="http://schemas.microsoft.com/office/drawing/2014/main" id="{1AA267B0-9A73-4BF2-B5FE-BB6FDE5CB5ED}"/>
              </a:ext>
            </a:extLst>
          </p:cNvPr>
          <p:cNvGraphicFramePr>
            <a:graphicFrameLocks noGrp="1"/>
          </p:cNvGraphicFramePr>
          <p:nvPr>
            <p:extLst>
              <p:ext uri="{D42A27DB-BD31-4B8C-83A1-F6EECF244321}">
                <p14:modId xmlns:p14="http://schemas.microsoft.com/office/powerpoint/2010/main" val="4131576429"/>
              </p:ext>
            </p:extLst>
          </p:nvPr>
        </p:nvGraphicFramePr>
        <p:xfrm>
          <a:off x="3008954" y="432255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19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5" name="Table 14">
            <a:extLst>
              <a:ext uri="{FF2B5EF4-FFF2-40B4-BE49-F238E27FC236}">
                <a16:creationId xmlns:a16="http://schemas.microsoft.com/office/drawing/2014/main" id="{968434C2-E801-47B9-B9F9-BE949E083200}"/>
              </a:ext>
            </a:extLst>
          </p:cNvPr>
          <p:cNvGraphicFramePr>
            <a:graphicFrameLocks noGrp="1"/>
          </p:cNvGraphicFramePr>
          <p:nvPr>
            <p:extLst>
              <p:ext uri="{D42A27DB-BD31-4B8C-83A1-F6EECF244321}">
                <p14:modId xmlns:p14="http://schemas.microsoft.com/office/powerpoint/2010/main" val="4182773843"/>
              </p:ext>
            </p:extLst>
          </p:nvPr>
        </p:nvGraphicFramePr>
        <p:xfrm>
          <a:off x="4547030" y="1959685"/>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82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100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7" name="Table 16">
            <a:extLst>
              <a:ext uri="{FF2B5EF4-FFF2-40B4-BE49-F238E27FC236}">
                <a16:creationId xmlns:a16="http://schemas.microsoft.com/office/drawing/2014/main" id="{4D0411B0-C706-49AB-B95D-2EFF18C78467}"/>
              </a:ext>
            </a:extLst>
          </p:cNvPr>
          <p:cNvGraphicFramePr>
            <a:graphicFrameLocks noGrp="1"/>
          </p:cNvGraphicFramePr>
          <p:nvPr>
            <p:extLst>
              <p:ext uri="{D42A27DB-BD31-4B8C-83A1-F6EECF244321}">
                <p14:modId xmlns:p14="http://schemas.microsoft.com/office/powerpoint/2010/main" val="1901878762"/>
              </p:ext>
            </p:extLst>
          </p:nvPr>
        </p:nvGraphicFramePr>
        <p:xfrm>
          <a:off x="4546687" y="2750814"/>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76</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100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0" name="Table 19">
            <a:extLst>
              <a:ext uri="{FF2B5EF4-FFF2-40B4-BE49-F238E27FC236}">
                <a16:creationId xmlns:a16="http://schemas.microsoft.com/office/drawing/2014/main" id="{78613C7C-F47B-498B-A279-25205000024B}"/>
              </a:ext>
            </a:extLst>
          </p:cNvPr>
          <p:cNvGraphicFramePr>
            <a:graphicFrameLocks noGrp="1"/>
          </p:cNvGraphicFramePr>
          <p:nvPr>
            <p:extLst>
              <p:ext uri="{D42A27DB-BD31-4B8C-83A1-F6EECF244321}">
                <p14:modId xmlns:p14="http://schemas.microsoft.com/office/powerpoint/2010/main" val="1805132657"/>
              </p:ext>
            </p:extLst>
          </p:nvPr>
        </p:nvGraphicFramePr>
        <p:xfrm>
          <a:off x="4534330" y="3530489"/>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60</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100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1" name="Table 20">
            <a:extLst>
              <a:ext uri="{FF2B5EF4-FFF2-40B4-BE49-F238E27FC236}">
                <a16:creationId xmlns:a16="http://schemas.microsoft.com/office/drawing/2014/main" id="{6DAF0255-411A-4A4B-A8E5-E73BA570575D}"/>
              </a:ext>
            </a:extLst>
          </p:cNvPr>
          <p:cNvGraphicFramePr>
            <a:graphicFrameLocks noGrp="1"/>
          </p:cNvGraphicFramePr>
          <p:nvPr>
            <p:extLst>
              <p:ext uri="{D42A27DB-BD31-4B8C-83A1-F6EECF244321}">
                <p14:modId xmlns:p14="http://schemas.microsoft.com/office/powerpoint/2010/main" val="1798203487"/>
              </p:ext>
            </p:extLst>
          </p:nvPr>
        </p:nvGraphicFramePr>
        <p:xfrm>
          <a:off x="4547030" y="432255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45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100</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358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fractions to the correct percentages.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6" name="Table 15">
            <a:extLst>
              <a:ext uri="{FF2B5EF4-FFF2-40B4-BE49-F238E27FC236}">
                <a16:creationId xmlns:a16="http://schemas.microsoft.com/office/drawing/2014/main" id="{99640595-5672-4A33-9BE2-8C8A1710FAB4}"/>
              </a:ext>
            </a:extLst>
          </p:cNvPr>
          <p:cNvGraphicFramePr>
            <a:graphicFrameLocks noGrp="1"/>
          </p:cNvGraphicFramePr>
          <p:nvPr>
            <p:extLst>
              <p:ext uri="{D42A27DB-BD31-4B8C-83A1-F6EECF244321}">
                <p14:modId xmlns:p14="http://schemas.microsoft.com/office/powerpoint/2010/main" val="2429674664"/>
              </p:ext>
            </p:extLst>
          </p:nvPr>
        </p:nvGraphicFramePr>
        <p:xfrm>
          <a:off x="2859459" y="1917001"/>
          <a:ext cx="3780001" cy="3023998"/>
        </p:xfrm>
        <a:graphic>
          <a:graphicData uri="http://schemas.openxmlformats.org/drawingml/2006/table">
            <a:tbl>
              <a:tblPr firstRow="1" bandRow="1">
                <a:tableStyleId>{5940675A-B579-460E-94D1-54222C63F5DA}</a:tableStyleId>
              </a:tblPr>
              <a:tblGrid>
                <a:gridCol w="710627">
                  <a:extLst>
                    <a:ext uri="{9D8B030D-6E8A-4147-A177-3AD203B41FA5}">
                      <a16:colId xmlns:a16="http://schemas.microsoft.com/office/drawing/2014/main" val="795177164"/>
                    </a:ext>
                  </a:extLst>
                </a:gridCol>
                <a:gridCol w="824060">
                  <a:extLst>
                    <a:ext uri="{9D8B030D-6E8A-4147-A177-3AD203B41FA5}">
                      <a16:colId xmlns:a16="http://schemas.microsoft.com/office/drawing/2014/main" val="1021304637"/>
                    </a:ext>
                  </a:extLst>
                </a:gridCol>
                <a:gridCol w="710627">
                  <a:extLst>
                    <a:ext uri="{9D8B030D-6E8A-4147-A177-3AD203B41FA5}">
                      <a16:colId xmlns:a16="http://schemas.microsoft.com/office/drawing/2014/main" val="1938239570"/>
                    </a:ext>
                  </a:extLst>
                </a:gridCol>
                <a:gridCol w="775838">
                  <a:extLst>
                    <a:ext uri="{9D8B030D-6E8A-4147-A177-3AD203B41FA5}">
                      <a16:colId xmlns:a16="http://schemas.microsoft.com/office/drawing/2014/main" val="3425446442"/>
                    </a:ext>
                  </a:extLst>
                </a:gridCol>
                <a:gridCol w="758849">
                  <a:extLst>
                    <a:ext uri="{9D8B030D-6E8A-4147-A177-3AD203B41FA5}">
                      <a16:colId xmlns:a16="http://schemas.microsoft.com/office/drawing/2014/main" val="2005590772"/>
                    </a:ext>
                  </a:extLst>
                </a:gridCol>
              </a:tblGrid>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76%</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96052252"/>
                  </a:ext>
                </a:extLst>
              </a:tr>
              <a:tr h="121382">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55471471"/>
                  </a:ext>
                </a:extLst>
              </a:tr>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60%</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283806804"/>
                  </a:ext>
                </a:extLst>
              </a:tr>
              <a:tr h="121382">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52261489"/>
                  </a:ext>
                </a:extLst>
              </a:tr>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45%</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194590267"/>
                  </a:ext>
                </a:extLst>
              </a:tr>
              <a:tr h="121382">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00" b="1" dirty="0">
                        <a:solidFill>
                          <a:srgbClr val="FF000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27619464"/>
                  </a:ext>
                </a:extLst>
              </a:tr>
              <a:tr h="664963">
                <a:tc>
                  <a:txBody>
                    <a:bodyPr/>
                    <a:lstStyle/>
                    <a:p>
                      <a:pPr algn="ctr"/>
                      <a:endParaRPr lang="en-GB" sz="1200" b="1"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82%</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375929263"/>
                  </a:ext>
                </a:extLst>
              </a:tr>
            </a:tbl>
          </a:graphicData>
        </a:graphic>
      </p:graphicFrame>
      <p:graphicFrame>
        <p:nvGraphicFramePr>
          <p:cNvPr id="17" name="Table 16">
            <a:extLst>
              <a:ext uri="{FF2B5EF4-FFF2-40B4-BE49-F238E27FC236}">
                <a16:creationId xmlns:a16="http://schemas.microsoft.com/office/drawing/2014/main" id="{4D0411B0-C706-49AB-B95D-2EFF18C78467}"/>
              </a:ext>
            </a:extLst>
          </p:cNvPr>
          <p:cNvGraphicFramePr>
            <a:graphicFrameLocks noGrp="1"/>
          </p:cNvGraphicFramePr>
          <p:nvPr>
            <p:extLst>
              <p:ext uri="{D42A27DB-BD31-4B8C-83A1-F6EECF244321}">
                <p14:modId xmlns:p14="http://schemas.microsoft.com/office/powerpoint/2010/main" val="1475681747"/>
              </p:ext>
            </p:extLst>
          </p:nvPr>
        </p:nvGraphicFramePr>
        <p:xfrm>
          <a:off x="4539102" y="1971916"/>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76</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100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5" name="Table 24">
            <a:extLst>
              <a:ext uri="{FF2B5EF4-FFF2-40B4-BE49-F238E27FC236}">
                <a16:creationId xmlns:a16="http://schemas.microsoft.com/office/drawing/2014/main" id="{1AA267B0-9A73-4BF2-B5FE-BB6FDE5CB5ED}"/>
              </a:ext>
            </a:extLst>
          </p:cNvPr>
          <p:cNvGraphicFramePr>
            <a:graphicFrameLocks noGrp="1"/>
          </p:cNvGraphicFramePr>
          <p:nvPr>
            <p:extLst>
              <p:ext uri="{D42A27DB-BD31-4B8C-83A1-F6EECF244321}">
                <p14:modId xmlns:p14="http://schemas.microsoft.com/office/powerpoint/2010/main" val="4156797824"/>
              </p:ext>
            </p:extLst>
          </p:nvPr>
        </p:nvGraphicFramePr>
        <p:xfrm>
          <a:off x="3002483" y="1971916"/>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19</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25</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1" name="Table 20">
            <a:extLst>
              <a:ext uri="{FF2B5EF4-FFF2-40B4-BE49-F238E27FC236}">
                <a16:creationId xmlns:a16="http://schemas.microsoft.com/office/drawing/2014/main" id="{6DAF0255-411A-4A4B-A8E5-E73BA570575D}"/>
              </a:ext>
            </a:extLst>
          </p:cNvPr>
          <p:cNvGraphicFramePr>
            <a:graphicFrameLocks noGrp="1"/>
          </p:cNvGraphicFramePr>
          <p:nvPr>
            <p:extLst>
              <p:ext uri="{D42A27DB-BD31-4B8C-83A1-F6EECF244321}">
                <p14:modId xmlns:p14="http://schemas.microsoft.com/office/powerpoint/2010/main" val="769054932"/>
              </p:ext>
            </p:extLst>
          </p:nvPr>
        </p:nvGraphicFramePr>
        <p:xfrm>
          <a:off x="4539102" y="355006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45</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100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4" name="Table 23">
            <a:extLst>
              <a:ext uri="{FF2B5EF4-FFF2-40B4-BE49-F238E27FC236}">
                <a16:creationId xmlns:a16="http://schemas.microsoft.com/office/drawing/2014/main" id="{894AF52E-1A18-4B8D-8087-B406C5BB17DD}"/>
              </a:ext>
            </a:extLst>
          </p:cNvPr>
          <p:cNvGraphicFramePr>
            <a:graphicFrameLocks noGrp="1"/>
          </p:cNvGraphicFramePr>
          <p:nvPr>
            <p:extLst>
              <p:ext uri="{D42A27DB-BD31-4B8C-83A1-F6EECF244321}">
                <p14:modId xmlns:p14="http://schemas.microsoft.com/office/powerpoint/2010/main" val="3012424494"/>
              </p:ext>
            </p:extLst>
          </p:nvPr>
        </p:nvGraphicFramePr>
        <p:xfrm>
          <a:off x="3002483" y="355006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20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0" name="Table 19">
            <a:extLst>
              <a:ext uri="{FF2B5EF4-FFF2-40B4-BE49-F238E27FC236}">
                <a16:creationId xmlns:a16="http://schemas.microsoft.com/office/drawing/2014/main" id="{78613C7C-F47B-498B-A279-25205000024B}"/>
              </a:ext>
            </a:extLst>
          </p:cNvPr>
          <p:cNvGraphicFramePr>
            <a:graphicFrameLocks noGrp="1"/>
          </p:cNvGraphicFramePr>
          <p:nvPr>
            <p:extLst>
              <p:ext uri="{D42A27DB-BD31-4B8C-83A1-F6EECF244321}">
                <p14:modId xmlns:p14="http://schemas.microsoft.com/office/powerpoint/2010/main" val="3010823786"/>
              </p:ext>
            </p:extLst>
          </p:nvPr>
        </p:nvGraphicFramePr>
        <p:xfrm>
          <a:off x="4539102" y="276481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60</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100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2" name="Table 21">
            <a:extLst>
              <a:ext uri="{FF2B5EF4-FFF2-40B4-BE49-F238E27FC236}">
                <a16:creationId xmlns:a16="http://schemas.microsoft.com/office/drawing/2014/main" id="{E6478B28-E6C2-467D-8976-45A46A1F7D01}"/>
              </a:ext>
            </a:extLst>
          </p:cNvPr>
          <p:cNvGraphicFramePr>
            <a:graphicFrameLocks noGrp="1"/>
          </p:cNvGraphicFramePr>
          <p:nvPr>
            <p:extLst>
              <p:ext uri="{D42A27DB-BD31-4B8C-83A1-F6EECF244321}">
                <p14:modId xmlns:p14="http://schemas.microsoft.com/office/powerpoint/2010/main" val="850732757"/>
              </p:ext>
            </p:extLst>
          </p:nvPr>
        </p:nvGraphicFramePr>
        <p:xfrm>
          <a:off x="3002483" y="276481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10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15" name="Table 14">
            <a:extLst>
              <a:ext uri="{FF2B5EF4-FFF2-40B4-BE49-F238E27FC236}">
                <a16:creationId xmlns:a16="http://schemas.microsoft.com/office/drawing/2014/main" id="{968434C2-E801-47B9-B9F9-BE949E083200}"/>
              </a:ext>
            </a:extLst>
          </p:cNvPr>
          <p:cNvGraphicFramePr>
            <a:graphicFrameLocks noGrp="1"/>
          </p:cNvGraphicFramePr>
          <p:nvPr>
            <p:extLst>
              <p:ext uri="{D42A27DB-BD31-4B8C-83A1-F6EECF244321}">
                <p14:modId xmlns:p14="http://schemas.microsoft.com/office/powerpoint/2010/main" val="3926138625"/>
              </p:ext>
            </p:extLst>
          </p:nvPr>
        </p:nvGraphicFramePr>
        <p:xfrm>
          <a:off x="4539102" y="433531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82</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100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23" name="Table 22">
            <a:extLst>
              <a:ext uri="{FF2B5EF4-FFF2-40B4-BE49-F238E27FC236}">
                <a16:creationId xmlns:a16="http://schemas.microsoft.com/office/drawing/2014/main" id="{79E91213-0EF6-4839-8FF5-234074A0CAA0}"/>
              </a:ext>
            </a:extLst>
          </p:cNvPr>
          <p:cNvGraphicFramePr>
            <a:graphicFrameLocks noGrp="1"/>
          </p:cNvGraphicFramePr>
          <p:nvPr>
            <p:extLst>
              <p:ext uri="{D42A27DB-BD31-4B8C-83A1-F6EECF244321}">
                <p14:modId xmlns:p14="http://schemas.microsoft.com/office/powerpoint/2010/main" val="857498888"/>
              </p:ext>
            </p:extLst>
          </p:nvPr>
        </p:nvGraphicFramePr>
        <p:xfrm>
          <a:off x="3002483" y="4335310"/>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rgbClr val="FF0000"/>
                          </a:solidFill>
                          <a:latin typeface="Century Gothic" panose="020B0502020202020204" pitchFamily="34" charset="0"/>
                        </a:rPr>
                        <a:t>41</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rgbClr val="FF0000"/>
                          </a:solidFill>
                          <a:latin typeface="Century Gothic" panose="020B0502020202020204" pitchFamily="34" charset="0"/>
                        </a:rPr>
                        <a:t>50</a:t>
                      </a:r>
                    </a:p>
                  </a:txBody>
                  <a:tcPr marL="0" marR="0" marT="0" marB="0" anchor="b">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spTree>
    <p:extLst>
      <p:ext uri="{BB962C8B-B14F-4D97-AF65-F5344CB8AC3E}">
        <p14:creationId xmlns:p14="http://schemas.microsoft.com/office/powerpoint/2010/main" val="26368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Shade the squares to show       and write as a percentage.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3E6A689-3020-46A1-B06B-EE2E527FB715}"/>
              </a:ext>
            </a:extLst>
          </p:cNvPr>
          <p:cNvGraphicFramePr>
            <a:graphicFrameLocks noGrp="1"/>
          </p:cNvGraphicFramePr>
          <p:nvPr>
            <p:extLst>
              <p:ext uri="{D42A27DB-BD31-4B8C-83A1-F6EECF244321}">
                <p14:modId xmlns:p14="http://schemas.microsoft.com/office/powerpoint/2010/main" val="1803076514"/>
              </p:ext>
            </p:extLst>
          </p:nvPr>
        </p:nvGraphicFramePr>
        <p:xfrm>
          <a:off x="4335900" y="770496"/>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9" name="Table 8">
            <a:extLst>
              <a:ext uri="{FF2B5EF4-FFF2-40B4-BE49-F238E27FC236}">
                <a16:creationId xmlns:a16="http://schemas.microsoft.com/office/drawing/2014/main" id="{045B48C0-9C84-440A-9BF4-1A85FE623B1C}"/>
              </a:ext>
            </a:extLst>
          </p:cNvPr>
          <p:cNvGraphicFramePr>
            <a:graphicFrameLocks noGrp="1"/>
          </p:cNvGraphicFramePr>
          <p:nvPr>
            <p:extLst>
              <p:ext uri="{D42A27DB-BD31-4B8C-83A1-F6EECF244321}">
                <p14:modId xmlns:p14="http://schemas.microsoft.com/office/powerpoint/2010/main" val="2966769554"/>
              </p:ext>
            </p:extLst>
          </p:nvPr>
        </p:nvGraphicFramePr>
        <p:xfrm>
          <a:off x="3132000" y="1684167"/>
          <a:ext cx="2880000" cy="2880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0980342"/>
                    </a:ext>
                  </a:extLst>
                </a:gridCol>
                <a:gridCol w="288000">
                  <a:extLst>
                    <a:ext uri="{9D8B030D-6E8A-4147-A177-3AD203B41FA5}">
                      <a16:colId xmlns:a16="http://schemas.microsoft.com/office/drawing/2014/main" val="3475893244"/>
                    </a:ext>
                  </a:extLst>
                </a:gridCol>
                <a:gridCol w="288000">
                  <a:extLst>
                    <a:ext uri="{9D8B030D-6E8A-4147-A177-3AD203B41FA5}">
                      <a16:colId xmlns:a16="http://schemas.microsoft.com/office/drawing/2014/main" val="2168138330"/>
                    </a:ext>
                  </a:extLst>
                </a:gridCol>
                <a:gridCol w="288000">
                  <a:extLst>
                    <a:ext uri="{9D8B030D-6E8A-4147-A177-3AD203B41FA5}">
                      <a16:colId xmlns:a16="http://schemas.microsoft.com/office/drawing/2014/main" val="4134006391"/>
                    </a:ext>
                  </a:extLst>
                </a:gridCol>
                <a:gridCol w="288000">
                  <a:extLst>
                    <a:ext uri="{9D8B030D-6E8A-4147-A177-3AD203B41FA5}">
                      <a16:colId xmlns:a16="http://schemas.microsoft.com/office/drawing/2014/main" val="3950751664"/>
                    </a:ext>
                  </a:extLst>
                </a:gridCol>
                <a:gridCol w="288000">
                  <a:extLst>
                    <a:ext uri="{9D8B030D-6E8A-4147-A177-3AD203B41FA5}">
                      <a16:colId xmlns:a16="http://schemas.microsoft.com/office/drawing/2014/main" val="3148153039"/>
                    </a:ext>
                  </a:extLst>
                </a:gridCol>
                <a:gridCol w="288000">
                  <a:extLst>
                    <a:ext uri="{9D8B030D-6E8A-4147-A177-3AD203B41FA5}">
                      <a16:colId xmlns:a16="http://schemas.microsoft.com/office/drawing/2014/main" val="1808669023"/>
                    </a:ext>
                  </a:extLst>
                </a:gridCol>
                <a:gridCol w="288000">
                  <a:extLst>
                    <a:ext uri="{9D8B030D-6E8A-4147-A177-3AD203B41FA5}">
                      <a16:colId xmlns:a16="http://schemas.microsoft.com/office/drawing/2014/main" val="1982756618"/>
                    </a:ext>
                  </a:extLst>
                </a:gridCol>
                <a:gridCol w="288000">
                  <a:extLst>
                    <a:ext uri="{9D8B030D-6E8A-4147-A177-3AD203B41FA5}">
                      <a16:colId xmlns:a16="http://schemas.microsoft.com/office/drawing/2014/main" val="1667858320"/>
                    </a:ext>
                  </a:extLst>
                </a:gridCol>
                <a:gridCol w="288000">
                  <a:extLst>
                    <a:ext uri="{9D8B030D-6E8A-4147-A177-3AD203B41FA5}">
                      <a16:colId xmlns:a16="http://schemas.microsoft.com/office/drawing/2014/main" val="3977114895"/>
                    </a:ext>
                  </a:extLst>
                </a:gridCol>
              </a:tblGrid>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3057204175"/>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1782132007"/>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1792232447"/>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2465340447"/>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3395117853"/>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3377152890"/>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875869432"/>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4105109025"/>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832769733"/>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3908394715"/>
                  </a:ext>
                </a:extLst>
              </a:tr>
            </a:tbl>
          </a:graphicData>
        </a:graphic>
      </p:graphicFrame>
    </p:spTree>
    <p:extLst>
      <p:ext uri="{BB962C8B-B14F-4D97-AF65-F5344CB8AC3E}">
        <p14:creationId xmlns:p14="http://schemas.microsoft.com/office/powerpoint/2010/main" val="415108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Shade the squares to show       and write as a percentage.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28 squares shaded = 28%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3E6A689-3020-46A1-B06B-EE2E527FB715}"/>
              </a:ext>
            </a:extLst>
          </p:cNvPr>
          <p:cNvGraphicFramePr>
            <a:graphicFrameLocks noGrp="1"/>
          </p:cNvGraphicFramePr>
          <p:nvPr/>
        </p:nvGraphicFramePr>
        <p:xfrm>
          <a:off x="4335900" y="770496"/>
          <a:ext cx="396000" cy="548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95098192"/>
                    </a:ext>
                  </a:extLst>
                </a:gridCol>
              </a:tblGrid>
              <a:tr h="260725">
                <a:tc>
                  <a:txBody>
                    <a:bodyPr/>
                    <a:lstStyle/>
                    <a:p>
                      <a:pPr algn="ctr"/>
                      <a:r>
                        <a:rPr lang="en-GB" sz="1800" b="1" i="0" dirty="0">
                          <a:solidFill>
                            <a:sysClr val="windowText" lastClr="000000"/>
                          </a:solidFill>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60111"/>
                  </a:ext>
                </a:extLst>
              </a:tr>
              <a:tr h="252000">
                <a:tc>
                  <a:txBody>
                    <a:bodyPr/>
                    <a:lstStyle/>
                    <a:p>
                      <a:pPr algn="ctr"/>
                      <a:r>
                        <a:rPr lang="en-GB" sz="1800" b="1" i="0" dirty="0">
                          <a:solidFill>
                            <a:sysClr val="windowText" lastClr="000000"/>
                          </a:solidFill>
                          <a:latin typeface="Century Gothic" panose="020B0502020202020204" pitchFamily="34" charset="0"/>
                        </a:rPr>
                        <a:t>25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961176"/>
                  </a:ext>
                </a:extLst>
              </a:tr>
            </a:tbl>
          </a:graphicData>
        </a:graphic>
      </p:graphicFrame>
      <p:graphicFrame>
        <p:nvGraphicFramePr>
          <p:cNvPr id="9" name="Table 8">
            <a:extLst>
              <a:ext uri="{FF2B5EF4-FFF2-40B4-BE49-F238E27FC236}">
                <a16:creationId xmlns:a16="http://schemas.microsoft.com/office/drawing/2014/main" id="{045B48C0-9C84-440A-9BF4-1A85FE623B1C}"/>
              </a:ext>
            </a:extLst>
          </p:cNvPr>
          <p:cNvGraphicFramePr>
            <a:graphicFrameLocks noGrp="1"/>
          </p:cNvGraphicFramePr>
          <p:nvPr>
            <p:extLst>
              <p:ext uri="{D42A27DB-BD31-4B8C-83A1-F6EECF244321}">
                <p14:modId xmlns:p14="http://schemas.microsoft.com/office/powerpoint/2010/main" val="1068314320"/>
              </p:ext>
            </p:extLst>
          </p:nvPr>
        </p:nvGraphicFramePr>
        <p:xfrm>
          <a:off x="3132000" y="1684167"/>
          <a:ext cx="2880000" cy="2880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0980342"/>
                    </a:ext>
                  </a:extLst>
                </a:gridCol>
                <a:gridCol w="288000">
                  <a:extLst>
                    <a:ext uri="{9D8B030D-6E8A-4147-A177-3AD203B41FA5}">
                      <a16:colId xmlns:a16="http://schemas.microsoft.com/office/drawing/2014/main" val="3475893244"/>
                    </a:ext>
                  </a:extLst>
                </a:gridCol>
                <a:gridCol w="288000">
                  <a:extLst>
                    <a:ext uri="{9D8B030D-6E8A-4147-A177-3AD203B41FA5}">
                      <a16:colId xmlns:a16="http://schemas.microsoft.com/office/drawing/2014/main" val="2168138330"/>
                    </a:ext>
                  </a:extLst>
                </a:gridCol>
                <a:gridCol w="288000">
                  <a:extLst>
                    <a:ext uri="{9D8B030D-6E8A-4147-A177-3AD203B41FA5}">
                      <a16:colId xmlns:a16="http://schemas.microsoft.com/office/drawing/2014/main" val="4134006391"/>
                    </a:ext>
                  </a:extLst>
                </a:gridCol>
                <a:gridCol w="288000">
                  <a:extLst>
                    <a:ext uri="{9D8B030D-6E8A-4147-A177-3AD203B41FA5}">
                      <a16:colId xmlns:a16="http://schemas.microsoft.com/office/drawing/2014/main" val="3950751664"/>
                    </a:ext>
                  </a:extLst>
                </a:gridCol>
                <a:gridCol w="288000">
                  <a:extLst>
                    <a:ext uri="{9D8B030D-6E8A-4147-A177-3AD203B41FA5}">
                      <a16:colId xmlns:a16="http://schemas.microsoft.com/office/drawing/2014/main" val="3148153039"/>
                    </a:ext>
                  </a:extLst>
                </a:gridCol>
                <a:gridCol w="288000">
                  <a:extLst>
                    <a:ext uri="{9D8B030D-6E8A-4147-A177-3AD203B41FA5}">
                      <a16:colId xmlns:a16="http://schemas.microsoft.com/office/drawing/2014/main" val="1808669023"/>
                    </a:ext>
                  </a:extLst>
                </a:gridCol>
                <a:gridCol w="288000">
                  <a:extLst>
                    <a:ext uri="{9D8B030D-6E8A-4147-A177-3AD203B41FA5}">
                      <a16:colId xmlns:a16="http://schemas.microsoft.com/office/drawing/2014/main" val="1982756618"/>
                    </a:ext>
                  </a:extLst>
                </a:gridCol>
                <a:gridCol w="288000">
                  <a:extLst>
                    <a:ext uri="{9D8B030D-6E8A-4147-A177-3AD203B41FA5}">
                      <a16:colId xmlns:a16="http://schemas.microsoft.com/office/drawing/2014/main" val="1667858320"/>
                    </a:ext>
                  </a:extLst>
                </a:gridCol>
                <a:gridCol w="288000">
                  <a:extLst>
                    <a:ext uri="{9D8B030D-6E8A-4147-A177-3AD203B41FA5}">
                      <a16:colId xmlns:a16="http://schemas.microsoft.com/office/drawing/2014/main" val="3977114895"/>
                    </a:ext>
                  </a:extLst>
                </a:gridCol>
              </a:tblGrid>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3057204175"/>
                  </a:ext>
                </a:extLst>
              </a:tr>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1782132007"/>
                  </a:ext>
                </a:extLst>
              </a:tr>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1792232447"/>
                  </a:ext>
                </a:extLst>
              </a:tr>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extLst>
                  <a:ext uri="{0D108BD9-81ED-4DB2-BD59-A6C34878D82A}">
                    <a16:rowId xmlns:a16="http://schemas.microsoft.com/office/drawing/2014/main" val="2465340447"/>
                  </a:ext>
                </a:extLst>
              </a:tr>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3395117853"/>
                  </a:ext>
                </a:extLst>
              </a:tr>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rgbClr val="FF0000">
                        <a:alpha val="60000"/>
                      </a:srgbClr>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3377152890"/>
                  </a:ext>
                </a:extLst>
              </a:tr>
              <a:tr h="288000">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dirty="0"/>
                    </a:p>
                  </a:txBody>
                  <a:tcPr marL="121706" marR="121706" marT="60853" marB="60853">
                    <a:solidFill>
                      <a:srgbClr val="FF0000">
                        <a:alpha val="60000"/>
                      </a:srgbClr>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875869432"/>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4105109025"/>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832769733"/>
                  </a:ext>
                </a:extLst>
              </a:tr>
              <a:tr h="288000">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tc>
                  <a:txBody>
                    <a:bodyPr/>
                    <a:lstStyle/>
                    <a:p>
                      <a:endParaRPr lang="en-GB" sz="100" dirty="0"/>
                    </a:p>
                  </a:txBody>
                  <a:tcPr marL="121706" marR="121706" marT="60853" marB="60853">
                    <a:solidFill>
                      <a:schemeClr val="bg1"/>
                    </a:solidFill>
                  </a:tcPr>
                </a:tc>
                <a:extLst>
                  <a:ext uri="{0D108BD9-81ED-4DB2-BD59-A6C34878D82A}">
                    <a16:rowId xmlns:a16="http://schemas.microsoft.com/office/drawing/2014/main" val="3908394715"/>
                  </a:ext>
                </a:extLst>
              </a:tr>
            </a:tbl>
          </a:graphicData>
        </a:graphic>
      </p:graphicFrame>
    </p:spTree>
    <p:extLst>
      <p:ext uri="{BB962C8B-B14F-4D97-AF65-F5344CB8AC3E}">
        <p14:creationId xmlns:p14="http://schemas.microsoft.com/office/powerpoint/2010/main" val="191024612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0f0ae0ff-29c4-4766-b250-c1a9bee8d430"/>
    <ds:schemaRef ds:uri="http://purl.org/dc/dcmitype/"/>
  </ds:schemaRefs>
</ds:datastoreItem>
</file>

<file path=customXml/itemProps2.xml><?xml version="1.0" encoding="utf-8"?>
<ds:datastoreItem xmlns:ds="http://schemas.openxmlformats.org/officeDocument/2006/customXml" ds:itemID="{2BBDFE2E-640F-4133-AFEA-5EBF250F3C0E}"/>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1671</TotalTime>
  <Words>887</Words>
  <Application>Microsoft Office PowerPoint</Application>
  <PresentationFormat>On-screen Show (4:3)</PresentationFormat>
  <Paragraphs>429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Ellan Winter</cp:lastModifiedBy>
  <cp:revision>55</cp:revision>
  <dcterms:created xsi:type="dcterms:W3CDTF">2018-03-17T10:08:43Z</dcterms:created>
  <dcterms:modified xsi:type="dcterms:W3CDTF">2020-01-09T11:06:58Z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