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365" r:id="rId8"/>
    <p:sldId id="412" r:id="rId9"/>
    <p:sldId id="414" r:id="rId10"/>
    <p:sldId id="415" r:id="rId11"/>
    <p:sldId id="369" r:id="rId12"/>
    <p:sldId id="416" r:id="rId13"/>
    <p:sldId id="417" r:id="rId14"/>
    <p:sldId id="418" r:id="rId15"/>
    <p:sldId id="428" r:id="rId16"/>
    <p:sldId id="419" r:id="rId17"/>
    <p:sldId id="355" r:id="rId18"/>
    <p:sldId id="422" r:id="rId19"/>
    <p:sldId id="424" r:id="rId20"/>
    <p:sldId id="429" r:id="rId21"/>
    <p:sldId id="430" r:id="rId22"/>
    <p:sldId id="426" r:id="rId23"/>
    <p:sldId id="42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44D21F-787A-4865-855D-AE1F42E05594}" v="8" dt="2020-02-14T14:01:03.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660"/>
  </p:normalViewPr>
  <p:slideViewPr>
    <p:cSldViewPr snapToGrid="0">
      <p:cViewPr varScale="1">
        <p:scale>
          <a:sx n="86" d="100"/>
          <a:sy n="86" d="100"/>
        </p:scale>
        <p:origin x="134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CA24C46E-55EB-408B-9CAE-AC2AF892E4C8}"/>
    <pc:docChg chg="undo redo custSel addSld delSld modSld">
      <pc:chgData name="Davina Szilvasy" userId="59fb472d-eed4-4f11-9686-c2c8db02a2cd" providerId="ADAL" clId="{CA24C46E-55EB-408B-9CAE-AC2AF892E4C8}" dt="2019-01-25T16:37:00.273" v="381" actId="2696"/>
      <pc:docMkLst>
        <pc:docMk/>
      </pc:docMkLst>
      <pc:sldChg chg="modSp">
        <pc:chgData name="Davina Szilvasy" userId="59fb472d-eed4-4f11-9686-c2c8db02a2cd" providerId="ADAL" clId="{CA24C46E-55EB-408B-9CAE-AC2AF892E4C8}" dt="2019-01-25T15:58:40.610" v="0"/>
        <pc:sldMkLst>
          <pc:docMk/>
          <pc:sldMk cId="2637481266" sldId="256"/>
        </pc:sldMkLst>
        <pc:spChg chg="mod">
          <ac:chgData name="Davina Szilvasy" userId="59fb472d-eed4-4f11-9686-c2c8db02a2cd" providerId="ADAL" clId="{CA24C46E-55EB-408B-9CAE-AC2AF892E4C8}" dt="2019-01-25T15:58:40.610" v="0"/>
          <ac:spMkLst>
            <pc:docMk/>
            <pc:sldMk cId="2637481266" sldId="256"/>
            <ac:spMk id="19" creationId="{5252A847-DE45-4FA3-A1F8-EEBEB845FF8E}"/>
          </ac:spMkLst>
        </pc:spChg>
      </pc:sldChg>
      <pc:sldChg chg="addSp delSp modSp">
        <pc:chgData name="Davina Szilvasy" userId="59fb472d-eed4-4f11-9686-c2c8db02a2cd" providerId="ADAL" clId="{CA24C46E-55EB-408B-9CAE-AC2AF892E4C8}" dt="2019-01-25T16:09:31.185" v="153" actId="207"/>
        <pc:sldMkLst>
          <pc:docMk/>
          <pc:sldMk cId="636014570" sldId="314"/>
        </pc:sldMkLst>
        <pc:spChg chg="add mod ord">
          <ac:chgData name="Davina Szilvasy" userId="59fb472d-eed4-4f11-9686-c2c8db02a2cd" providerId="ADAL" clId="{CA24C46E-55EB-408B-9CAE-AC2AF892E4C8}" dt="2019-01-25T16:08:41.386" v="135" actId="6549"/>
          <ac:spMkLst>
            <pc:docMk/>
            <pc:sldMk cId="636014570" sldId="314"/>
            <ac:spMk id="9" creationId="{819DDE15-8305-4CD0-8D10-7697D4BA2BF5}"/>
          </ac:spMkLst>
        </pc:spChg>
        <pc:spChg chg="del">
          <ac:chgData name="Davina Szilvasy" userId="59fb472d-eed4-4f11-9686-c2c8db02a2cd" providerId="ADAL" clId="{CA24C46E-55EB-408B-9CAE-AC2AF892E4C8}" dt="2019-01-25T16:07:57.832" v="127" actId="478"/>
          <ac:spMkLst>
            <pc:docMk/>
            <pc:sldMk cId="636014570" sldId="314"/>
            <ac:spMk id="19" creationId="{5252A847-DE45-4FA3-A1F8-EEBEB845FF8E}"/>
          </ac:spMkLst>
        </pc:spChg>
        <pc:graphicFrameChg chg="mod modGraphic">
          <ac:chgData name="Davina Szilvasy" userId="59fb472d-eed4-4f11-9686-c2c8db02a2cd" providerId="ADAL" clId="{CA24C46E-55EB-408B-9CAE-AC2AF892E4C8}" dt="2019-01-25T16:09:31.185" v="153" actId="207"/>
          <ac:graphicFrameMkLst>
            <pc:docMk/>
            <pc:sldMk cId="636014570" sldId="314"/>
            <ac:graphicFrameMk id="6" creationId="{C51C5330-D4E8-994D-87A7-9F4D7C6B6A17}"/>
          </ac:graphicFrameMkLst>
        </pc:graphicFrameChg>
      </pc:sldChg>
      <pc:sldChg chg="modSp">
        <pc:chgData name="Davina Szilvasy" userId="59fb472d-eed4-4f11-9686-c2c8db02a2cd" providerId="ADAL" clId="{CA24C46E-55EB-408B-9CAE-AC2AF892E4C8}" dt="2019-01-25T16:13:31.162" v="186" actId="207"/>
        <pc:sldMkLst>
          <pc:docMk/>
          <pc:sldMk cId="1071900124" sldId="355"/>
        </pc:sldMkLst>
        <pc:graphicFrameChg chg="modGraphic">
          <ac:chgData name="Davina Szilvasy" userId="59fb472d-eed4-4f11-9686-c2c8db02a2cd" providerId="ADAL" clId="{CA24C46E-55EB-408B-9CAE-AC2AF892E4C8}" dt="2019-01-25T16:13:31.162" v="186" actId="207"/>
          <ac:graphicFrameMkLst>
            <pc:docMk/>
            <pc:sldMk cId="1071900124" sldId="355"/>
            <ac:graphicFrameMk id="6" creationId="{C5600ACF-544F-FC46-8899-144D60D7F60D}"/>
          </ac:graphicFrameMkLst>
        </pc:graphicFrameChg>
      </pc:sldChg>
      <pc:sldChg chg="addSp delSp modSp">
        <pc:chgData name="Davina Szilvasy" userId="59fb472d-eed4-4f11-9686-c2c8db02a2cd" providerId="ADAL" clId="{CA24C46E-55EB-408B-9CAE-AC2AF892E4C8}" dt="2019-01-25T16:05:29.145" v="78" actId="255"/>
        <pc:sldMkLst>
          <pc:docMk/>
          <pc:sldMk cId="36917022" sldId="360"/>
        </pc:sldMkLst>
        <pc:spChg chg="add del">
          <ac:chgData name="Davina Szilvasy" userId="59fb472d-eed4-4f11-9686-c2c8db02a2cd" providerId="ADAL" clId="{CA24C46E-55EB-408B-9CAE-AC2AF892E4C8}" dt="2019-01-25T15:59:53.868" v="4"/>
          <ac:spMkLst>
            <pc:docMk/>
            <pc:sldMk cId="36917022" sldId="360"/>
            <ac:spMk id="13" creationId="{CED7AB94-A54E-4497-A281-881B16A9B68C}"/>
          </ac:spMkLst>
        </pc:spChg>
        <pc:spChg chg="add mod ord">
          <ac:chgData name="Davina Szilvasy" userId="59fb472d-eed4-4f11-9686-c2c8db02a2cd" providerId="ADAL" clId="{CA24C46E-55EB-408B-9CAE-AC2AF892E4C8}" dt="2019-01-25T16:05:29.145" v="78" actId="255"/>
          <ac:spMkLst>
            <pc:docMk/>
            <pc:sldMk cId="36917022" sldId="360"/>
            <ac:spMk id="14" creationId="{1DDAE04B-8C10-4D8A-8974-8C5B7B163720}"/>
          </ac:spMkLst>
        </pc:spChg>
        <pc:spChg chg="del mod">
          <ac:chgData name="Davina Szilvasy" userId="59fb472d-eed4-4f11-9686-c2c8db02a2cd" providerId="ADAL" clId="{CA24C46E-55EB-408B-9CAE-AC2AF892E4C8}" dt="2019-01-25T16:00:00.174" v="6" actId="478"/>
          <ac:spMkLst>
            <pc:docMk/>
            <pc:sldMk cId="36917022" sldId="360"/>
            <ac:spMk id="19" creationId="{5252A847-DE45-4FA3-A1F8-EEBEB845FF8E}"/>
          </ac:spMkLst>
        </pc:spChg>
        <pc:grpChg chg="mod">
          <ac:chgData name="Davina Szilvasy" userId="59fb472d-eed4-4f11-9686-c2c8db02a2cd" providerId="ADAL" clId="{CA24C46E-55EB-408B-9CAE-AC2AF892E4C8}" dt="2019-01-25T16:01:41.651" v="21" actId="12789"/>
          <ac:grpSpMkLst>
            <pc:docMk/>
            <pc:sldMk cId="36917022" sldId="360"/>
            <ac:grpSpMk id="6" creationId="{C9C7A1E7-47FC-3748-8ADE-CE662FD55D58}"/>
          </ac:grpSpMkLst>
        </pc:grpChg>
        <pc:graphicFrameChg chg="mod modGraphic">
          <ac:chgData name="Davina Szilvasy" userId="59fb472d-eed4-4f11-9686-c2c8db02a2cd" providerId="ADAL" clId="{CA24C46E-55EB-408B-9CAE-AC2AF892E4C8}" dt="2019-01-25T16:03:40.711" v="57" actId="20577"/>
          <ac:graphicFrameMkLst>
            <pc:docMk/>
            <pc:sldMk cId="36917022" sldId="360"/>
            <ac:graphicFrameMk id="12" creationId="{87879B1F-DA39-9B45-A494-A2BE8818F111}"/>
          </ac:graphicFrameMkLst>
        </pc:graphicFrameChg>
      </pc:sldChg>
      <pc:sldChg chg="modSp">
        <pc:chgData name="Davina Szilvasy" userId="59fb472d-eed4-4f11-9686-c2c8db02a2cd" providerId="ADAL" clId="{CA24C46E-55EB-408B-9CAE-AC2AF892E4C8}" dt="2019-01-25T15:58:48.587" v="1" actId="20577"/>
        <pc:sldMkLst>
          <pc:docMk/>
          <pc:sldMk cId="332354265" sldId="366"/>
        </pc:sldMkLst>
        <pc:spChg chg="mod">
          <ac:chgData name="Davina Szilvasy" userId="59fb472d-eed4-4f11-9686-c2c8db02a2cd" providerId="ADAL" clId="{CA24C46E-55EB-408B-9CAE-AC2AF892E4C8}" dt="2019-01-25T15:58:48.587" v="1" actId="20577"/>
          <ac:spMkLst>
            <pc:docMk/>
            <pc:sldMk cId="332354265" sldId="366"/>
            <ac:spMk id="19" creationId="{5252A847-DE45-4FA3-A1F8-EEBEB845FF8E}"/>
          </ac:spMkLst>
        </pc:spChg>
      </pc:sldChg>
      <pc:sldChg chg="del">
        <pc:chgData name="Davina Szilvasy" userId="59fb472d-eed4-4f11-9686-c2c8db02a2cd" providerId="ADAL" clId="{CA24C46E-55EB-408B-9CAE-AC2AF892E4C8}" dt="2019-01-25T16:15:18.275" v="201" actId="2696"/>
        <pc:sldMkLst>
          <pc:docMk/>
          <pc:sldMk cId="3659082560" sldId="367"/>
        </pc:sldMkLst>
      </pc:sldChg>
      <pc:sldChg chg="del">
        <pc:chgData name="Davina Szilvasy" userId="59fb472d-eed4-4f11-9686-c2c8db02a2cd" providerId="ADAL" clId="{CA24C46E-55EB-408B-9CAE-AC2AF892E4C8}" dt="2019-01-25T16:01:20.780" v="18" actId="2696"/>
        <pc:sldMkLst>
          <pc:docMk/>
          <pc:sldMk cId="1205921401" sldId="368"/>
        </pc:sldMkLst>
      </pc:sldChg>
      <pc:sldChg chg="addSp delSp modSp">
        <pc:chgData name="Davina Szilvasy" userId="59fb472d-eed4-4f11-9686-c2c8db02a2cd" providerId="ADAL" clId="{CA24C46E-55EB-408B-9CAE-AC2AF892E4C8}" dt="2019-01-25T16:05:18.950" v="76" actId="403"/>
        <pc:sldMkLst>
          <pc:docMk/>
          <pc:sldMk cId="287677667" sldId="369"/>
        </pc:sldMkLst>
        <pc:spChg chg="add mod ord">
          <ac:chgData name="Davina Szilvasy" userId="59fb472d-eed4-4f11-9686-c2c8db02a2cd" providerId="ADAL" clId="{CA24C46E-55EB-408B-9CAE-AC2AF892E4C8}" dt="2019-01-25T16:05:18.950" v="76" actId="403"/>
          <ac:spMkLst>
            <pc:docMk/>
            <pc:sldMk cId="287677667" sldId="369"/>
            <ac:spMk id="10" creationId="{E2147189-0038-4405-988E-DDEAD12B78FE}"/>
          </ac:spMkLst>
        </pc:spChg>
        <pc:spChg chg="del">
          <ac:chgData name="Davina Szilvasy" userId="59fb472d-eed4-4f11-9686-c2c8db02a2cd" providerId="ADAL" clId="{CA24C46E-55EB-408B-9CAE-AC2AF892E4C8}" dt="2019-01-25T16:04:35.429" v="64" actId="478"/>
          <ac:spMkLst>
            <pc:docMk/>
            <pc:sldMk cId="287677667" sldId="369"/>
            <ac:spMk id="19" creationId="{5252A847-DE45-4FA3-A1F8-EEBEB845FF8E}"/>
          </ac:spMkLst>
        </pc:spChg>
      </pc:sldChg>
      <pc:sldChg chg="del">
        <pc:chgData name="Davina Szilvasy" userId="59fb472d-eed4-4f11-9686-c2c8db02a2cd" providerId="ADAL" clId="{CA24C46E-55EB-408B-9CAE-AC2AF892E4C8}" dt="2019-01-25T16:06:06.847" v="98" actId="2696"/>
        <pc:sldMkLst>
          <pc:docMk/>
          <pc:sldMk cId="329507257" sldId="370"/>
        </pc:sldMkLst>
      </pc:sldChg>
      <pc:sldChg chg="addSp delSp modSp">
        <pc:chgData name="Davina Szilvasy" userId="59fb472d-eed4-4f11-9686-c2c8db02a2cd" providerId="ADAL" clId="{CA24C46E-55EB-408B-9CAE-AC2AF892E4C8}" dt="2019-01-25T16:06:43.197" v="106"/>
        <pc:sldMkLst>
          <pc:docMk/>
          <pc:sldMk cId="4019413910" sldId="371"/>
        </pc:sldMkLst>
        <pc:spChg chg="add mod ord">
          <ac:chgData name="Davina Szilvasy" userId="59fb472d-eed4-4f11-9686-c2c8db02a2cd" providerId="ADAL" clId="{CA24C46E-55EB-408B-9CAE-AC2AF892E4C8}" dt="2019-01-25T16:06:43.197" v="106"/>
          <ac:spMkLst>
            <pc:docMk/>
            <pc:sldMk cId="4019413910" sldId="371"/>
            <ac:spMk id="9" creationId="{8DB68A5F-EA90-40CA-857A-04A9883DC0B5}"/>
          </ac:spMkLst>
        </pc:spChg>
        <pc:spChg chg="del mod">
          <ac:chgData name="Davina Szilvasy" userId="59fb472d-eed4-4f11-9686-c2c8db02a2cd" providerId="ADAL" clId="{CA24C46E-55EB-408B-9CAE-AC2AF892E4C8}" dt="2019-01-25T16:06:16.908" v="100" actId="478"/>
          <ac:spMkLst>
            <pc:docMk/>
            <pc:sldMk cId="4019413910" sldId="371"/>
            <ac:spMk id="19" creationId="{5252A847-DE45-4FA3-A1F8-EEBEB845FF8E}"/>
          </ac:spMkLst>
        </pc:spChg>
      </pc:sldChg>
      <pc:sldChg chg="del">
        <pc:chgData name="Davina Szilvasy" userId="59fb472d-eed4-4f11-9686-c2c8db02a2cd" providerId="ADAL" clId="{CA24C46E-55EB-408B-9CAE-AC2AF892E4C8}" dt="2019-01-25T16:07:01.370" v="108" actId="2696"/>
        <pc:sldMkLst>
          <pc:docMk/>
          <pc:sldMk cId="966824421" sldId="372"/>
        </pc:sldMkLst>
      </pc:sldChg>
      <pc:sldChg chg="addSp delSp modSp">
        <pc:chgData name="Davina Szilvasy" userId="59fb472d-eed4-4f11-9686-c2c8db02a2cd" providerId="ADAL" clId="{CA24C46E-55EB-408B-9CAE-AC2AF892E4C8}" dt="2019-01-25T16:36:29.037" v="376" actId="20577"/>
        <pc:sldMkLst>
          <pc:docMk/>
          <pc:sldMk cId="1611957" sldId="373"/>
        </pc:sldMkLst>
        <pc:spChg chg="add mod ord">
          <ac:chgData name="Davina Szilvasy" userId="59fb472d-eed4-4f11-9686-c2c8db02a2cd" providerId="ADAL" clId="{CA24C46E-55EB-408B-9CAE-AC2AF892E4C8}" dt="2019-01-25T16:36:29.037" v="376" actId="20577"/>
          <ac:spMkLst>
            <pc:docMk/>
            <pc:sldMk cId="1611957" sldId="373"/>
            <ac:spMk id="11" creationId="{13EA72B5-AE6B-4F96-B51C-8792989010AF}"/>
          </ac:spMkLst>
        </pc:spChg>
        <pc:spChg chg="del">
          <ac:chgData name="Davina Szilvasy" userId="59fb472d-eed4-4f11-9686-c2c8db02a2cd" providerId="ADAL" clId="{CA24C46E-55EB-408B-9CAE-AC2AF892E4C8}" dt="2019-01-25T16:36:05.590" v="369" actId="478"/>
          <ac:spMkLst>
            <pc:docMk/>
            <pc:sldMk cId="1611957" sldId="373"/>
            <ac:spMk id="19" creationId="{5252A847-DE45-4FA3-A1F8-EEBEB845FF8E}"/>
          </ac:spMkLst>
        </pc:spChg>
      </pc:sldChg>
      <pc:sldChg chg="modSp del">
        <pc:chgData name="Davina Szilvasy" userId="59fb472d-eed4-4f11-9686-c2c8db02a2cd" providerId="ADAL" clId="{CA24C46E-55EB-408B-9CAE-AC2AF892E4C8}" dt="2019-01-25T16:37:00.273" v="381" actId="2696"/>
        <pc:sldMkLst>
          <pc:docMk/>
          <pc:sldMk cId="1507880556" sldId="374"/>
        </pc:sldMkLst>
        <pc:spChg chg="mod">
          <ac:chgData name="Davina Szilvasy" userId="59fb472d-eed4-4f11-9686-c2c8db02a2cd" providerId="ADAL" clId="{CA24C46E-55EB-408B-9CAE-AC2AF892E4C8}" dt="2019-01-25T16:14:00.266" v="188" actId="208"/>
          <ac:spMkLst>
            <pc:docMk/>
            <pc:sldMk cId="1507880556" sldId="374"/>
            <ac:spMk id="15" creationId="{4CD809C7-C0D4-F24C-B9A4-52096891985C}"/>
          </ac:spMkLst>
        </pc:spChg>
        <pc:spChg chg="mod">
          <ac:chgData name="Davina Szilvasy" userId="59fb472d-eed4-4f11-9686-c2c8db02a2cd" providerId="ADAL" clId="{CA24C46E-55EB-408B-9CAE-AC2AF892E4C8}" dt="2019-01-25T16:14:05.773" v="189" actId="207"/>
          <ac:spMkLst>
            <pc:docMk/>
            <pc:sldMk cId="1507880556" sldId="374"/>
            <ac:spMk id="16" creationId="{5E12EA97-A2DD-B243-9E1B-1CF588C91216}"/>
          </ac:spMkLst>
        </pc:spChg>
        <pc:spChg chg="mod">
          <ac:chgData name="Davina Szilvasy" userId="59fb472d-eed4-4f11-9686-c2c8db02a2cd" providerId="ADAL" clId="{CA24C46E-55EB-408B-9CAE-AC2AF892E4C8}" dt="2019-01-25T16:17:21.504" v="205" actId="208"/>
          <ac:spMkLst>
            <pc:docMk/>
            <pc:sldMk cId="1507880556" sldId="374"/>
            <ac:spMk id="17" creationId="{9A63970D-8E8F-F249-B267-6DACDAFDE173}"/>
          </ac:spMkLst>
        </pc:spChg>
      </pc:sldChg>
      <pc:sldChg chg="modSp">
        <pc:chgData name="Davina Szilvasy" userId="59fb472d-eed4-4f11-9686-c2c8db02a2cd" providerId="ADAL" clId="{CA24C46E-55EB-408B-9CAE-AC2AF892E4C8}" dt="2019-01-25T16:35:29.732" v="368" actId="207"/>
        <pc:sldMkLst>
          <pc:docMk/>
          <pc:sldMk cId="2865851572" sldId="375"/>
        </pc:sldMkLst>
        <pc:spChg chg="mod">
          <ac:chgData name="Davina Szilvasy" userId="59fb472d-eed4-4f11-9686-c2c8db02a2cd" providerId="ADAL" clId="{CA24C46E-55EB-408B-9CAE-AC2AF892E4C8}" dt="2019-01-25T16:35:29.732" v="368" actId="207"/>
          <ac:spMkLst>
            <pc:docMk/>
            <pc:sldMk cId="2865851572" sldId="375"/>
            <ac:spMk id="19" creationId="{5252A847-DE45-4FA3-A1F8-EEBEB845FF8E}"/>
          </ac:spMkLst>
        </pc:spChg>
        <pc:graphicFrameChg chg="mod modGraphic">
          <ac:chgData name="Davina Szilvasy" userId="59fb472d-eed4-4f11-9686-c2c8db02a2cd" providerId="ADAL" clId="{CA24C46E-55EB-408B-9CAE-AC2AF892E4C8}" dt="2019-01-25T16:13:22.119" v="183"/>
          <ac:graphicFrameMkLst>
            <pc:docMk/>
            <pc:sldMk cId="2865851572" sldId="375"/>
            <ac:graphicFrameMk id="6" creationId="{C5600ACF-544F-FC46-8899-144D60D7F60D}"/>
          </ac:graphicFrameMkLst>
        </pc:graphicFrameChg>
      </pc:sldChg>
      <pc:sldChg chg="addSp delSp modSp">
        <pc:chgData name="Davina Szilvasy" userId="59fb472d-eed4-4f11-9686-c2c8db02a2cd" providerId="ADAL" clId="{CA24C46E-55EB-408B-9CAE-AC2AF892E4C8}" dt="2019-01-25T16:33:13.381" v="206" actId="1582"/>
        <pc:sldMkLst>
          <pc:docMk/>
          <pc:sldMk cId="2632362726" sldId="376"/>
        </pc:sldMkLst>
        <pc:spChg chg="mod">
          <ac:chgData name="Davina Szilvasy" userId="59fb472d-eed4-4f11-9686-c2c8db02a2cd" providerId="ADAL" clId="{CA24C46E-55EB-408B-9CAE-AC2AF892E4C8}" dt="2019-01-25T16:33:13.381" v="206" actId="1582"/>
          <ac:spMkLst>
            <pc:docMk/>
            <pc:sldMk cId="2632362726" sldId="376"/>
            <ac:spMk id="9" creationId="{BA11B1DF-18C6-A948-B76C-51D9622EB3B8}"/>
          </ac:spMkLst>
        </pc:spChg>
        <pc:spChg chg="mod">
          <ac:chgData name="Davina Szilvasy" userId="59fb472d-eed4-4f11-9686-c2c8db02a2cd" providerId="ADAL" clId="{CA24C46E-55EB-408B-9CAE-AC2AF892E4C8}" dt="2019-01-25T16:33:13.381" v="206" actId="1582"/>
          <ac:spMkLst>
            <pc:docMk/>
            <pc:sldMk cId="2632362726" sldId="376"/>
            <ac:spMk id="10" creationId="{976580EA-3352-0D4D-94A1-8CD6A4E8D418}"/>
          </ac:spMkLst>
        </pc:spChg>
        <pc:picChg chg="del">
          <ac:chgData name="Davina Szilvasy" userId="59fb472d-eed4-4f11-9686-c2c8db02a2cd" providerId="ADAL" clId="{CA24C46E-55EB-408B-9CAE-AC2AF892E4C8}" dt="2019-01-25T16:12:10.109" v="170" actId="478"/>
          <ac:picMkLst>
            <pc:docMk/>
            <pc:sldMk cId="2632362726" sldId="376"/>
            <ac:picMk id="11" creationId="{DE77A109-FE4B-DC4B-BDEE-EBBD7FA297AA}"/>
          </ac:picMkLst>
        </pc:picChg>
        <pc:picChg chg="del">
          <ac:chgData name="Davina Szilvasy" userId="59fb472d-eed4-4f11-9686-c2c8db02a2cd" providerId="ADAL" clId="{CA24C46E-55EB-408B-9CAE-AC2AF892E4C8}" dt="2019-01-25T16:12:10.109" v="170" actId="478"/>
          <ac:picMkLst>
            <pc:docMk/>
            <pc:sldMk cId="2632362726" sldId="376"/>
            <ac:picMk id="12" creationId="{FC9F966B-9DF1-C846-B897-F331B690DC78}"/>
          </ac:picMkLst>
        </pc:picChg>
        <pc:picChg chg="add">
          <ac:chgData name="Davina Szilvasy" userId="59fb472d-eed4-4f11-9686-c2c8db02a2cd" providerId="ADAL" clId="{CA24C46E-55EB-408B-9CAE-AC2AF892E4C8}" dt="2019-01-25T16:12:11.444" v="171"/>
          <ac:picMkLst>
            <pc:docMk/>
            <pc:sldMk cId="2632362726" sldId="376"/>
            <ac:picMk id="15" creationId="{B161E698-E1AD-487C-A47B-2AC478BA14CD}"/>
          </ac:picMkLst>
        </pc:picChg>
        <pc:picChg chg="add">
          <ac:chgData name="Davina Szilvasy" userId="59fb472d-eed4-4f11-9686-c2c8db02a2cd" providerId="ADAL" clId="{CA24C46E-55EB-408B-9CAE-AC2AF892E4C8}" dt="2019-01-25T16:12:11.444" v="171"/>
          <ac:picMkLst>
            <pc:docMk/>
            <pc:sldMk cId="2632362726" sldId="376"/>
            <ac:picMk id="16" creationId="{9A574489-1E09-4D89-9CD1-7720684E51D9}"/>
          </ac:picMkLst>
        </pc:picChg>
      </pc:sldChg>
      <pc:sldChg chg="delSp del">
        <pc:chgData name="Davina Szilvasy" userId="59fb472d-eed4-4f11-9686-c2c8db02a2cd" providerId="ADAL" clId="{CA24C46E-55EB-408B-9CAE-AC2AF892E4C8}" dt="2019-01-25T16:12:06.336" v="169" actId="2696"/>
        <pc:sldMkLst>
          <pc:docMk/>
          <pc:sldMk cId="1155830224" sldId="377"/>
        </pc:sldMkLst>
        <pc:picChg chg="del">
          <ac:chgData name="Davina Szilvasy" userId="59fb472d-eed4-4f11-9686-c2c8db02a2cd" providerId="ADAL" clId="{CA24C46E-55EB-408B-9CAE-AC2AF892E4C8}" dt="2019-01-25T16:11:57.812" v="168" actId="478"/>
          <ac:picMkLst>
            <pc:docMk/>
            <pc:sldMk cId="1155830224" sldId="377"/>
            <ac:picMk id="11" creationId="{DE77A109-FE4B-DC4B-BDEE-EBBD7FA297AA}"/>
          </ac:picMkLst>
        </pc:picChg>
        <pc:picChg chg="del">
          <ac:chgData name="Davina Szilvasy" userId="59fb472d-eed4-4f11-9686-c2c8db02a2cd" providerId="ADAL" clId="{CA24C46E-55EB-408B-9CAE-AC2AF892E4C8}" dt="2019-01-25T16:11:57.812" v="168" actId="478"/>
          <ac:picMkLst>
            <pc:docMk/>
            <pc:sldMk cId="1155830224" sldId="377"/>
            <ac:picMk id="12" creationId="{FC9F966B-9DF1-C846-B897-F331B690DC78}"/>
          </ac:picMkLst>
        </pc:picChg>
      </pc:sldChg>
      <pc:sldChg chg="addSp delSp modSp">
        <pc:chgData name="Davina Szilvasy" userId="59fb472d-eed4-4f11-9686-c2c8db02a2cd" providerId="ADAL" clId="{CA24C46E-55EB-408B-9CAE-AC2AF892E4C8}" dt="2019-01-25T16:33:24.737" v="207" actId="1582"/>
        <pc:sldMkLst>
          <pc:docMk/>
          <pc:sldMk cId="1314011021" sldId="378"/>
        </pc:sldMkLst>
        <pc:spChg chg="del">
          <ac:chgData name="Davina Szilvasy" userId="59fb472d-eed4-4f11-9686-c2c8db02a2cd" providerId="ADAL" clId="{CA24C46E-55EB-408B-9CAE-AC2AF892E4C8}" dt="2019-01-25T16:12:38.373" v="173" actId="478"/>
          <ac:spMkLst>
            <pc:docMk/>
            <pc:sldMk cId="1314011021" sldId="378"/>
            <ac:spMk id="9" creationId="{BA11B1DF-18C6-A948-B76C-51D9622EB3B8}"/>
          </ac:spMkLst>
        </pc:spChg>
        <pc:spChg chg="del">
          <ac:chgData name="Davina Szilvasy" userId="59fb472d-eed4-4f11-9686-c2c8db02a2cd" providerId="ADAL" clId="{CA24C46E-55EB-408B-9CAE-AC2AF892E4C8}" dt="2019-01-25T16:12:38.373" v="173" actId="478"/>
          <ac:spMkLst>
            <pc:docMk/>
            <pc:sldMk cId="1314011021" sldId="378"/>
            <ac:spMk id="10" creationId="{976580EA-3352-0D4D-94A1-8CD6A4E8D418}"/>
          </ac:spMkLst>
        </pc:spChg>
        <pc:spChg chg="add mod">
          <ac:chgData name="Davina Szilvasy" userId="59fb472d-eed4-4f11-9686-c2c8db02a2cd" providerId="ADAL" clId="{CA24C46E-55EB-408B-9CAE-AC2AF892E4C8}" dt="2019-01-25T16:33:24.737" v="207" actId="1582"/>
          <ac:spMkLst>
            <pc:docMk/>
            <pc:sldMk cId="1314011021" sldId="378"/>
            <ac:spMk id="17" creationId="{FB5C6D89-E61B-410A-B729-BE0BD7292C0D}"/>
          </ac:spMkLst>
        </pc:spChg>
        <pc:spChg chg="add mod">
          <ac:chgData name="Davina Szilvasy" userId="59fb472d-eed4-4f11-9686-c2c8db02a2cd" providerId="ADAL" clId="{CA24C46E-55EB-408B-9CAE-AC2AF892E4C8}" dt="2019-01-25T16:33:24.737" v="207" actId="1582"/>
          <ac:spMkLst>
            <pc:docMk/>
            <pc:sldMk cId="1314011021" sldId="378"/>
            <ac:spMk id="20" creationId="{EA35DC08-752C-4380-B918-760692ABA16C}"/>
          </ac:spMkLst>
        </pc:spChg>
        <pc:picChg chg="del">
          <ac:chgData name="Davina Szilvasy" userId="59fb472d-eed4-4f11-9686-c2c8db02a2cd" providerId="ADAL" clId="{CA24C46E-55EB-408B-9CAE-AC2AF892E4C8}" dt="2019-01-25T16:11:49.954" v="166" actId="478"/>
          <ac:picMkLst>
            <pc:docMk/>
            <pc:sldMk cId="1314011021" sldId="378"/>
            <ac:picMk id="11" creationId="{DE77A109-FE4B-DC4B-BDEE-EBBD7FA297AA}"/>
          </ac:picMkLst>
        </pc:picChg>
        <pc:picChg chg="del">
          <ac:chgData name="Davina Szilvasy" userId="59fb472d-eed4-4f11-9686-c2c8db02a2cd" providerId="ADAL" clId="{CA24C46E-55EB-408B-9CAE-AC2AF892E4C8}" dt="2019-01-25T16:11:49.954" v="166" actId="478"/>
          <ac:picMkLst>
            <pc:docMk/>
            <pc:sldMk cId="1314011021" sldId="378"/>
            <ac:picMk id="12" creationId="{FC9F966B-9DF1-C846-B897-F331B690DC78}"/>
          </ac:picMkLst>
        </pc:picChg>
        <pc:picChg chg="add">
          <ac:chgData name="Davina Szilvasy" userId="59fb472d-eed4-4f11-9686-c2c8db02a2cd" providerId="ADAL" clId="{CA24C46E-55EB-408B-9CAE-AC2AF892E4C8}" dt="2019-01-25T16:11:51.488" v="167"/>
          <ac:picMkLst>
            <pc:docMk/>
            <pc:sldMk cId="1314011021" sldId="378"/>
            <ac:picMk id="15" creationId="{E3F957F6-DE0B-4009-91C6-BBA49BA5F5B1}"/>
          </ac:picMkLst>
        </pc:picChg>
        <pc:picChg chg="add">
          <ac:chgData name="Davina Szilvasy" userId="59fb472d-eed4-4f11-9686-c2c8db02a2cd" providerId="ADAL" clId="{CA24C46E-55EB-408B-9CAE-AC2AF892E4C8}" dt="2019-01-25T16:11:51.488" v="167"/>
          <ac:picMkLst>
            <pc:docMk/>
            <pc:sldMk cId="1314011021" sldId="378"/>
            <ac:picMk id="16" creationId="{4B7CF9D2-68D3-4163-AF81-1FC196874573}"/>
          </ac:picMkLst>
        </pc:picChg>
      </pc:sldChg>
      <pc:sldChg chg="addSp delSp modSp">
        <pc:chgData name="Davina Szilvasy" userId="59fb472d-eed4-4f11-9686-c2c8db02a2cd" providerId="ADAL" clId="{CA24C46E-55EB-408B-9CAE-AC2AF892E4C8}" dt="2019-01-25T16:33:34.147" v="208" actId="1582"/>
        <pc:sldMkLst>
          <pc:docMk/>
          <pc:sldMk cId="285007674" sldId="379"/>
        </pc:sldMkLst>
        <pc:spChg chg="mod">
          <ac:chgData name="Davina Szilvasy" userId="59fb472d-eed4-4f11-9686-c2c8db02a2cd" providerId="ADAL" clId="{CA24C46E-55EB-408B-9CAE-AC2AF892E4C8}" dt="2019-01-25T16:33:34.147" v="208" actId="1582"/>
          <ac:spMkLst>
            <pc:docMk/>
            <pc:sldMk cId="285007674" sldId="379"/>
            <ac:spMk id="9" creationId="{BA11B1DF-18C6-A948-B76C-51D9622EB3B8}"/>
          </ac:spMkLst>
        </pc:spChg>
        <pc:spChg chg="mod">
          <ac:chgData name="Davina Szilvasy" userId="59fb472d-eed4-4f11-9686-c2c8db02a2cd" providerId="ADAL" clId="{CA24C46E-55EB-408B-9CAE-AC2AF892E4C8}" dt="2019-01-25T16:33:34.147" v="208" actId="1582"/>
          <ac:spMkLst>
            <pc:docMk/>
            <pc:sldMk cId="285007674" sldId="379"/>
            <ac:spMk id="10" creationId="{976580EA-3352-0D4D-94A1-8CD6A4E8D418}"/>
          </ac:spMkLst>
        </pc:spChg>
        <pc:picChg chg="del">
          <ac:chgData name="Davina Szilvasy" userId="59fb472d-eed4-4f11-9686-c2c8db02a2cd" providerId="ADAL" clId="{CA24C46E-55EB-408B-9CAE-AC2AF892E4C8}" dt="2019-01-25T16:09:41.510" v="155" actId="478"/>
          <ac:picMkLst>
            <pc:docMk/>
            <pc:sldMk cId="285007674" sldId="379"/>
            <ac:picMk id="11" creationId="{DE77A109-FE4B-DC4B-BDEE-EBBD7FA297AA}"/>
          </ac:picMkLst>
        </pc:picChg>
        <pc:picChg chg="del">
          <ac:chgData name="Davina Szilvasy" userId="59fb472d-eed4-4f11-9686-c2c8db02a2cd" providerId="ADAL" clId="{CA24C46E-55EB-408B-9CAE-AC2AF892E4C8}" dt="2019-01-25T16:10:55.369" v="158" actId="478"/>
          <ac:picMkLst>
            <pc:docMk/>
            <pc:sldMk cId="285007674" sldId="379"/>
            <ac:picMk id="12" creationId="{FC9F966B-9DF1-C846-B897-F331B690DC78}"/>
          </ac:picMkLst>
        </pc:picChg>
        <pc:picChg chg="add mod">
          <ac:chgData name="Davina Szilvasy" userId="59fb472d-eed4-4f11-9686-c2c8db02a2cd" providerId="ADAL" clId="{CA24C46E-55EB-408B-9CAE-AC2AF892E4C8}" dt="2019-01-25T16:11:41.190" v="165" actId="1035"/>
          <ac:picMkLst>
            <pc:docMk/>
            <pc:sldMk cId="285007674" sldId="379"/>
            <ac:picMk id="15" creationId="{31B1F2D5-B757-42AE-A146-FE205F8693CB}"/>
          </ac:picMkLst>
        </pc:picChg>
        <pc:picChg chg="add mod">
          <ac:chgData name="Davina Szilvasy" userId="59fb472d-eed4-4f11-9686-c2c8db02a2cd" providerId="ADAL" clId="{CA24C46E-55EB-408B-9CAE-AC2AF892E4C8}" dt="2019-01-25T16:11:34.727" v="161" actId="14100"/>
          <ac:picMkLst>
            <pc:docMk/>
            <pc:sldMk cId="285007674" sldId="379"/>
            <ac:picMk id="16" creationId="{596D6C78-A597-4000-BC95-A6CA946364F9}"/>
          </ac:picMkLst>
        </pc:picChg>
      </pc:sldChg>
      <pc:sldChg chg="del">
        <pc:chgData name="Davina Szilvasy" userId="59fb472d-eed4-4f11-9686-c2c8db02a2cd" providerId="ADAL" clId="{CA24C46E-55EB-408B-9CAE-AC2AF892E4C8}" dt="2019-01-25T16:09:14.189" v="151" actId="2696"/>
        <pc:sldMkLst>
          <pc:docMk/>
          <pc:sldMk cId="3004216999" sldId="380"/>
        </pc:sldMkLst>
      </pc:sldChg>
      <pc:sldChg chg="addSp modSp add del">
        <pc:chgData name="Davina Szilvasy" userId="59fb472d-eed4-4f11-9686-c2c8db02a2cd" providerId="ADAL" clId="{CA24C46E-55EB-408B-9CAE-AC2AF892E4C8}" dt="2019-01-25T16:03:23.142" v="46" actId="2696"/>
        <pc:sldMkLst>
          <pc:docMk/>
          <pc:sldMk cId="2409701722" sldId="381"/>
        </pc:sldMkLst>
        <pc:cxnChg chg="add mod">
          <ac:chgData name="Davina Szilvasy" userId="59fb472d-eed4-4f11-9686-c2c8db02a2cd" providerId="ADAL" clId="{CA24C46E-55EB-408B-9CAE-AC2AF892E4C8}" dt="2019-01-25T16:01:13.237" v="17" actId="1582"/>
          <ac:cxnSpMkLst>
            <pc:docMk/>
            <pc:sldMk cId="2409701722" sldId="381"/>
            <ac:cxnSpMk id="13" creationId="{450F964A-F406-460E-A13F-FB225CB60E4D}"/>
          </ac:cxnSpMkLst>
        </pc:cxnChg>
        <pc:cxnChg chg="add mod">
          <ac:chgData name="Davina Szilvasy" userId="59fb472d-eed4-4f11-9686-c2c8db02a2cd" providerId="ADAL" clId="{CA24C46E-55EB-408B-9CAE-AC2AF892E4C8}" dt="2019-01-25T16:01:13.237" v="17" actId="1582"/>
          <ac:cxnSpMkLst>
            <pc:docMk/>
            <pc:sldMk cId="2409701722" sldId="381"/>
            <ac:cxnSpMk id="15" creationId="{E9308C6D-D372-4043-8BF5-6DEEB104F366}"/>
          </ac:cxnSpMkLst>
        </pc:cxnChg>
        <pc:cxnChg chg="add mod">
          <ac:chgData name="Davina Szilvasy" userId="59fb472d-eed4-4f11-9686-c2c8db02a2cd" providerId="ADAL" clId="{CA24C46E-55EB-408B-9CAE-AC2AF892E4C8}" dt="2019-01-25T16:01:13.237" v="17" actId="1582"/>
          <ac:cxnSpMkLst>
            <pc:docMk/>
            <pc:sldMk cId="2409701722" sldId="381"/>
            <ac:cxnSpMk id="16" creationId="{198A8F2E-612C-4A41-9EBB-EF2F8DF74017}"/>
          </ac:cxnSpMkLst>
        </pc:cxnChg>
        <pc:cxnChg chg="add mod">
          <ac:chgData name="Davina Szilvasy" userId="59fb472d-eed4-4f11-9686-c2c8db02a2cd" providerId="ADAL" clId="{CA24C46E-55EB-408B-9CAE-AC2AF892E4C8}" dt="2019-01-25T16:01:13.237" v="17" actId="1582"/>
          <ac:cxnSpMkLst>
            <pc:docMk/>
            <pc:sldMk cId="2409701722" sldId="381"/>
            <ac:cxnSpMk id="17" creationId="{4F18392E-F40D-44E4-9705-703DC6111701}"/>
          </ac:cxnSpMkLst>
        </pc:cxnChg>
      </pc:sldChg>
      <pc:sldChg chg="add del">
        <pc:chgData name="Davina Szilvasy" userId="59fb472d-eed4-4f11-9686-c2c8db02a2cd" providerId="ADAL" clId="{CA24C46E-55EB-408B-9CAE-AC2AF892E4C8}" dt="2019-01-25T16:00:50.499" v="14" actId="2696"/>
        <pc:sldMkLst>
          <pc:docMk/>
          <pc:sldMk cId="2675229813" sldId="381"/>
        </pc:sldMkLst>
      </pc:sldChg>
      <pc:sldChg chg="addSp delSp modSp add">
        <pc:chgData name="Davina Szilvasy" userId="59fb472d-eed4-4f11-9686-c2c8db02a2cd" providerId="ADAL" clId="{CA24C46E-55EB-408B-9CAE-AC2AF892E4C8}" dt="2019-01-25T16:05:24.205" v="77" actId="255"/>
        <pc:sldMkLst>
          <pc:docMk/>
          <pc:sldMk cId="2942049458" sldId="382"/>
        </pc:sldMkLst>
        <pc:spChg chg="mod">
          <ac:chgData name="Davina Szilvasy" userId="59fb472d-eed4-4f11-9686-c2c8db02a2cd" providerId="ADAL" clId="{CA24C46E-55EB-408B-9CAE-AC2AF892E4C8}" dt="2019-01-25T16:05:24.205" v="77" actId="255"/>
          <ac:spMkLst>
            <pc:docMk/>
            <pc:sldMk cId="2942049458" sldId="382"/>
            <ac:spMk id="14" creationId="{1DDAE04B-8C10-4D8A-8974-8C5B7B163720}"/>
          </ac:spMkLst>
        </pc:spChg>
        <pc:graphicFrameChg chg="modGraphic">
          <ac:chgData name="Davina Szilvasy" userId="59fb472d-eed4-4f11-9686-c2c8db02a2cd" providerId="ADAL" clId="{CA24C46E-55EB-408B-9CAE-AC2AF892E4C8}" dt="2019-01-25T16:03:36.647" v="55" actId="20577"/>
          <ac:graphicFrameMkLst>
            <pc:docMk/>
            <pc:sldMk cId="2942049458" sldId="382"/>
            <ac:graphicFrameMk id="12" creationId="{87879B1F-DA39-9B45-A494-A2BE8818F111}"/>
          </ac:graphicFrameMkLst>
        </pc:graphicFrameChg>
        <pc:cxnChg chg="add del mod">
          <ac:chgData name="Davina Szilvasy" userId="59fb472d-eed4-4f11-9686-c2c8db02a2cd" providerId="ADAL" clId="{CA24C46E-55EB-408B-9CAE-AC2AF892E4C8}" dt="2019-01-25T16:03:28.934" v="50" actId="14100"/>
          <ac:cxnSpMkLst>
            <pc:docMk/>
            <pc:sldMk cId="2942049458" sldId="382"/>
            <ac:cxnSpMk id="13" creationId="{93EC5196-2005-4129-943C-631EA0D82E42}"/>
          </ac:cxnSpMkLst>
        </pc:cxnChg>
        <pc:cxnChg chg="add del mod">
          <ac:chgData name="Davina Szilvasy" userId="59fb472d-eed4-4f11-9686-c2c8db02a2cd" providerId="ADAL" clId="{CA24C46E-55EB-408B-9CAE-AC2AF892E4C8}" dt="2019-01-25T16:04:11.324" v="63" actId="14100"/>
          <ac:cxnSpMkLst>
            <pc:docMk/>
            <pc:sldMk cId="2942049458" sldId="382"/>
            <ac:cxnSpMk id="15" creationId="{54866E77-D027-4914-A532-26E83EE68667}"/>
          </ac:cxnSpMkLst>
        </pc:cxnChg>
        <pc:cxnChg chg="add del mod">
          <ac:chgData name="Davina Szilvasy" userId="59fb472d-eed4-4f11-9686-c2c8db02a2cd" providerId="ADAL" clId="{CA24C46E-55EB-408B-9CAE-AC2AF892E4C8}" dt="2019-01-25T16:03:27.831" v="48" actId="14100"/>
          <ac:cxnSpMkLst>
            <pc:docMk/>
            <pc:sldMk cId="2942049458" sldId="382"/>
            <ac:cxnSpMk id="16" creationId="{EE53C0FA-E602-4898-814C-1B45EC093EF2}"/>
          </ac:cxnSpMkLst>
        </pc:cxnChg>
        <pc:cxnChg chg="add del mod">
          <ac:chgData name="Davina Szilvasy" userId="59fb472d-eed4-4f11-9686-c2c8db02a2cd" providerId="ADAL" clId="{CA24C46E-55EB-408B-9CAE-AC2AF892E4C8}" dt="2019-01-25T16:03:59.370" v="61" actId="14100"/>
          <ac:cxnSpMkLst>
            <pc:docMk/>
            <pc:sldMk cId="2942049458" sldId="382"/>
            <ac:cxnSpMk id="17" creationId="{C22DE3F7-28C7-49DF-87F3-28C2464385B7}"/>
          </ac:cxnSpMkLst>
        </pc:cxnChg>
      </pc:sldChg>
      <pc:sldChg chg="addSp delSp modSp add">
        <pc:chgData name="Davina Szilvasy" userId="59fb472d-eed4-4f11-9686-c2c8db02a2cd" providerId="ADAL" clId="{CA24C46E-55EB-408B-9CAE-AC2AF892E4C8}" dt="2019-01-25T16:06:03.440" v="97"/>
        <pc:sldMkLst>
          <pc:docMk/>
          <pc:sldMk cId="3532626743" sldId="383"/>
        </pc:sldMkLst>
        <pc:spChg chg="add del">
          <ac:chgData name="Davina Szilvasy" userId="59fb472d-eed4-4f11-9686-c2c8db02a2cd" providerId="ADAL" clId="{CA24C46E-55EB-408B-9CAE-AC2AF892E4C8}" dt="2019-01-25T16:05:54.992" v="81"/>
          <ac:spMkLst>
            <pc:docMk/>
            <pc:sldMk cId="3532626743" sldId="383"/>
            <ac:spMk id="2" creationId="{E2C30D12-590B-46DD-B7D4-7612EB57210B}"/>
          </ac:spMkLst>
        </pc:spChg>
        <pc:spChg chg="mod">
          <ac:chgData name="Davina Szilvasy" userId="59fb472d-eed4-4f11-9686-c2c8db02a2cd" providerId="ADAL" clId="{CA24C46E-55EB-408B-9CAE-AC2AF892E4C8}" dt="2019-01-25T16:06:03.440" v="97"/>
          <ac:spMkLst>
            <pc:docMk/>
            <pc:sldMk cId="3532626743" sldId="383"/>
            <ac:spMk id="10" creationId="{E2147189-0038-4405-988E-DDEAD12B78FE}"/>
          </ac:spMkLst>
        </pc:spChg>
      </pc:sldChg>
      <pc:sldChg chg="modSp add">
        <pc:chgData name="Davina Szilvasy" userId="59fb472d-eed4-4f11-9686-c2c8db02a2cd" providerId="ADAL" clId="{CA24C46E-55EB-408B-9CAE-AC2AF892E4C8}" dt="2019-01-25T16:07:26.782" v="126" actId="207"/>
        <pc:sldMkLst>
          <pc:docMk/>
          <pc:sldMk cId="2468978192" sldId="384"/>
        </pc:sldMkLst>
        <pc:spChg chg="mod">
          <ac:chgData name="Davina Szilvasy" userId="59fb472d-eed4-4f11-9686-c2c8db02a2cd" providerId="ADAL" clId="{CA24C46E-55EB-408B-9CAE-AC2AF892E4C8}" dt="2019-01-25T16:07:09.350" v="122"/>
          <ac:spMkLst>
            <pc:docMk/>
            <pc:sldMk cId="2468978192" sldId="384"/>
            <ac:spMk id="9" creationId="{8DB68A5F-EA90-40CA-857A-04A9883DC0B5}"/>
          </ac:spMkLst>
        </pc:spChg>
        <pc:spChg chg="mod">
          <ac:chgData name="Davina Szilvasy" userId="59fb472d-eed4-4f11-9686-c2c8db02a2cd" providerId="ADAL" clId="{CA24C46E-55EB-408B-9CAE-AC2AF892E4C8}" dt="2019-01-25T16:07:26.782" v="126" actId="207"/>
          <ac:spMkLst>
            <pc:docMk/>
            <pc:sldMk cId="2468978192" sldId="384"/>
            <ac:spMk id="10" creationId="{50BB2E39-4A33-5344-8C14-7CADCFCE6578}"/>
          </ac:spMkLst>
        </pc:spChg>
        <pc:spChg chg="mod">
          <ac:chgData name="Davina Szilvasy" userId="59fb472d-eed4-4f11-9686-c2c8db02a2cd" providerId="ADAL" clId="{CA24C46E-55EB-408B-9CAE-AC2AF892E4C8}" dt="2019-01-25T16:07:18.312" v="124" actId="208"/>
          <ac:spMkLst>
            <pc:docMk/>
            <pc:sldMk cId="2468978192" sldId="384"/>
            <ac:spMk id="11" creationId="{3FDBD688-36AA-1249-9DAC-07E12F8E1B3B}"/>
          </ac:spMkLst>
        </pc:spChg>
        <pc:spChg chg="mod">
          <ac:chgData name="Davina Szilvasy" userId="59fb472d-eed4-4f11-9686-c2c8db02a2cd" providerId="ADAL" clId="{CA24C46E-55EB-408B-9CAE-AC2AF892E4C8}" dt="2019-01-25T16:07:26.782" v="126" actId="207"/>
          <ac:spMkLst>
            <pc:docMk/>
            <pc:sldMk cId="2468978192" sldId="384"/>
            <ac:spMk id="12" creationId="{5A6C34B7-146B-3047-A580-7E609252730A}"/>
          </ac:spMkLst>
        </pc:spChg>
      </pc:sldChg>
      <pc:sldChg chg="modSp add">
        <pc:chgData name="Davina Szilvasy" userId="59fb472d-eed4-4f11-9686-c2c8db02a2cd" providerId="ADAL" clId="{CA24C46E-55EB-408B-9CAE-AC2AF892E4C8}" dt="2019-01-25T16:09:26.211" v="152" actId="207"/>
        <pc:sldMkLst>
          <pc:docMk/>
          <pc:sldMk cId="3173615959" sldId="385"/>
        </pc:sldMkLst>
        <pc:spChg chg="mod">
          <ac:chgData name="Davina Szilvasy" userId="59fb472d-eed4-4f11-9686-c2c8db02a2cd" providerId="ADAL" clId="{CA24C46E-55EB-408B-9CAE-AC2AF892E4C8}" dt="2019-01-25T16:09:10.850" v="150"/>
          <ac:spMkLst>
            <pc:docMk/>
            <pc:sldMk cId="3173615959" sldId="385"/>
            <ac:spMk id="9" creationId="{819DDE15-8305-4CD0-8D10-7697D4BA2BF5}"/>
          </ac:spMkLst>
        </pc:spChg>
        <pc:graphicFrameChg chg="mod modGraphic">
          <ac:chgData name="Davina Szilvasy" userId="59fb472d-eed4-4f11-9686-c2c8db02a2cd" providerId="ADAL" clId="{CA24C46E-55EB-408B-9CAE-AC2AF892E4C8}" dt="2019-01-25T16:09:26.211" v="152" actId="207"/>
          <ac:graphicFrameMkLst>
            <pc:docMk/>
            <pc:sldMk cId="3173615959" sldId="385"/>
            <ac:graphicFrameMk id="6" creationId="{C51C5330-D4E8-994D-87A7-9F4D7C6B6A17}"/>
          </ac:graphicFrameMkLst>
        </pc:graphicFrameChg>
      </pc:sldChg>
      <pc:sldChg chg="addSp modSp add">
        <pc:chgData name="Davina Szilvasy" userId="59fb472d-eed4-4f11-9686-c2c8db02a2cd" providerId="ADAL" clId="{CA24C46E-55EB-408B-9CAE-AC2AF892E4C8}" dt="2019-01-25T16:15:14.021" v="200" actId="1076"/>
        <pc:sldMkLst>
          <pc:docMk/>
          <pc:sldMk cId="2592787168" sldId="386"/>
        </pc:sldMkLst>
        <pc:cxnChg chg="add mod">
          <ac:chgData name="Davina Szilvasy" userId="59fb472d-eed4-4f11-9686-c2c8db02a2cd" providerId="ADAL" clId="{CA24C46E-55EB-408B-9CAE-AC2AF892E4C8}" dt="2019-01-25T16:14:38.871" v="193" actId="1076"/>
          <ac:cxnSpMkLst>
            <pc:docMk/>
            <pc:sldMk cId="2592787168" sldId="386"/>
            <ac:cxnSpMk id="21" creationId="{DC10E891-ACCF-4E35-BFEB-B980477FFC5D}"/>
          </ac:cxnSpMkLst>
        </pc:cxnChg>
        <pc:cxnChg chg="add mod">
          <ac:chgData name="Davina Szilvasy" userId="59fb472d-eed4-4f11-9686-c2c8db02a2cd" providerId="ADAL" clId="{CA24C46E-55EB-408B-9CAE-AC2AF892E4C8}" dt="2019-01-25T16:14:49.882" v="195" actId="1076"/>
          <ac:cxnSpMkLst>
            <pc:docMk/>
            <pc:sldMk cId="2592787168" sldId="386"/>
            <ac:cxnSpMk id="22" creationId="{7478CBE0-3AD1-4AF7-8939-68AFF4CB3806}"/>
          </ac:cxnSpMkLst>
        </pc:cxnChg>
        <pc:cxnChg chg="add mod">
          <ac:chgData name="Davina Szilvasy" userId="59fb472d-eed4-4f11-9686-c2c8db02a2cd" providerId="ADAL" clId="{CA24C46E-55EB-408B-9CAE-AC2AF892E4C8}" dt="2019-01-25T16:15:01.194" v="198" actId="14100"/>
          <ac:cxnSpMkLst>
            <pc:docMk/>
            <pc:sldMk cId="2592787168" sldId="386"/>
            <ac:cxnSpMk id="23" creationId="{4A0CDC35-70B0-4E3C-B8A1-7B2403AA6F0F}"/>
          </ac:cxnSpMkLst>
        </pc:cxnChg>
        <pc:cxnChg chg="add mod">
          <ac:chgData name="Davina Szilvasy" userId="59fb472d-eed4-4f11-9686-c2c8db02a2cd" providerId="ADAL" clId="{CA24C46E-55EB-408B-9CAE-AC2AF892E4C8}" dt="2019-01-25T16:15:14.021" v="200" actId="1076"/>
          <ac:cxnSpMkLst>
            <pc:docMk/>
            <pc:sldMk cId="2592787168" sldId="386"/>
            <ac:cxnSpMk id="24" creationId="{E22259C5-FF9D-4E3C-BA73-5D3B7E41B144}"/>
          </ac:cxnSpMkLst>
        </pc:cxnChg>
      </pc:sldChg>
      <pc:sldChg chg="addSp delSp modSp add">
        <pc:chgData name="Davina Szilvasy" userId="59fb472d-eed4-4f11-9686-c2c8db02a2cd" providerId="ADAL" clId="{CA24C46E-55EB-408B-9CAE-AC2AF892E4C8}" dt="2019-01-25T16:36:55.372" v="380"/>
        <pc:sldMkLst>
          <pc:docMk/>
          <pc:sldMk cId="738464217" sldId="387"/>
        </pc:sldMkLst>
        <pc:spChg chg="mod">
          <ac:chgData name="Davina Szilvasy" userId="59fb472d-eed4-4f11-9686-c2c8db02a2cd" providerId="ADAL" clId="{CA24C46E-55EB-408B-9CAE-AC2AF892E4C8}" dt="2019-01-25T16:36:55.372" v="380"/>
          <ac:spMkLst>
            <pc:docMk/>
            <pc:sldMk cId="738464217" sldId="387"/>
            <ac:spMk id="11" creationId="{13EA72B5-AE6B-4F96-B51C-8792989010AF}"/>
          </ac:spMkLst>
        </pc:spChg>
        <pc:grpChg chg="add">
          <ac:chgData name="Davina Szilvasy" userId="59fb472d-eed4-4f11-9686-c2c8db02a2cd" providerId="ADAL" clId="{CA24C46E-55EB-408B-9CAE-AC2AF892E4C8}" dt="2019-01-25T16:36:42.640" v="379"/>
          <ac:grpSpMkLst>
            <pc:docMk/>
            <pc:sldMk cId="738464217" sldId="387"/>
            <ac:grpSpMk id="12" creationId="{0496D05F-A29F-428D-A61D-85F0C53AE2CF}"/>
          </ac:grpSpMkLst>
        </pc:grpChg>
        <pc:grpChg chg="del">
          <ac:chgData name="Davina Szilvasy" userId="59fb472d-eed4-4f11-9686-c2c8db02a2cd" providerId="ADAL" clId="{CA24C46E-55EB-408B-9CAE-AC2AF892E4C8}" dt="2019-01-25T16:36:41.102" v="378" actId="478"/>
          <ac:grpSpMkLst>
            <pc:docMk/>
            <pc:sldMk cId="738464217" sldId="387"/>
            <ac:grpSpMk id="14" creationId="{7547E86E-52EF-6348-A7DD-79288672BEE0}"/>
          </ac:grpSpMkLst>
        </pc:grpChg>
      </pc:sldChg>
    </pc:docChg>
  </pc:docChgLst>
  <pc:docChgLst>
    <pc:chgData name="Kyle Tidswell-Brown" userId="3518c4a0-5c99-4880-b127-cb60ccf11a39" providerId="ADAL" clId="{9044D21F-787A-4865-855D-AE1F42E05594}"/>
    <pc:docChg chg="custSel modSld">
      <pc:chgData name="Kyle Tidswell-Brown" userId="3518c4a0-5c99-4880-b127-cb60ccf11a39" providerId="ADAL" clId="{9044D21F-787A-4865-855D-AE1F42E05594}" dt="2020-02-14T14:01:52.040" v="183" actId="20577"/>
      <pc:docMkLst>
        <pc:docMk/>
      </pc:docMkLst>
      <pc:sldChg chg="modSp">
        <pc:chgData name="Kyle Tidswell-Brown" userId="3518c4a0-5c99-4880-b127-cb60ccf11a39" providerId="ADAL" clId="{9044D21F-787A-4865-855D-AE1F42E05594}" dt="2020-02-14T12:19:37.686" v="0" actId="20578"/>
        <pc:sldMkLst>
          <pc:docMk/>
          <pc:sldMk cId="2637481266" sldId="256"/>
        </pc:sldMkLst>
        <pc:spChg chg="mod">
          <ac:chgData name="Kyle Tidswell-Brown" userId="3518c4a0-5c99-4880-b127-cb60ccf11a39" providerId="ADAL" clId="{9044D21F-787A-4865-855D-AE1F42E05594}" dt="2020-02-14T12:19:37.686" v="0" actId="20578"/>
          <ac:spMkLst>
            <pc:docMk/>
            <pc:sldMk cId="2637481266" sldId="256"/>
            <ac:spMk id="19" creationId="{5252A847-DE45-4FA3-A1F8-EEBEB845FF8E}"/>
          </ac:spMkLst>
        </pc:spChg>
      </pc:sldChg>
      <pc:sldChg chg="modSp">
        <pc:chgData name="Kyle Tidswell-Brown" userId="3518c4a0-5c99-4880-b127-cb60ccf11a39" providerId="ADAL" clId="{9044D21F-787A-4865-855D-AE1F42E05594}" dt="2020-02-14T13:58:22.725" v="20"/>
        <pc:sldMkLst>
          <pc:docMk/>
          <pc:sldMk cId="1071900124" sldId="355"/>
        </pc:sldMkLst>
        <pc:spChg chg="mod">
          <ac:chgData name="Kyle Tidswell-Brown" userId="3518c4a0-5c99-4880-b127-cb60ccf11a39" providerId="ADAL" clId="{9044D21F-787A-4865-855D-AE1F42E05594}" dt="2020-02-14T13:58:22.725" v="20"/>
          <ac:spMkLst>
            <pc:docMk/>
            <pc:sldMk cId="1071900124" sldId="355"/>
            <ac:spMk id="19" creationId="{5252A847-DE45-4FA3-A1F8-EEBEB845FF8E}"/>
          </ac:spMkLst>
        </pc:spChg>
      </pc:sldChg>
      <pc:sldChg chg="modSp mod">
        <pc:chgData name="Kyle Tidswell-Brown" userId="3518c4a0-5c99-4880-b127-cb60ccf11a39" providerId="ADAL" clId="{9044D21F-787A-4865-855D-AE1F42E05594}" dt="2020-02-14T12:20:31.436" v="3" actId="20577"/>
        <pc:sldMkLst>
          <pc:docMk/>
          <pc:sldMk cId="332354265" sldId="366"/>
        </pc:sldMkLst>
        <pc:spChg chg="mod">
          <ac:chgData name="Kyle Tidswell-Brown" userId="3518c4a0-5c99-4880-b127-cb60ccf11a39" providerId="ADAL" clId="{9044D21F-787A-4865-855D-AE1F42E05594}" dt="2020-02-14T12:20:31.436" v="3" actId="20577"/>
          <ac:spMkLst>
            <pc:docMk/>
            <pc:sldMk cId="332354265" sldId="366"/>
            <ac:spMk id="19" creationId="{5252A847-DE45-4FA3-A1F8-EEBEB845FF8E}"/>
          </ac:spMkLst>
        </pc:spChg>
      </pc:sldChg>
      <pc:sldChg chg="modSp mod">
        <pc:chgData name="Kyle Tidswell-Brown" userId="3518c4a0-5c99-4880-b127-cb60ccf11a39" providerId="ADAL" clId="{9044D21F-787A-4865-855D-AE1F42E05594}" dt="2020-02-14T12:23:59.210" v="12" actId="20577"/>
        <pc:sldMkLst>
          <pc:docMk/>
          <pc:sldMk cId="287677667" sldId="369"/>
        </pc:sldMkLst>
        <pc:spChg chg="mod">
          <ac:chgData name="Kyle Tidswell-Brown" userId="3518c4a0-5c99-4880-b127-cb60ccf11a39" providerId="ADAL" clId="{9044D21F-787A-4865-855D-AE1F42E05594}" dt="2020-02-14T12:23:59.210" v="12" actId="20577"/>
          <ac:spMkLst>
            <pc:docMk/>
            <pc:sldMk cId="287677667" sldId="369"/>
            <ac:spMk id="14" creationId="{CB8E17CC-0E2B-46FC-90F9-DABCC348CD02}"/>
          </ac:spMkLst>
        </pc:spChg>
      </pc:sldChg>
      <pc:sldChg chg="delSp modSp mod">
        <pc:chgData name="Kyle Tidswell-Brown" userId="3518c4a0-5c99-4880-b127-cb60ccf11a39" providerId="ADAL" clId="{9044D21F-787A-4865-855D-AE1F42E05594}" dt="2020-02-14T12:20:50.846" v="6" actId="166"/>
        <pc:sldMkLst>
          <pc:docMk/>
          <pc:sldMk cId="2360067512" sldId="412"/>
        </pc:sldMkLst>
        <pc:spChg chg="ord">
          <ac:chgData name="Kyle Tidswell-Brown" userId="3518c4a0-5c99-4880-b127-cb60ccf11a39" providerId="ADAL" clId="{9044D21F-787A-4865-855D-AE1F42E05594}" dt="2020-02-14T12:20:41.095" v="4" actId="166"/>
          <ac:spMkLst>
            <pc:docMk/>
            <pc:sldMk cId="2360067512" sldId="412"/>
            <ac:spMk id="11" creationId="{D7BBB594-EEF1-2E42-BAD5-ACE6279EAEB6}"/>
          </ac:spMkLst>
        </pc:spChg>
        <pc:grpChg chg="del">
          <ac:chgData name="Kyle Tidswell-Brown" userId="3518c4a0-5c99-4880-b127-cb60ccf11a39" providerId="ADAL" clId="{9044D21F-787A-4865-855D-AE1F42E05594}" dt="2020-02-14T12:20:47.064" v="5" actId="165"/>
          <ac:grpSpMkLst>
            <pc:docMk/>
            <pc:sldMk cId="2360067512" sldId="412"/>
            <ac:grpSpMk id="2" creationId="{D243564E-553C-4EE6-B5E0-53353BD2F470}"/>
          </ac:grpSpMkLst>
        </pc:grpChg>
        <pc:grpChg chg="mod ord topLvl">
          <ac:chgData name="Kyle Tidswell-Brown" userId="3518c4a0-5c99-4880-b127-cb60ccf11a39" providerId="ADAL" clId="{9044D21F-787A-4865-855D-AE1F42E05594}" dt="2020-02-14T12:20:50.846" v="6" actId="166"/>
          <ac:grpSpMkLst>
            <pc:docMk/>
            <pc:sldMk cId="2360067512" sldId="412"/>
            <ac:grpSpMk id="10" creationId="{63409574-CA17-6D4C-BE34-40BC43F397A8}"/>
          </ac:grpSpMkLst>
        </pc:grpChg>
        <pc:grpChg chg="mod ord topLvl">
          <ac:chgData name="Kyle Tidswell-Brown" userId="3518c4a0-5c99-4880-b127-cb60ccf11a39" providerId="ADAL" clId="{9044D21F-787A-4865-855D-AE1F42E05594}" dt="2020-02-14T12:20:50.846" v="6" actId="166"/>
          <ac:grpSpMkLst>
            <pc:docMk/>
            <pc:sldMk cId="2360067512" sldId="412"/>
            <ac:grpSpMk id="24" creationId="{F6FCDB25-F3F0-4E79-A799-3CBBB6DF2B5A}"/>
          </ac:grpSpMkLst>
        </pc:grpChg>
      </pc:sldChg>
      <pc:sldChg chg="modSp mod">
        <pc:chgData name="Kyle Tidswell-Brown" userId="3518c4a0-5c99-4880-b127-cb60ccf11a39" providerId="ADAL" clId="{9044D21F-787A-4865-855D-AE1F42E05594}" dt="2020-02-14T12:23:55.341" v="10" actId="20577"/>
        <pc:sldMkLst>
          <pc:docMk/>
          <pc:sldMk cId="3097522791" sldId="416"/>
        </pc:sldMkLst>
        <pc:spChg chg="mod">
          <ac:chgData name="Kyle Tidswell-Brown" userId="3518c4a0-5c99-4880-b127-cb60ccf11a39" providerId="ADAL" clId="{9044D21F-787A-4865-855D-AE1F42E05594}" dt="2020-02-14T12:23:55.341" v="10" actId="20577"/>
          <ac:spMkLst>
            <pc:docMk/>
            <pc:sldMk cId="3097522791" sldId="416"/>
            <ac:spMk id="16" creationId="{E84BA7B9-01B0-7D41-881E-83773DA7984E}"/>
          </ac:spMkLst>
        </pc:spChg>
      </pc:sldChg>
      <pc:sldChg chg="modSp mod">
        <pc:chgData name="Kyle Tidswell-Brown" userId="3518c4a0-5c99-4880-b127-cb60ccf11a39" providerId="ADAL" clId="{9044D21F-787A-4865-855D-AE1F42E05594}" dt="2020-02-14T13:58:17.415" v="19" actId="20577"/>
        <pc:sldMkLst>
          <pc:docMk/>
          <pc:sldMk cId="1058274548" sldId="422"/>
        </pc:sldMkLst>
        <pc:spChg chg="mod">
          <ac:chgData name="Kyle Tidswell-Brown" userId="3518c4a0-5c99-4880-b127-cb60ccf11a39" providerId="ADAL" clId="{9044D21F-787A-4865-855D-AE1F42E05594}" dt="2020-02-14T13:58:17.415" v="19" actId="20577"/>
          <ac:spMkLst>
            <pc:docMk/>
            <pc:sldMk cId="1058274548" sldId="422"/>
            <ac:spMk id="19" creationId="{5252A847-DE45-4FA3-A1F8-EEBEB845FF8E}"/>
          </ac:spMkLst>
        </pc:spChg>
      </pc:sldChg>
      <pc:sldChg chg="addSp delSp mod">
        <pc:chgData name="Kyle Tidswell-Brown" userId="3518c4a0-5c99-4880-b127-cb60ccf11a39" providerId="ADAL" clId="{9044D21F-787A-4865-855D-AE1F42E05594}" dt="2020-02-14T13:59:14.389" v="61"/>
        <pc:sldMkLst>
          <pc:docMk/>
          <pc:sldMk cId="1317494714" sldId="423"/>
        </pc:sldMkLst>
        <pc:spChg chg="add">
          <ac:chgData name="Kyle Tidswell-Brown" userId="3518c4a0-5c99-4880-b127-cb60ccf11a39" providerId="ADAL" clId="{9044D21F-787A-4865-855D-AE1F42E05594}" dt="2020-02-14T13:59:14.389" v="61"/>
          <ac:spMkLst>
            <pc:docMk/>
            <pc:sldMk cId="1317494714" sldId="423"/>
            <ac:spMk id="14" creationId="{757BDC52-65A7-4D11-80FC-8E0F78C79B0F}"/>
          </ac:spMkLst>
        </pc:spChg>
        <pc:spChg chg="del">
          <ac:chgData name="Kyle Tidswell-Brown" userId="3518c4a0-5c99-4880-b127-cb60ccf11a39" providerId="ADAL" clId="{9044D21F-787A-4865-855D-AE1F42E05594}" dt="2020-02-14T13:59:14.035" v="60" actId="478"/>
          <ac:spMkLst>
            <pc:docMk/>
            <pc:sldMk cId="1317494714" sldId="423"/>
            <ac:spMk id="20" creationId="{57653ACC-6948-4758-A069-CC3B45792BFF}"/>
          </ac:spMkLst>
        </pc:spChg>
        <pc:graphicFrameChg chg="add">
          <ac:chgData name="Kyle Tidswell-Brown" userId="3518c4a0-5c99-4880-b127-cb60ccf11a39" providerId="ADAL" clId="{9044D21F-787A-4865-855D-AE1F42E05594}" dt="2020-02-14T13:59:14.389" v="61"/>
          <ac:graphicFrameMkLst>
            <pc:docMk/>
            <pc:sldMk cId="1317494714" sldId="423"/>
            <ac:graphicFrameMk id="15" creationId="{D7FD1302-95B1-4771-8C14-DAD0DA661B3A}"/>
          </ac:graphicFrameMkLst>
        </pc:graphicFrameChg>
        <pc:graphicFrameChg chg="del">
          <ac:chgData name="Kyle Tidswell-Brown" userId="3518c4a0-5c99-4880-b127-cb60ccf11a39" providerId="ADAL" clId="{9044D21F-787A-4865-855D-AE1F42E05594}" dt="2020-02-14T13:59:14.035" v="60" actId="478"/>
          <ac:graphicFrameMkLst>
            <pc:docMk/>
            <pc:sldMk cId="1317494714" sldId="423"/>
            <ac:graphicFrameMk id="24" creationId="{A1465336-358D-4248-85F7-43E05C0E3C5C}"/>
          </ac:graphicFrameMkLst>
        </pc:graphicFrameChg>
      </pc:sldChg>
      <pc:sldChg chg="modSp mod">
        <pc:chgData name="Kyle Tidswell-Brown" userId="3518c4a0-5c99-4880-b127-cb60ccf11a39" providerId="ADAL" clId="{9044D21F-787A-4865-855D-AE1F42E05594}" dt="2020-02-14T13:59:04.311" v="59" actId="20577"/>
        <pc:sldMkLst>
          <pc:docMk/>
          <pc:sldMk cId="3602396627" sldId="424"/>
        </pc:sldMkLst>
        <pc:spChg chg="mod">
          <ac:chgData name="Kyle Tidswell-Brown" userId="3518c4a0-5c99-4880-b127-cb60ccf11a39" providerId="ADAL" clId="{9044D21F-787A-4865-855D-AE1F42E05594}" dt="2020-02-14T13:59:04.311" v="59" actId="20577"/>
          <ac:spMkLst>
            <pc:docMk/>
            <pc:sldMk cId="3602396627" sldId="424"/>
            <ac:spMk id="20" creationId="{6C8B5C34-D4CD-47E8-A2A4-AE7FC6AB8F47}"/>
          </ac:spMkLst>
        </pc:spChg>
        <pc:graphicFrameChg chg="mod">
          <ac:chgData name="Kyle Tidswell-Brown" userId="3518c4a0-5c99-4880-b127-cb60ccf11a39" providerId="ADAL" clId="{9044D21F-787A-4865-855D-AE1F42E05594}" dt="2020-02-14T13:59:02.776" v="55" actId="1076"/>
          <ac:graphicFrameMkLst>
            <pc:docMk/>
            <pc:sldMk cId="3602396627" sldId="424"/>
            <ac:graphicFrameMk id="24" creationId="{0887DCA7-69CF-4FA8-938E-521B860922A1}"/>
          </ac:graphicFrameMkLst>
        </pc:graphicFrameChg>
      </pc:sldChg>
      <pc:sldChg chg="addSp delSp modSp mod">
        <pc:chgData name="Kyle Tidswell-Brown" userId="3518c4a0-5c99-4880-b127-cb60ccf11a39" providerId="ADAL" clId="{9044D21F-787A-4865-855D-AE1F42E05594}" dt="2020-02-14T14:00:13.580" v="164" actId="20577"/>
        <pc:sldMkLst>
          <pc:docMk/>
          <pc:sldMk cId="3306331986" sldId="425"/>
        </pc:sldMkLst>
        <pc:spChg chg="del">
          <ac:chgData name="Kyle Tidswell-Brown" userId="3518c4a0-5c99-4880-b127-cb60ccf11a39" providerId="ADAL" clId="{9044D21F-787A-4865-855D-AE1F42E05594}" dt="2020-02-14T13:59:18.646" v="62" actId="478"/>
          <ac:spMkLst>
            <pc:docMk/>
            <pc:sldMk cId="3306331986" sldId="425"/>
            <ac:spMk id="3" creationId="{A061C29A-E366-43C2-AF4E-38077505AE9F}"/>
          </ac:spMkLst>
        </pc:spChg>
        <pc:spChg chg="add">
          <ac:chgData name="Kyle Tidswell-Brown" userId="3518c4a0-5c99-4880-b127-cb60ccf11a39" providerId="ADAL" clId="{9044D21F-787A-4865-855D-AE1F42E05594}" dt="2020-02-14T13:59:19.040" v="63"/>
          <ac:spMkLst>
            <pc:docMk/>
            <pc:sldMk cId="3306331986" sldId="425"/>
            <ac:spMk id="18" creationId="{737D3F80-9FA3-4A9B-8934-760F80621B55}"/>
          </ac:spMkLst>
        </pc:spChg>
        <pc:spChg chg="mod">
          <ac:chgData name="Kyle Tidswell-Brown" userId="3518c4a0-5c99-4880-b127-cb60ccf11a39" providerId="ADAL" clId="{9044D21F-787A-4865-855D-AE1F42E05594}" dt="2020-02-14T14:00:13.580" v="164" actId="20577"/>
          <ac:spMkLst>
            <pc:docMk/>
            <pc:sldMk cId="3306331986" sldId="425"/>
            <ac:spMk id="19" creationId="{5252A847-DE45-4FA3-A1F8-EEBEB845FF8E}"/>
          </ac:spMkLst>
        </pc:spChg>
        <pc:graphicFrameChg chg="del">
          <ac:chgData name="Kyle Tidswell-Brown" userId="3518c4a0-5c99-4880-b127-cb60ccf11a39" providerId="ADAL" clId="{9044D21F-787A-4865-855D-AE1F42E05594}" dt="2020-02-14T13:59:18.646" v="62" actId="478"/>
          <ac:graphicFrameMkLst>
            <pc:docMk/>
            <pc:sldMk cId="3306331986" sldId="425"/>
            <ac:graphicFrameMk id="17" creationId="{C163B613-ACD4-49F7-96EA-4E08F17A9928}"/>
          </ac:graphicFrameMkLst>
        </pc:graphicFrameChg>
        <pc:graphicFrameChg chg="add">
          <ac:chgData name="Kyle Tidswell-Brown" userId="3518c4a0-5c99-4880-b127-cb60ccf11a39" providerId="ADAL" clId="{9044D21F-787A-4865-855D-AE1F42E05594}" dt="2020-02-14T13:59:19.040" v="63"/>
          <ac:graphicFrameMkLst>
            <pc:docMk/>
            <pc:sldMk cId="3306331986" sldId="425"/>
            <ac:graphicFrameMk id="20" creationId="{F2E7167F-B735-485B-BF5E-E6145D033453}"/>
          </ac:graphicFrameMkLst>
        </pc:graphicFrameChg>
      </pc:sldChg>
      <pc:sldChg chg="modSp mod">
        <pc:chgData name="Kyle Tidswell-Brown" userId="3518c4a0-5c99-4880-b127-cb60ccf11a39" providerId="ADAL" clId="{9044D21F-787A-4865-855D-AE1F42E05594}" dt="2020-02-14T14:01:52.040" v="183" actId="20577"/>
        <pc:sldMkLst>
          <pc:docMk/>
          <pc:sldMk cId="1457822743" sldId="426"/>
        </pc:sldMkLst>
        <pc:spChg chg="mod">
          <ac:chgData name="Kyle Tidswell-Brown" userId="3518c4a0-5c99-4880-b127-cb60ccf11a39" providerId="ADAL" clId="{9044D21F-787A-4865-855D-AE1F42E05594}" dt="2020-02-14T14:00:56.145" v="167"/>
          <ac:spMkLst>
            <pc:docMk/>
            <pc:sldMk cId="1457822743" sldId="426"/>
            <ac:spMk id="9" creationId="{819DDE15-8305-4CD0-8D10-7697D4BA2BF5}"/>
          </ac:spMkLst>
        </pc:spChg>
        <pc:graphicFrameChg chg="modGraphic">
          <ac:chgData name="Kyle Tidswell-Brown" userId="3518c4a0-5c99-4880-b127-cb60ccf11a39" providerId="ADAL" clId="{9044D21F-787A-4865-855D-AE1F42E05594}" dt="2020-02-14T14:01:52.040" v="183" actId="20577"/>
          <ac:graphicFrameMkLst>
            <pc:docMk/>
            <pc:sldMk cId="1457822743" sldId="426"/>
            <ac:graphicFrameMk id="14" creationId="{A7EFECE2-2749-418B-8264-04348BC4788B}"/>
          </ac:graphicFrameMkLst>
        </pc:graphicFrameChg>
      </pc:sldChg>
      <pc:sldChg chg="modSp mod">
        <pc:chgData name="Kyle Tidswell-Brown" userId="3518c4a0-5c99-4880-b127-cb60ccf11a39" providerId="ADAL" clId="{9044D21F-787A-4865-855D-AE1F42E05594}" dt="2020-02-14T14:01:49.002" v="180" actId="20577"/>
        <pc:sldMkLst>
          <pc:docMk/>
          <pc:sldMk cId="1071452243" sldId="427"/>
        </pc:sldMkLst>
        <pc:spChg chg="mod">
          <ac:chgData name="Kyle Tidswell-Brown" userId="3518c4a0-5c99-4880-b127-cb60ccf11a39" providerId="ADAL" clId="{9044D21F-787A-4865-855D-AE1F42E05594}" dt="2020-02-14T14:01:03.548" v="168"/>
          <ac:spMkLst>
            <pc:docMk/>
            <pc:sldMk cId="1071452243" sldId="427"/>
            <ac:spMk id="9" creationId="{819DDE15-8305-4CD0-8D10-7697D4BA2BF5}"/>
          </ac:spMkLst>
        </pc:spChg>
        <pc:graphicFrameChg chg="modGraphic">
          <ac:chgData name="Kyle Tidswell-Brown" userId="3518c4a0-5c99-4880-b127-cb60ccf11a39" providerId="ADAL" clId="{9044D21F-787A-4865-855D-AE1F42E05594}" dt="2020-02-14T14:01:49.002" v="180" actId="20577"/>
          <ac:graphicFrameMkLst>
            <pc:docMk/>
            <pc:sldMk cId="1071452243" sldId="427"/>
            <ac:graphicFrameMk id="6" creationId="{C51C5330-D4E8-994D-87A7-9F4D7C6B6A17}"/>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14/02/2020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14/02/2020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14/02/2020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14/02/2020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6m5"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metric-measures-year-6-converting-units-resource-pack" TargetMode="External"/><Relationship Id="rId5" Type="http://schemas.openxmlformats.org/officeDocument/2006/relationships/hyperlink" Target="https://classroomsecrets.co.uk/category/maths/year-6/spring-block-4-converting-units/" TargetMode="External"/><Relationship Id="rId4" Type="http://schemas.openxmlformats.org/officeDocument/2006/relationships/hyperlink" Target="https://classroomsecrets.co.uk/content-domain-filter/?fwp_contentdomain=6m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7EA00A-8665-4AFD-8DB4-79715893B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2020</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l="13700" t="25775" r="14800" b="36259"/>
          <a:stretch/>
        </p:blipFill>
        <p:spPr>
          <a:xfrm>
            <a:off x="1828800" y="864523"/>
            <a:ext cx="5403273" cy="2028305"/>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8DB68A5F-EA90-40CA-857A-04A9883DC0B5}"/>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Tick the noun that is more likely to be 100m long.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53F697FA-E8A9-49B7-902C-7BCC58917F0D}"/>
              </a:ext>
            </a:extLst>
          </p:cNvPr>
          <p:cNvGrpSpPr/>
          <p:nvPr/>
        </p:nvGrpSpPr>
        <p:grpSpPr>
          <a:xfrm>
            <a:off x="59531" y="6454317"/>
            <a:ext cx="1238534" cy="403683"/>
            <a:chOff x="68077" y="6454317"/>
            <a:chExt cx="1238534" cy="403683"/>
          </a:xfrm>
        </p:grpSpPr>
        <p:sp>
          <p:nvSpPr>
            <p:cNvPr id="14" name="TextBox 13">
              <a:extLst>
                <a:ext uri="{FF2B5EF4-FFF2-40B4-BE49-F238E27FC236}">
                  <a16:creationId xmlns:a16="http://schemas.microsoft.com/office/drawing/2014/main" id="{5940F0D0-F5F6-4B3C-8BDC-B20604E1651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695CCEA5-99F2-4CAD-8ABA-C10D9A514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16" name="Group 15">
            <a:extLst>
              <a:ext uri="{FF2B5EF4-FFF2-40B4-BE49-F238E27FC236}">
                <a16:creationId xmlns:a16="http://schemas.microsoft.com/office/drawing/2014/main" id="{6491EC7E-18BA-49B7-AFE6-8F4DFEF287EA}"/>
              </a:ext>
            </a:extLst>
          </p:cNvPr>
          <p:cNvGrpSpPr/>
          <p:nvPr/>
        </p:nvGrpSpPr>
        <p:grpSpPr>
          <a:xfrm>
            <a:off x="2964806" y="1928468"/>
            <a:ext cx="3214389" cy="2745082"/>
            <a:chOff x="1703189" y="1758666"/>
            <a:chExt cx="1989300" cy="2745082"/>
          </a:xfrm>
        </p:grpSpPr>
        <p:sp>
          <p:nvSpPr>
            <p:cNvPr id="17" name="Rounded Rectangle 10">
              <a:extLst>
                <a:ext uri="{FF2B5EF4-FFF2-40B4-BE49-F238E27FC236}">
                  <a16:creationId xmlns:a16="http://schemas.microsoft.com/office/drawing/2014/main" id="{AC7AD5BD-9A40-449C-9614-21A27563439B}"/>
                </a:ext>
              </a:extLst>
            </p:cNvPr>
            <p:cNvSpPr/>
            <p:nvPr/>
          </p:nvSpPr>
          <p:spPr>
            <a:xfrm>
              <a:off x="1703189" y="1758666"/>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hall</a:t>
              </a:r>
            </a:p>
          </p:txBody>
        </p:sp>
        <p:sp>
          <p:nvSpPr>
            <p:cNvPr id="19" name="Rounded Rectangle 11">
              <a:extLst>
                <a:ext uri="{FF2B5EF4-FFF2-40B4-BE49-F238E27FC236}">
                  <a16:creationId xmlns:a16="http://schemas.microsoft.com/office/drawing/2014/main" id="{0F45AA5C-EAC4-4752-B8B3-73F051C8A9BD}"/>
                </a:ext>
              </a:extLst>
            </p:cNvPr>
            <p:cNvSpPr/>
            <p:nvPr/>
          </p:nvSpPr>
          <p:spPr>
            <a:xfrm>
              <a:off x="1703189" y="2707874"/>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running track</a:t>
              </a:r>
            </a:p>
          </p:txBody>
        </p:sp>
        <p:sp>
          <p:nvSpPr>
            <p:cNvPr id="20" name="Rounded Rectangle 12">
              <a:extLst>
                <a:ext uri="{FF2B5EF4-FFF2-40B4-BE49-F238E27FC236}">
                  <a16:creationId xmlns:a16="http://schemas.microsoft.com/office/drawing/2014/main" id="{12971F3E-4E6F-4EAE-9217-18B748FECE1F}"/>
                </a:ext>
              </a:extLst>
            </p:cNvPr>
            <p:cNvSpPr/>
            <p:nvPr/>
          </p:nvSpPr>
          <p:spPr>
            <a:xfrm>
              <a:off x="1703189" y="3657082"/>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bench</a:t>
              </a:r>
            </a:p>
          </p:txBody>
        </p:sp>
      </p:grpSp>
    </p:spTree>
    <p:extLst>
      <p:ext uri="{BB962C8B-B14F-4D97-AF65-F5344CB8AC3E}">
        <p14:creationId xmlns:p14="http://schemas.microsoft.com/office/powerpoint/2010/main" val="138947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8DB68A5F-EA90-40CA-857A-04A9883DC0B5}"/>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Tick the noun that is more likely to be 100m long.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53F697FA-E8A9-49B7-902C-7BCC58917F0D}"/>
              </a:ext>
            </a:extLst>
          </p:cNvPr>
          <p:cNvGrpSpPr/>
          <p:nvPr/>
        </p:nvGrpSpPr>
        <p:grpSpPr>
          <a:xfrm>
            <a:off x="59531" y="6454317"/>
            <a:ext cx="1238534" cy="403683"/>
            <a:chOff x="68077" y="6454317"/>
            <a:chExt cx="1238534" cy="403683"/>
          </a:xfrm>
        </p:grpSpPr>
        <p:sp>
          <p:nvSpPr>
            <p:cNvPr id="14" name="TextBox 13">
              <a:extLst>
                <a:ext uri="{FF2B5EF4-FFF2-40B4-BE49-F238E27FC236}">
                  <a16:creationId xmlns:a16="http://schemas.microsoft.com/office/drawing/2014/main" id="{5940F0D0-F5F6-4B3C-8BDC-B20604E1651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695CCEA5-99F2-4CAD-8ABA-C10D9A514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16" name="Group 15">
            <a:extLst>
              <a:ext uri="{FF2B5EF4-FFF2-40B4-BE49-F238E27FC236}">
                <a16:creationId xmlns:a16="http://schemas.microsoft.com/office/drawing/2014/main" id="{6491EC7E-18BA-49B7-AFE6-8F4DFEF287EA}"/>
              </a:ext>
            </a:extLst>
          </p:cNvPr>
          <p:cNvGrpSpPr/>
          <p:nvPr/>
        </p:nvGrpSpPr>
        <p:grpSpPr>
          <a:xfrm>
            <a:off x="2964806" y="1928468"/>
            <a:ext cx="3214389" cy="2745082"/>
            <a:chOff x="1703189" y="1758666"/>
            <a:chExt cx="1989300" cy="2745082"/>
          </a:xfrm>
        </p:grpSpPr>
        <p:sp>
          <p:nvSpPr>
            <p:cNvPr id="17" name="Rounded Rectangle 10">
              <a:extLst>
                <a:ext uri="{FF2B5EF4-FFF2-40B4-BE49-F238E27FC236}">
                  <a16:creationId xmlns:a16="http://schemas.microsoft.com/office/drawing/2014/main" id="{AC7AD5BD-9A40-449C-9614-21A27563439B}"/>
                </a:ext>
              </a:extLst>
            </p:cNvPr>
            <p:cNvSpPr/>
            <p:nvPr/>
          </p:nvSpPr>
          <p:spPr>
            <a:xfrm>
              <a:off x="1703189" y="1758666"/>
              <a:ext cx="1989300" cy="846666"/>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50000"/>
                    </a:schemeClr>
                  </a:solidFill>
                  <a:latin typeface="Century Gothic" panose="020B0502020202020204" pitchFamily="34" charset="0"/>
                </a:rPr>
                <a:t>hall</a:t>
              </a:r>
            </a:p>
          </p:txBody>
        </p:sp>
        <p:sp>
          <p:nvSpPr>
            <p:cNvPr id="19" name="Rounded Rectangle 11">
              <a:extLst>
                <a:ext uri="{FF2B5EF4-FFF2-40B4-BE49-F238E27FC236}">
                  <a16:creationId xmlns:a16="http://schemas.microsoft.com/office/drawing/2014/main" id="{0F45AA5C-EAC4-4752-B8B3-73F051C8A9BD}"/>
                </a:ext>
              </a:extLst>
            </p:cNvPr>
            <p:cNvSpPr/>
            <p:nvPr/>
          </p:nvSpPr>
          <p:spPr>
            <a:xfrm>
              <a:off x="1703189" y="2707874"/>
              <a:ext cx="1989300" cy="846666"/>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Century Gothic" panose="020B0502020202020204" pitchFamily="34" charset="0"/>
                </a:rPr>
                <a:t>running track</a:t>
              </a:r>
            </a:p>
          </p:txBody>
        </p:sp>
        <p:sp>
          <p:nvSpPr>
            <p:cNvPr id="20" name="Rounded Rectangle 12">
              <a:extLst>
                <a:ext uri="{FF2B5EF4-FFF2-40B4-BE49-F238E27FC236}">
                  <a16:creationId xmlns:a16="http://schemas.microsoft.com/office/drawing/2014/main" id="{12971F3E-4E6F-4EAE-9217-18B748FECE1F}"/>
                </a:ext>
              </a:extLst>
            </p:cNvPr>
            <p:cNvSpPr/>
            <p:nvPr/>
          </p:nvSpPr>
          <p:spPr>
            <a:xfrm>
              <a:off x="1703189" y="3657082"/>
              <a:ext cx="1989300" cy="846666"/>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50000"/>
                    </a:schemeClr>
                  </a:solidFill>
                  <a:latin typeface="Century Gothic" panose="020B0502020202020204" pitchFamily="34" charset="0"/>
                </a:rPr>
                <a:t>bench</a:t>
              </a:r>
            </a:p>
          </p:txBody>
        </p:sp>
      </p:grpSp>
      <p:sp>
        <p:nvSpPr>
          <p:cNvPr id="2" name="Rectangle 1">
            <a:extLst>
              <a:ext uri="{FF2B5EF4-FFF2-40B4-BE49-F238E27FC236}">
                <a16:creationId xmlns:a16="http://schemas.microsoft.com/office/drawing/2014/main" id="{8711FB66-7517-42A0-A42A-17E46B23CAB2}"/>
              </a:ext>
            </a:extLst>
          </p:cNvPr>
          <p:cNvSpPr/>
          <p:nvPr/>
        </p:nvSpPr>
        <p:spPr>
          <a:xfrm>
            <a:off x="5588418" y="3100954"/>
            <a:ext cx="365806" cy="400110"/>
          </a:xfrm>
          <a:prstGeom prst="rect">
            <a:avLst/>
          </a:prstGeom>
        </p:spPr>
        <p:txBody>
          <a:bodyPr wrap="square">
            <a:spAutoFit/>
          </a:bodyPr>
          <a:lstStyle/>
          <a:p>
            <a:r>
              <a:rPr lang="en-US" sz="2000" b="1" dirty="0">
                <a:solidFill>
                  <a:srgbClr val="FF0000"/>
                </a:solidFill>
                <a:latin typeface="Century Gothic" panose="020B0502020202020204" pitchFamily="34" charset="0"/>
                <a:sym typeface="Wingdings" panose="05000000000000000000" pitchFamily="2" charset="2"/>
              </a:rPr>
              <a:t></a:t>
            </a:r>
            <a:endParaRPr lang="en-GB" sz="2000" dirty="0"/>
          </a:p>
        </p:txBody>
      </p:sp>
    </p:spTree>
    <p:extLst>
      <p:ext uri="{BB962C8B-B14F-4D97-AF65-F5344CB8AC3E}">
        <p14:creationId xmlns:p14="http://schemas.microsoft.com/office/powerpoint/2010/main" val="102574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53F697FA-E8A9-49B7-902C-7BCC58917F0D}"/>
              </a:ext>
            </a:extLst>
          </p:cNvPr>
          <p:cNvGrpSpPr/>
          <p:nvPr/>
        </p:nvGrpSpPr>
        <p:grpSpPr>
          <a:xfrm>
            <a:off x="59531" y="6454317"/>
            <a:ext cx="1238534" cy="403683"/>
            <a:chOff x="68077" y="6454317"/>
            <a:chExt cx="1238534" cy="403683"/>
          </a:xfrm>
        </p:grpSpPr>
        <p:sp>
          <p:nvSpPr>
            <p:cNvPr id="14" name="TextBox 13">
              <a:extLst>
                <a:ext uri="{FF2B5EF4-FFF2-40B4-BE49-F238E27FC236}">
                  <a16:creationId xmlns:a16="http://schemas.microsoft.com/office/drawing/2014/main" id="{5940F0D0-F5F6-4B3C-8BDC-B20604E1651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695CCEA5-99F2-4CAD-8ABA-C10D9A514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6" name="Picture 15">
            <a:extLst>
              <a:ext uri="{FF2B5EF4-FFF2-40B4-BE49-F238E27FC236}">
                <a16:creationId xmlns:a16="http://schemas.microsoft.com/office/drawing/2014/main" id="{E5AC24B7-6498-4E9B-81AB-92691A7CE061}"/>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7" name="Rectangle 16">
            <a:extLst>
              <a:ext uri="{FF2B5EF4-FFF2-40B4-BE49-F238E27FC236}">
                <a16:creationId xmlns:a16="http://schemas.microsoft.com/office/drawing/2014/main" id="{E02C10E5-9348-4D61-9620-FD7FDC9AA49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Estimate and underline the most accurate statements for a child.</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8" name="Rounded Rectangle 10">
            <a:extLst>
              <a:ext uri="{FF2B5EF4-FFF2-40B4-BE49-F238E27FC236}">
                <a16:creationId xmlns:a16="http://schemas.microsoft.com/office/drawing/2014/main" id="{E627577A-E3FB-4189-AA4C-72796BA29CEC}"/>
              </a:ext>
            </a:extLst>
          </p:cNvPr>
          <p:cNvSpPr/>
          <p:nvPr/>
        </p:nvSpPr>
        <p:spPr>
          <a:xfrm>
            <a:off x="1705469" y="1928468"/>
            <a:ext cx="3214389" cy="84666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She is 125     cm tall.</a:t>
            </a:r>
          </a:p>
        </p:txBody>
      </p:sp>
      <p:sp>
        <p:nvSpPr>
          <p:cNvPr id="19" name="Rounded Rectangle 11">
            <a:extLst>
              <a:ext uri="{FF2B5EF4-FFF2-40B4-BE49-F238E27FC236}">
                <a16:creationId xmlns:a16="http://schemas.microsoft.com/office/drawing/2014/main" id="{85B29D5B-1AD6-4991-A605-991A3D8826C1}"/>
              </a:ext>
            </a:extLst>
          </p:cNvPr>
          <p:cNvSpPr/>
          <p:nvPr/>
        </p:nvSpPr>
        <p:spPr>
          <a:xfrm>
            <a:off x="1705469" y="2877676"/>
            <a:ext cx="3214389" cy="84666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She weighs 20g.</a:t>
            </a:r>
          </a:p>
        </p:txBody>
      </p:sp>
      <p:sp>
        <p:nvSpPr>
          <p:cNvPr id="20" name="Rounded Rectangle 12">
            <a:extLst>
              <a:ext uri="{FF2B5EF4-FFF2-40B4-BE49-F238E27FC236}">
                <a16:creationId xmlns:a16="http://schemas.microsoft.com/office/drawing/2014/main" id="{0D1E302E-3E2A-4CC5-A1AA-F0B7A3A39D02}"/>
              </a:ext>
            </a:extLst>
          </p:cNvPr>
          <p:cNvSpPr/>
          <p:nvPr/>
        </p:nvSpPr>
        <p:spPr>
          <a:xfrm>
            <a:off x="1705469" y="3826884"/>
            <a:ext cx="3214389" cy="84666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She weighs 20kg.</a:t>
            </a:r>
          </a:p>
        </p:txBody>
      </p:sp>
      <p:graphicFrame>
        <p:nvGraphicFramePr>
          <p:cNvPr id="25" name="Table 24">
            <a:extLst>
              <a:ext uri="{FF2B5EF4-FFF2-40B4-BE49-F238E27FC236}">
                <a16:creationId xmlns:a16="http://schemas.microsoft.com/office/drawing/2014/main" id="{6B6B90A1-9F9A-48A6-8F47-E29E0E9CD052}"/>
              </a:ext>
            </a:extLst>
          </p:cNvPr>
          <p:cNvGraphicFramePr>
            <a:graphicFrameLocks noGrp="1"/>
          </p:cNvGraphicFramePr>
          <p:nvPr/>
        </p:nvGraphicFramePr>
        <p:xfrm>
          <a:off x="3342949" y="2054232"/>
          <a:ext cx="216000" cy="6096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3879110176"/>
                    </a:ext>
                  </a:extLst>
                </a:gridCol>
              </a:tblGrid>
              <a:tr h="216000">
                <a:tc>
                  <a:txBody>
                    <a:bodyPr/>
                    <a:lstStyle/>
                    <a:p>
                      <a:pPr algn="ctr"/>
                      <a:r>
                        <a:rPr lang="en-GB" sz="2000" b="1" i="0"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168572"/>
                  </a:ext>
                </a:extLst>
              </a:tr>
              <a:tr h="216000">
                <a:tc>
                  <a:txBody>
                    <a:bodyPr/>
                    <a:lstStyle/>
                    <a:p>
                      <a:pPr algn="ctr"/>
                      <a:r>
                        <a:rPr lang="en-GB" sz="2000" b="1" i="0" dirty="0">
                          <a:solidFill>
                            <a:schemeClr val="tx1"/>
                          </a:solidFill>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66498565"/>
                  </a:ext>
                </a:extLst>
              </a:tr>
            </a:tbl>
          </a:graphicData>
        </a:graphic>
      </p:graphicFrame>
    </p:spTree>
    <p:extLst>
      <p:ext uri="{BB962C8B-B14F-4D97-AF65-F5344CB8AC3E}">
        <p14:creationId xmlns:p14="http://schemas.microsoft.com/office/powerpoint/2010/main" val="344027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53F697FA-E8A9-49B7-902C-7BCC58917F0D}"/>
              </a:ext>
            </a:extLst>
          </p:cNvPr>
          <p:cNvGrpSpPr/>
          <p:nvPr/>
        </p:nvGrpSpPr>
        <p:grpSpPr>
          <a:xfrm>
            <a:off x="59531" y="6454317"/>
            <a:ext cx="1238534" cy="403683"/>
            <a:chOff x="68077" y="6454317"/>
            <a:chExt cx="1238534" cy="403683"/>
          </a:xfrm>
        </p:grpSpPr>
        <p:sp>
          <p:nvSpPr>
            <p:cNvPr id="14" name="TextBox 13">
              <a:extLst>
                <a:ext uri="{FF2B5EF4-FFF2-40B4-BE49-F238E27FC236}">
                  <a16:creationId xmlns:a16="http://schemas.microsoft.com/office/drawing/2014/main" id="{5940F0D0-F5F6-4B3C-8BDC-B20604E1651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695CCEA5-99F2-4CAD-8ABA-C10D9A514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6" name="Picture 15">
            <a:extLst>
              <a:ext uri="{FF2B5EF4-FFF2-40B4-BE49-F238E27FC236}">
                <a16:creationId xmlns:a16="http://schemas.microsoft.com/office/drawing/2014/main" id="{E5AC24B7-6498-4E9B-81AB-92691A7CE061}"/>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7" name="Rectangle 16">
            <a:extLst>
              <a:ext uri="{FF2B5EF4-FFF2-40B4-BE49-F238E27FC236}">
                <a16:creationId xmlns:a16="http://schemas.microsoft.com/office/drawing/2014/main" id="{E02C10E5-9348-4D61-9620-FD7FDC9AA49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Estimate and underline the most accurate statements for a child.</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6" name="Rounded Rectangle 10">
            <a:extLst>
              <a:ext uri="{FF2B5EF4-FFF2-40B4-BE49-F238E27FC236}">
                <a16:creationId xmlns:a16="http://schemas.microsoft.com/office/drawing/2014/main" id="{5EC251C4-124C-4728-9308-935AB0F1D773}"/>
              </a:ext>
            </a:extLst>
          </p:cNvPr>
          <p:cNvSpPr/>
          <p:nvPr/>
        </p:nvSpPr>
        <p:spPr>
          <a:xfrm>
            <a:off x="1705469" y="1928468"/>
            <a:ext cx="3214389" cy="84666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rgbClr val="FF0000"/>
                </a:solidFill>
                <a:latin typeface="Century Gothic" panose="020B0502020202020204" pitchFamily="34" charset="0"/>
              </a:rPr>
              <a:t>She is 125</a:t>
            </a:r>
            <a:r>
              <a:rPr lang="en-US" sz="2000" b="1" dirty="0">
                <a:solidFill>
                  <a:srgbClr val="FF0000"/>
                </a:solidFill>
                <a:latin typeface="Century Gothic" panose="020B0502020202020204" pitchFamily="34" charset="0"/>
              </a:rPr>
              <a:t>     </a:t>
            </a:r>
            <a:r>
              <a:rPr lang="en-US" sz="2000" b="1" u="sng" dirty="0">
                <a:solidFill>
                  <a:srgbClr val="FF0000"/>
                </a:solidFill>
                <a:latin typeface="Century Gothic" panose="020B0502020202020204" pitchFamily="34" charset="0"/>
              </a:rPr>
              <a:t>cm tall.</a:t>
            </a:r>
          </a:p>
        </p:txBody>
      </p:sp>
      <p:graphicFrame>
        <p:nvGraphicFramePr>
          <p:cNvPr id="27" name="Table 26">
            <a:extLst>
              <a:ext uri="{FF2B5EF4-FFF2-40B4-BE49-F238E27FC236}">
                <a16:creationId xmlns:a16="http://schemas.microsoft.com/office/drawing/2014/main" id="{AA68798E-6E58-42CA-83FA-40F58B6EE18A}"/>
              </a:ext>
            </a:extLst>
          </p:cNvPr>
          <p:cNvGraphicFramePr>
            <a:graphicFrameLocks noGrp="1"/>
          </p:cNvGraphicFramePr>
          <p:nvPr>
            <p:extLst>
              <p:ext uri="{D42A27DB-BD31-4B8C-83A1-F6EECF244321}">
                <p14:modId xmlns:p14="http://schemas.microsoft.com/office/powerpoint/2010/main" val="1498995420"/>
              </p:ext>
            </p:extLst>
          </p:nvPr>
        </p:nvGraphicFramePr>
        <p:xfrm>
          <a:off x="3342949" y="2054232"/>
          <a:ext cx="216000" cy="6096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3879110176"/>
                    </a:ext>
                  </a:extLst>
                </a:gridCol>
              </a:tblGrid>
              <a:tr h="216000">
                <a:tc>
                  <a:txBody>
                    <a:bodyPr/>
                    <a:lstStyle/>
                    <a:p>
                      <a:pPr algn="ctr"/>
                      <a:r>
                        <a:rPr lang="en-GB" sz="2000" b="1" i="0" dirty="0">
                          <a:solidFill>
                            <a:srgbClr val="FF0000"/>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559168572"/>
                  </a:ext>
                </a:extLst>
              </a:tr>
              <a:tr h="216000">
                <a:tc>
                  <a:txBody>
                    <a:bodyPr/>
                    <a:lstStyle/>
                    <a:p>
                      <a:pPr algn="ctr"/>
                      <a:r>
                        <a:rPr lang="en-GB" sz="2000" b="1" i="0" dirty="0">
                          <a:solidFill>
                            <a:srgbClr val="FF0000"/>
                          </a:solidFill>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66498565"/>
                  </a:ext>
                </a:extLst>
              </a:tr>
            </a:tbl>
          </a:graphicData>
        </a:graphic>
      </p:graphicFrame>
      <p:sp>
        <p:nvSpPr>
          <p:cNvPr id="28" name="Rounded Rectangle 11">
            <a:extLst>
              <a:ext uri="{FF2B5EF4-FFF2-40B4-BE49-F238E27FC236}">
                <a16:creationId xmlns:a16="http://schemas.microsoft.com/office/drawing/2014/main" id="{A1C64CDC-6DC8-4CBF-9E84-C98CC06898FB}"/>
              </a:ext>
            </a:extLst>
          </p:cNvPr>
          <p:cNvSpPr/>
          <p:nvPr/>
        </p:nvSpPr>
        <p:spPr>
          <a:xfrm>
            <a:off x="1705469" y="2877676"/>
            <a:ext cx="3214389" cy="84666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lumMod val="50000"/>
                  </a:schemeClr>
                </a:solidFill>
                <a:latin typeface="Century Gothic" panose="020B0502020202020204" pitchFamily="34" charset="0"/>
              </a:rPr>
              <a:t>She weighs 20g.</a:t>
            </a:r>
          </a:p>
        </p:txBody>
      </p:sp>
      <p:sp>
        <p:nvSpPr>
          <p:cNvPr id="29" name="Rounded Rectangle 12">
            <a:extLst>
              <a:ext uri="{FF2B5EF4-FFF2-40B4-BE49-F238E27FC236}">
                <a16:creationId xmlns:a16="http://schemas.microsoft.com/office/drawing/2014/main" id="{BD5BB8CB-CF59-4C19-9213-9D3DC70AD070}"/>
              </a:ext>
            </a:extLst>
          </p:cNvPr>
          <p:cNvSpPr/>
          <p:nvPr/>
        </p:nvSpPr>
        <p:spPr>
          <a:xfrm>
            <a:off x="1705469" y="3826884"/>
            <a:ext cx="3214389" cy="84666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rgbClr val="FF0000"/>
                </a:solidFill>
                <a:latin typeface="Century Gothic" panose="020B0502020202020204" pitchFamily="34" charset="0"/>
              </a:rPr>
              <a:t>She weighs 20kg.</a:t>
            </a:r>
          </a:p>
        </p:txBody>
      </p:sp>
    </p:spTree>
    <p:extLst>
      <p:ext uri="{BB962C8B-B14F-4D97-AF65-F5344CB8AC3E}">
        <p14:creationId xmlns:p14="http://schemas.microsoft.com/office/powerpoint/2010/main" val="244093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Felicity is measuring the height of her classmates’ and recording her results.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She has forgotten to write the unit of measurement.</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Which unit of measure could she be using for each height? Convince me.</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C5600ACF-544F-FC46-8899-144D60D7F60D}"/>
              </a:ext>
            </a:extLst>
          </p:cNvPr>
          <p:cNvGraphicFramePr>
            <a:graphicFrameLocks noGrp="1"/>
          </p:cNvGraphicFramePr>
          <p:nvPr>
            <p:extLst>
              <p:ext uri="{D42A27DB-BD31-4B8C-83A1-F6EECF244321}">
                <p14:modId xmlns:p14="http://schemas.microsoft.com/office/powerpoint/2010/main" val="1658545624"/>
              </p:ext>
            </p:extLst>
          </p:nvPr>
        </p:nvGraphicFramePr>
        <p:xfrm>
          <a:off x="3528000" y="1660027"/>
          <a:ext cx="2160000" cy="1440000"/>
        </p:xfrm>
        <a:graphic>
          <a:graphicData uri="http://schemas.openxmlformats.org/drawingml/2006/table">
            <a:tbl>
              <a:tblPr firstRow="1" bandRow="1">
                <a:tableStyleId>{5940675A-B579-460E-94D1-54222C63F5DA}</a:tableStyleId>
              </a:tblPr>
              <a:tblGrid>
                <a:gridCol w="1152000">
                  <a:extLst>
                    <a:ext uri="{9D8B030D-6E8A-4147-A177-3AD203B41FA5}">
                      <a16:colId xmlns:a16="http://schemas.microsoft.com/office/drawing/2014/main" val="1073452030"/>
                    </a:ext>
                  </a:extLst>
                </a:gridCol>
                <a:gridCol w="576000">
                  <a:extLst>
                    <a:ext uri="{9D8B030D-6E8A-4147-A177-3AD203B41FA5}">
                      <a16:colId xmlns:a16="http://schemas.microsoft.com/office/drawing/2014/main" val="466575562"/>
                    </a:ext>
                  </a:extLst>
                </a:gridCol>
                <a:gridCol w="432000">
                  <a:extLst>
                    <a:ext uri="{9D8B030D-6E8A-4147-A177-3AD203B41FA5}">
                      <a16:colId xmlns:a16="http://schemas.microsoft.com/office/drawing/2014/main" val="591677933"/>
                    </a:ext>
                  </a:extLst>
                </a:gridCol>
              </a:tblGrid>
              <a:tr h="432000">
                <a:tc>
                  <a:txBody>
                    <a:bodyPr/>
                    <a:lstStyle/>
                    <a:p>
                      <a:pPr algn="ctr"/>
                      <a:r>
                        <a:rPr lang="en-US" sz="2000" b="1" i="0" dirty="0">
                          <a:latin typeface="Century Gothic" panose="020B0502020202020204" pitchFamily="34" charset="0"/>
                        </a:rPr>
                        <a:t>Peter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latin typeface="Century Gothic" panose="020B0502020202020204" pitchFamily="34" charset="0"/>
                        </a:rPr>
                        <a:t>1.1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b="1" i="0"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6064861"/>
                  </a:ext>
                </a:extLst>
              </a:tr>
              <a:tr h="72000">
                <a:tc gridSpan="3">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200" b="1" i="0" dirty="0">
                        <a:latin typeface="Century Gothic" panose="020B0502020202020204" pitchFamily="34" charset="0"/>
                      </a:endParaRPr>
                    </a:p>
                  </a:txBody>
                  <a:tcPr marL="0" marR="0" marT="0" marB="0" anchor="ctr"/>
                </a:tc>
                <a:tc hMerge="1">
                  <a:txBody>
                    <a:bodyPr/>
                    <a:lstStyle/>
                    <a:p>
                      <a:pPr algn="ctr"/>
                      <a:endParaRPr lang="en-US" sz="1200" b="1" i="0" dirty="0">
                        <a:latin typeface="Century Gothic" panose="020B0502020202020204" pitchFamily="34" charset="0"/>
                      </a:endParaRPr>
                    </a:p>
                  </a:txBody>
                  <a:tcPr marL="0" marR="0" marT="0" marB="0" anchor="ctr"/>
                </a:tc>
                <a:extLst>
                  <a:ext uri="{0D108BD9-81ED-4DB2-BD59-A6C34878D82A}">
                    <a16:rowId xmlns:a16="http://schemas.microsoft.com/office/drawing/2014/main" val="2156869271"/>
                  </a:ext>
                </a:extLst>
              </a:tr>
              <a:tr h="432000">
                <a:tc>
                  <a:txBody>
                    <a:bodyPr/>
                    <a:lstStyle/>
                    <a:p>
                      <a:pPr algn="ctr"/>
                      <a:r>
                        <a:rPr lang="en-US" sz="2000" b="1" i="0" dirty="0">
                          <a:latin typeface="Century Gothic" panose="020B0502020202020204" pitchFamily="34" charset="0"/>
                        </a:rPr>
                        <a:t>Lizzy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latin typeface="Century Gothic" panose="020B0502020202020204" pitchFamily="34" charset="0"/>
                        </a:rPr>
                        <a:t>102</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b="1" i="0"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8614386"/>
                  </a:ext>
                </a:extLst>
              </a:tr>
              <a:tr h="72000">
                <a:tc gridSpan="3">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200" b="1" i="0" dirty="0">
                        <a:latin typeface="Century Gothic" panose="020B0502020202020204" pitchFamily="34" charset="0"/>
                      </a:endParaRPr>
                    </a:p>
                  </a:txBody>
                  <a:tcPr marL="0" marR="0" marT="0" marB="0" anchor="ctr"/>
                </a:tc>
                <a:tc hMerge="1">
                  <a:txBody>
                    <a:bodyPr/>
                    <a:lstStyle/>
                    <a:p>
                      <a:pPr algn="ctr"/>
                      <a:endParaRPr lang="en-US" sz="1200" b="1" i="0" dirty="0">
                        <a:latin typeface="Century Gothic" panose="020B0502020202020204" pitchFamily="34" charset="0"/>
                      </a:endParaRPr>
                    </a:p>
                  </a:txBody>
                  <a:tcPr marL="0" marR="0" marT="0" marB="0" anchor="ctr"/>
                </a:tc>
                <a:extLst>
                  <a:ext uri="{0D108BD9-81ED-4DB2-BD59-A6C34878D82A}">
                    <a16:rowId xmlns:a16="http://schemas.microsoft.com/office/drawing/2014/main" val="3214153172"/>
                  </a:ext>
                </a:extLst>
              </a:tr>
              <a:tr h="432000">
                <a:tc>
                  <a:txBody>
                    <a:bodyPr/>
                    <a:lstStyle/>
                    <a:p>
                      <a:pPr algn="ctr"/>
                      <a:r>
                        <a:rPr lang="en-US" sz="2000" b="1" i="0" dirty="0">
                          <a:latin typeface="Century Gothic" panose="020B0502020202020204" pitchFamily="34" charset="0"/>
                        </a:rPr>
                        <a:t>Isla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latin typeface="Century Gothic" panose="020B0502020202020204" pitchFamily="34" charset="0"/>
                        </a:rPr>
                        <a:t>0.9</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b="1" i="0"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1942224"/>
                  </a:ext>
                </a:extLst>
              </a:tr>
            </a:tbl>
          </a:graphicData>
        </a:graphic>
      </p:graphicFrame>
      <p:grpSp>
        <p:nvGrpSpPr>
          <p:cNvPr id="9" name="Group 8">
            <a:extLst>
              <a:ext uri="{FF2B5EF4-FFF2-40B4-BE49-F238E27FC236}">
                <a16:creationId xmlns:a16="http://schemas.microsoft.com/office/drawing/2014/main" id="{B26CDB54-A101-443E-B129-C9A4AF2067D1}"/>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3943302B-85B3-4A1D-BBEF-AD273763B64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4CA6F26F-B077-4C69-A200-0698ADB41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Felicity is measuring the height of her classmates’ and recording her results.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She has forgotten to write the unit of measurement.</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Which unit of measure could she be using for each height? Convince me.</a:t>
            </a: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Various answers, for example: as shown above.</a:t>
            </a:r>
          </a:p>
          <a:p>
            <a:pPr defTabSz="514350">
              <a:defRPr/>
            </a:pPr>
            <a:r>
              <a:rPr lang="en-GB" sz="2000" b="1" dirty="0">
                <a:solidFill>
                  <a:srgbClr val="FF0000"/>
                </a:solidFill>
                <a:latin typeface="Century Gothic" panose="020B0502020202020204" pitchFamily="34" charset="0"/>
              </a:rPr>
              <a:t>All the heights are similar and in a class of children, there wouldn’t be too much difference in their heights.</a:t>
            </a:r>
          </a:p>
          <a:p>
            <a:pPr lvl="0" defTabSz="514350">
              <a:defRPr/>
            </a:pPr>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C5600ACF-544F-FC46-8899-144D60D7F60D}"/>
              </a:ext>
            </a:extLst>
          </p:cNvPr>
          <p:cNvGraphicFramePr>
            <a:graphicFrameLocks noGrp="1"/>
          </p:cNvGraphicFramePr>
          <p:nvPr>
            <p:extLst>
              <p:ext uri="{D42A27DB-BD31-4B8C-83A1-F6EECF244321}">
                <p14:modId xmlns:p14="http://schemas.microsoft.com/office/powerpoint/2010/main" val="371811046"/>
              </p:ext>
            </p:extLst>
          </p:nvPr>
        </p:nvGraphicFramePr>
        <p:xfrm>
          <a:off x="3528000" y="1660027"/>
          <a:ext cx="2160000" cy="1440000"/>
        </p:xfrm>
        <a:graphic>
          <a:graphicData uri="http://schemas.openxmlformats.org/drawingml/2006/table">
            <a:tbl>
              <a:tblPr firstRow="1" bandRow="1">
                <a:tableStyleId>{5940675A-B579-460E-94D1-54222C63F5DA}</a:tableStyleId>
              </a:tblPr>
              <a:tblGrid>
                <a:gridCol w="1152000">
                  <a:extLst>
                    <a:ext uri="{9D8B030D-6E8A-4147-A177-3AD203B41FA5}">
                      <a16:colId xmlns:a16="http://schemas.microsoft.com/office/drawing/2014/main" val="1073452030"/>
                    </a:ext>
                  </a:extLst>
                </a:gridCol>
                <a:gridCol w="576000">
                  <a:extLst>
                    <a:ext uri="{9D8B030D-6E8A-4147-A177-3AD203B41FA5}">
                      <a16:colId xmlns:a16="http://schemas.microsoft.com/office/drawing/2014/main" val="466575562"/>
                    </a:ext>
                  </a:extLst>
                </a:gridCol>
                <a:gridCol w="432000">
                  <a:extLst>
                    <a:ext uri="{9D8B030D-6E8A-4147-A177-3AD203B41FA5}">
                      <a16:colId xmlns:a16="http://schemas.microsoft.com/office/drawing/2014/main" val="591677933"/>
                    </a:ext>
                  </a:extLst>
                </a:gridCol>
              </a:tblGrid>
              <a:tr h="432000">
                <a:tc>
                  <a:txBody>
                    <a:bodyPr/>
                    <a:lstStyle/>
                    <a:p>
                      <a:pPr algn="ctr"/>
                      <a:r>
                        <a:rPr lang="en-US" sz="2000" b="1" i="0" dirty="0">
                          <a:latin typeface="Century Gothic" panose="020B0502020202020204" pitchFamily="34" charset="0"/>
                        </a:rPr>
                        <a:t>Peter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latin typeface="Century Gothic" panose="020B0502020202020204" pitchFamily="34" charset="0"/>
                        </a:rPr>
                        <a:t>1.1</a:t>
                      </a:r>
                    </a:p>
                  </a:txBody>
                  <a:tcPr marL="0" marR="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solidFill>
                            <a:srgbClr val="FF0000"/>
                          </a:solidFill>
                          <a:latin typeface="Century Gothic" panose="020B0502020202020204" pitchFamily="34" charset="0"/>
                        </a:rPr>
                        <a:t>m</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6064861"/>
                  </a:ext>
                </a:extLst>
              </a:tr>
              <a:tr h="72000">
                <a:tc gridSpan="3">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200" b="1" i="0" dirty="0">
                        <a:latin typeface="Century Gothic" panose="020B0502020202020204" pitchFamily="34" charset="0"/>
                      </a:endParaRPr>
                    </a:p>
                  </a:txBody>
                  <a:tcPr marL="0" marR="0" marT="0" marB="0" anchor="ctr"/>
                </a:tc>
                <a:tc hMerge="1">
                  <a:txBody>
                    <a:bodyPr/>
                    <a:lstStyle/>
                    <a:p>
                      <a:pPr algn="ctr"/>
                      <a:endParaRPr lang="en-US" sz="1200" b="1" i="0" dirty="0">
                        <a:latin typeface="Century Gothic" panose="020B0502020202020204" pitchFamily="34" charset="0"/>
                      </a:endParaRPr>
                    </a:p>
                  </a:txBody>
                  <a:tcPr marL="0" marR="0" marT="0" marB="0" anchor="ctr"/>
                </a:tc>
                <a:extLst>
                  <a:ext uri="{0D108BD9-81ED-4DB2-BD59-A6C34878D82A}">
                    <a16:rowId xmlns:a16="http://schemas.microsoft.com/office/drawing/2014/main" val="2156869271"/>
                  </a:ext>
                </a:extLst>
              </a:tr>
              <a:tr h="432000">
                <a:tc>
                  <a:txBody>
                    <a:bodyPr/>
                    <a:lstStyle/>
                    <a:p>
                      <a:pPr algn="ctr"/>
                      <a:r>
                        <a:rPr lang="en-US" sz="2000" b="1" i="0" dirty="0">
                          <a:latin typeface="Century Gothic" panose="020B0502020202020204" pitchFamily="34" charset="0"/>
                        </a:rPr>
                        <a:t>Lizzy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latin typeface="Century Gothic" panose="020B0502020202020204" pitchFamily="34" charset="0"/>
                        </a:rPr>
                        <a:t>102</a:t>
                      </a:r>
                    </a:p>
                  </a:txBody>
                  <a:tcPr marL="0" marR="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solidFill>
                            <a:srgbClr val="FF0000"/>
                          </a:solidFill>
                          <a:latin typeface="Century Gothic" panose="020B0502020202020204" pitchFamily="34" charset="0"/>
                        </a:rPr>
                        <a:t>cm</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8614386"/>
                  </a:ext>
                </a:extLst>
              </a:tr>
              <a:tr h="72000">
                <a:tc gridSpan="3">
                  <a:txBody>
                    <a:bodyPr/>
                    <a:lstStyle/>
                    <a:p>
                      <a:pPr algn="ctr"/>
                      <a:endParaRPr lang="en-US" sz="100" b="1" i="0"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200" b="1" i="0" dirty="0">
                        <a:latin typeface="Century Gothic" panose="020B0502020202020204" pitchFamily="34" charset="0"/>
                      </a:endParaRPr>
                    </a:p>
                  </a:txBody>
                  <a:tcPr marL="0" marR="0" marT="0" marB="0" anchor="ctr"/>
                </a:tc>
                <a:tc hMerge="1">
                  <a:txBody>
                    <a:bodyPr/>
                    <a:lstStyle/>
                    <a:p>
                      <a:pPr algn="ctr"/>
                      <a:endParaRPr lang="en-US" sz="1200" b="1" i="0" dirty="0">
                        <a:latin typeface="Century Gothic" panose="020B0502020202020204" pitchFamily="34" charset="0"/>
                      </a:endParaRPr>
                    </a:p>
                  </a:txBody>
                  <a:tcPr marL="0" marR="0" marT="0" marB="0" anchor="ctr"/>
                </a:tc>
                <a:extLst>
                  <a:ext uri="{0D108BD9-81ED-4DB2-BD59-A6C34878D82A}">
                    <a16:rowId xmlns:a16="http://schemas.microsoft.com/office/drawing/2014/main" val="3214153172"/>
                  </a:ext>
                </a:extLst>
              </a:tr>
              <a:tr h="432000">
                <a:tc>
                  <a:txBody>
                    <a:bodyPr/>
                    <a:lstStyle/>
                    <a:p>
                      <a:pPr algn="ctr"/>
                      <a:r>
                        <a:rPr lang="en-US" sz="2000" b="1" i="0" dirty="0">
                          <a:latin typeface="Century Gothic" panose="020B0502020202020204" pitchFamily="34" charset="0"/>
                        </a:rPr>
                        <a:t>Isla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latin typeface="Century Gothic" panose="020B0502020202020204" pitchFamily="34" charset="0"/>
                        </a:rPr>
                        <a:t>0.9</a:t>
                      </a:r>
                    </a:p>
                  </a:txBody>
                  <a:tcPr marL="0" marR="0" marT="0" marB="0" anchor="ctr">
                    <a:lnL w="12700" cmpd="sng">
                      <a:noFill/>
                    </a:lnL>
                    <a:lnR w="1270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solidFill>
                            <a:srgbClr val="FF0000"/>
                          </a:solidFill>
                          <a:latin typeface="Century Gothic" panose="020B0502020202020204" pitchFamily="34" charset="0"/>
                        </a:rPr>
                        <a:t>m</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1942224"/>
                  </a:ext>
                </a:extLst>
              </a:tr>
            </a:tbl>
          </a:graphicData>
        </a:graphic>
      </p:graphicFrame>
      <p:grpSp>
        <p:nvGrpSpPr>
          <p:cNvPr id="9" name="Group 8">
            <a:extLst>
              <a:ext uri="{FF2B5EF4-FFF2-40B4-BE49-F238E27FC236}">
                <a16:creationId xmlns:a16="http://schemas.microsoft.com/office/drawing/2014/main" id="{B26CDB54-A101-443E-B129-C9A4AF2067D1}"/>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3943302B-85B3-4A1D-BBEF-AD273763B64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4CA6F26F-B077-4C69-A200-0698ADB41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5827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B26CDB54-A101-443E-B129-C9A4AF2067D1}"/>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3943302B-85B3-4A1D-BBEF-AD273763B64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4CA6F26F-B077-4C69-A200-0698ADB41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5" name="Picture 14">
            <a:extLst>
              <a:ext uri="{FF2B5EF4-FFF2-40B4-BE49-F238E27FC236}">
                <a16:creationId xmlns:a16="http://schemas.microsoft.com/office/drawing/2014/main" id="{BE22ACB6-C619-42C4-B091-9DC87AE5FFE5}"/>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1076825A-62A7-493D-BAD1-78C77931ED5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The children are estimating how far it is to walk to assembly.</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do you agree with and why?</a:t>
            </a: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5" name="Speech Bubble: Rectangle with Corners Rounded 24">
            <a:extLst>
              <a:ext uri="{FF2B5EF4-FFF2-40B4-BE49-F238E27FC236}">
                <a16:creationId xmlns:a16="http://schemas.microsoft.com/office/drawing/2014/main" id="{AFFFE982-4226-4E44-99D8-1A8CB0310F27}"/>
              </a:ext>
            </a:extLst>
          </p:cNvPr>
          <p:cNvSpPr/>
          <p:nvPr/>
        </p:nvSpPr>
        <p:spPr>
          <a:xfrm>
            <a:off x="2227710" y="1595537"/>
            <a:ext cx="4766400" cy="1125694"/>
          </a:xfrm>
          <a:prstGeom prst="wedgeRoundRectCallout">
            <a:avLst>
              <a:gd name="adj1" fmla="val -60227"/>
              <a:gd name="adj2" fmla="val 3875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it will be around 117     m.</a:t>
            </a:r>
          </a:p>
        </p:txBody>
      </p:sp>
      <p:sp>
        <p:nvSpPr>
          <p:cNvPr id="26" name="Rounded Rectangle 11">
            <a:extLst>
              <a:ext uri="{FF2B5EF4-FFF2-40B4-BE49-F238E27FC236}">
                <a16:creationId xmlns:a16="http://schemas.microsoft.com/office/drawing/2014/main" id="{50DBE2DA-3DF5-4A99-B77F-75D29B8969AE}"/>
              </a:ext>
            </a:extLst>
          </p:cNvPr>
          <p:cNvSpPr/>
          <p:nvPr/>
        </p:nvSpPr>
        <p:spPr>
          <a:xfrm>
            <a:off x="720672" y="2953285"/>
            <a:ext cx="944143" cy="40800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Sam</a:t>
            </a:r>
          </a:p>
        </p:txBody>
      </p:sp>
      <p:sp>
        <p:nvSpPr>
          <p:cNvPr id="27" name="Rounded Rectangle 11">
            <a:extLst>
              <a:ext uri="{FF2B5EF4-FFF2-40B4-BE49-F238E27FC236}">
                <a16:creationId xmlns:a16="http://schemas.microsoft.com/office/drawing/2014/main" id="{EFF22D6C-3E58-4BAF-BEBC-527F50C9D858}"/>
              </a:ext>
            </a:extLst>
          </p:cNvPr>
          <p:cNvSpPr/>
          <p:nvPr/>
        </p:nvSpPr>
        <p:spPr>
          <a:xfrm>
            <a:off x="7267751" y="4223892"/>
            <a:ext cx="944143" cy="40800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India</a:t>
            </a:r>
          </a:p>
        </p:txBody>
      </p:sp>
      <p:sp>
        <p:nvSpPr>
          <p:cNvPr id="28" name="Speech Bubble: Rectangle with Corners Rounded 27">
            <a:extLst>
              <a:ext uri="{FF2B5EF4-FFF2-40B4-BE49-F238E27FC236}">
                <a16:creationId xmlns:a16="http://schemas.microsoft.com/office/drawing/2014/main" id="{BFCCEFB7-BF9E-4DC6-A000-97F9C01FE11F}"/>
              </a:ext>
            </a:extLst>
          </p:cNvPr>
          <p:cNvSpPr/>
          <p:nvPr/>
        </p:nvSpPr>
        <p:spPr>
          <a:xfrm>
            <a:off x="1752600" y="2977740"/>
            <a:ext cx="4767470" cy="1125694"/>
          </a:xfrm>
          <a:prstGeom prst="wedgeRoundRectCallout">
            <a:avLst>
              <a:gd name="adj1" fmla="val 60710"/>
              <a:gd name="adj2" fmla="val 3673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it will be around 117.5cm.</a:t>
            </a:r>
          </a:p>
        </p:txBody>
      </p:sp>
      <p:graphicFrame>
        <p:nvGraphicFramePr>
          <p:cNvPr id="29" name="Table 28">
            <a:extLst>
              <a:ext uri="{FF2B5EF4-FFF2-40B4-BE49-F238E27FC236}">
                <a16:creationId xmlns:a16="http://schemas.microsoft.com/office/drawing/2014/main" id="{8C181C55-8562-4DF7-A337-F1DA471287CA}"/>
              </a:ext>
            </a:extLst>
          </p:cNvPr>
          <p:cNvGraphicFramePr>
            <a:graphicFrameLocks noGrp="1"/>
          </p:cNvGraphicFramePr>
          <p:nvPr/>
        </p:nvGraphicFramePr>
        <p:xfrm>
          <a:off x="5968223" y="1839772"/>
          <a:ext cx="216000" cy="6096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3879110176"/>
                    </a:ext>
                  </a:extLst>
                </a:gridCol>
              </a:tblGrid>
              <a:tr h="216000">
                <a:tc>
                  <a:txBody>
                    <a:bodyPr/>
                    <a:lstStyle/>
                    <a:p>
                      <a:pPr algn="ctr"/>
                      <a:r>
                        <a:rPr lang="en-GB" sz="2000" b="1" i="0"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168572"/>
                  </a:ext>
                </a:extLst>
              </a:tr>
              <a:tr h="216000">
                <a:tc>
                  <a:txBody>
                    <a:bodyPr/>
                    <a:lstStyle/>
                    <a:p>
                      <a:pPr algn="ctr"/>
                      <a:r>
                        <a:rPr lang="en-GB" sz="2000" b="1" i="0" dirty="0">
                          <a:solidFill>
                            <a:schemeClr val="tx1"/>
                          </a:solidFill>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66498565"/>
                  </a:ext>
                </a:extLst>
              </a:tr>
            </a:tbl>
          </a:graphicData>
        </a:graphic>
      </p:graphicFrame>
    </p:spTree>
    <p:extLst>
      <p:ext uri="{BB962C8B-B14F-4D97-AF65-F5344CB8AC3E}">
        <p14:creationId xmlns:p14="http://schemas.microsoft.com/office/powerpoint/2010/main" val="3602396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B26CDB54-A101-443E-B129-C9A4AF2067D1}"/>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3943302B-85B3-4A1D-BBEF-AD273763B64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4CA6F26F-B077-4C69-A200-0698ADB41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5" name="Picture 14">
            <a:extLst>
              <a:ext uri="{FF2B5EF4-FFF2-40B4-BE49-F238E27FC236}">
                <a16:creationId xmlns:a16="http://schemas.microsoft.com/office/drawing/2014/main" id="{BE22ACB6-C619-42C4-B091-9DC87AE5FFE5}"/>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1076825A-62A7-493D-BAD1-78C77931ED5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The children are estimating how far it is to walk to assembly.</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do you agree with and why?</a:t>
            </a:r>
            <a:endParaRPr lang="en-GB" sz="3200" b="1" dirty="0">
              <a:solidFill>
                <a:schemeClr val="tx1"/>
              </a:solidFill>
              <a:latin typeface="Century Gothic" panose="020B0502020202020204" pitchFamily="34" charset="0"/>
              <a:sym typeface="Wingdings" panose="05000000000000000000" pitchFamily="2" charset="2"/>
            </a:endParaRPr>
          </a:p>
          <a:p>
            <a:pPr lvl="0" defTabSz="514350">
              <a:defRPr/>
            </a:pP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 agree with Sam because…</a:t>
            </a:r>
          </a:p>
          <a:p>
            <a:pPr lvl="0" algn="ctr"/>
            <a:endParaRPr lang="en-GB" sz="2000" b="1" dirty="0">
              <a:solidFill>
                <a:schemeClr val="tx1"/>
              </a:solidFill>
              <a:latin typeface="Century Gothic" panose="020B0502020202020204" pitchFamily="34" charset="0"/>
            </a:endParaRPr>
          </a:p>
        </p:txBody>
      </p:sp>
      <p:sp>
        <p:nvSpPr>
          <p:cNvPr id="25" name="Speech Bubble: Rectangle with Corners Rounded 24">
            <a:extLst>
              <a:ext uri="{FF2B5EF4-FFF2-40B4-BE49-F238E27FC236}">
                <a16:creationId xmlns:a16="http://schemas.microsoft.com/office/drawing/2014/main" id="{AFFFE982-4226-4E44-99D8-1A8CB0310F27}"/>
              </a:ext>
            </a:extLst>
          </p:cNvPr>
          <p:cNvSpPr/>
          <p:nvPr/>
        </p:nvSpPr>
        <p:spPr>
          <a:xfrm>
            <a:off x="2227710" y="1595537"/>
            <a:ext cx="4766400" cy="1125694"/>
          </a:xfrm>
          <a:prstGeom prst="wedgeRoundRectCallout">
            <a:avLst>
              <a:gd name="adj1" fmla="val -60227"/>
              <a:gd name="adj2" fmla="val 3875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it will be around 117     m.</a:t>
            </a:r>
          </a:p>
        </p:txBody>
      </p:sp>
      <p:sp>
        <p:nvSpPr>
          <p:cNvPr id="26" name="Rounded Rectangle 11">
            <a:extLst>
              <a:ext uri="{FF2B5EF4-FFF2-40B4-BE49-F238E27FC236}">
                <a16:creationId xmlns:a16="http://schemas.microsoft.com/office/drawing/2014/main" id="{50DBE2DA-3DF5-4A99-B77F-75D29B8969AE}"/>
              </a:ext>
            </a:extLst>
          </p:cNvPr>
          <p:cNvSpPr/>
          <p:nvPr/>
        </p:nvSpPr>
        <p:spPr>
          <a:xfrm>
            <a:off x="720672" y="2953285"/>
            <a:ext cx="944143" cy="40800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Sam</a:t>
            </a:r>
          </a:p>
        </p:txBody>
      </p:sp>
      <p:sp>
        <p:nvSpPr>
          <p:cNvPr id="27" name="Rounded Rectangle 11">
            <a:extLst>
              <a:ext uri="{FF2B5EF4-FFF2-40B4-BE49-F238E27FC236}">
                <a16:creationId xmlns:a16="http://schemas.microsoft.com/office/drawing/2014/main" id="{EFF22D6C-3E58-4BAF-BEBC-527F50C9D858}"/>
              </a:ext>
            </a:extLst>
          </p:cNvPr>
          <p:cNvSpPr/>
          <p:nvPr/>
        </p:nvSpPr>
        <p:spPr>
          <a:xfrm>
            <a:off x="7267751" y="4223892"/>
            <a:ext cx="944143" cy="40800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India</a:t>
            </a:r>
          </a:p>
        </p:txBody>
      </p:sp>
      <p:sp>
        <p:nvSpPr>
          <p:cNvPr id="28" name="Speech Bubble: Rectangle with Corners Rounded 27">
            <a:extLst>
              <a:ext uri="{FF2B5EF4-FFF2-40B4-BE49-F238E27FC236}">
                <a16:creationId xmlns:a16="http://schemas.microsoft.com/office/drawing/2014/main" id="{BFCCEFB7-BF9E-4DC6-A000-97F9C01FE11F}"/>
              </a:ext>
            </a:extLst>
          </p:cNvPr>
          <p:cNvSpPr/>
          <p:nvPr/>
        </p:nvSpPr>
        <p:spPr>
          <a:xfrm>
            <a:off x="1752600" y="2977740"/>
            <a:ext cx="4767470" cy="1125694"/>
          </a:xfrm>
          <a:prstGeom prst="wedgeRoundRectCallout">
            <a:avLst>
              <a:gd name="adj1" fmla="val 60710"/>
              <a:gd name="adj2" fmla="val 3673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it will be around 117.5cm.</a:t>
            </a:r>
          </a:p>
        </p:txBody>
      </p:sp>
      <p:graphicFrame>
        <p:nvGraphicFramePr>
          <p:cNvPr id="29" name="Table 28">
            <a:extLst>
              <a:ext uri="{FF2B5EF4-FFF2-40B4-BE49-F238E27FC236}">
                <a16:creationId xmlns:a16="http://schemas.microsoft.com/office/drawing/2014/main" id="{8C181C55-8562-4DF7-A337-F1DA471287CA}"/>
              </a:ext>
            </a:extLst>
          </p:cNvPr>
          <p:cNvGraphicFramePr>
            <a:graphicFrameLocks noGrp="1"/>
          </p:cNvGraphicFramePr>
          <p:nvPr/>
        </p:nvGraphicFramePr>
        <p:xfrm>
          <a:off x="5968223" y="1839772"/>
          <a:ext cx="216000" cy="6096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3879110176"/>
                    </a:ext>
                  </a:extLst>
                </a:gridCol>
              </a:tblGrid>
              <a:tr h="216000">
                <a:tc>
                  <a:txBody>
                    <a:bodyPr/>
                    <a:lstStyle/>
                    <a:p>
                      <a:pPr algn="ctr"/>
                      <a:r>
                        <a:rPr lang="en-GB" sz="2000" b="1" i="0"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168572"/>
                  </a:ext>
                </a:extLst>
              </a:tr>
              <a:tr h="216000">
                <a:tc>
                  <a:txBody>
                    <a:bodyPr/>
                    <a:lstStyle/>
                    <a:p>
                      <a:pPr algn="ctr"/>
                      <a:r>
                        <a:rPr lang="en-GB" sz="2000" b="1" i="0" dirty="0">
                          <a:solidFill>
                            <a:schemeClr val="tx1"/>
                          </a:solidFill>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66498565"/>
                  </a:ext>
                </a:extLst>
              </a:tr>
            </a:tbl>
          </a:graphicData>
        </a:graphic>
      </p:graphicFrame>
    </p:spTree>
    <p:extLst>
      <p:ext uri="{BB962C8B-B14F-4D97-AF65-F5344CB8AC3E}">
        <p14:creationId xmlns:p14="http://schemas.microsoft.com/office/powerpoint/2010/main" val="1309270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B26CDB54-A101-443E-B129-C9A4AF2067D1}"/>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3943302B-85B3-4A1D-BBEF-AD273763B64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4CA6F26F-B077-4C69-A200-0698ADB41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5" name="Picture 14">
            <a:extLst>
              <a:ext uri="{FF2B5EF4-FFF2-40B4-BE49-F238E27FC236}">
                <a16:creationId xmlns:a16="http://schemas.microsoft.com/office/drawing/2014/main" id="{BE22ACB6-C619-42C4-B091-9DC87AE5FFE5}"/>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1076825A-62A7-493D-BAD1-78C77931ED5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The children are estimating how far it is to walk to assembly.</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do you agree with and why?</a:t>
            </a:r>
            <a:endParaRPr lang="en-GB" sz="3200" b="1" dirty="0">
              <a:solidFill>
                <a:schemeClr val="tx1"/>
              </a:solidFill>
              <a:latin typeface="Century Gothic" panose="020B0502020202020204" pitchFamily="34" charset="0"/>
              <a:sym typeface="Wingdings" panose="05000000000000000000" pitchFamily="2" charset="2"/>
            </a:endParaRPr>
          </a:p>
          <a:p>
            <a:pPr lvl="0"/>
            <a:endParaRPr lang="en-GB" sz="2000" b="1" dirty="0">
              <a:solidFill>
                <a:schemeClr val="tx1"/>
              </a:solidFill>
              <a:latin typeface="Century Gothic" panose="020B0502020202020204" pitchFamily="34" charset="0"/>
            </a:endParaRPr>
          </a:p>
          <a:p>
            <a:pPr defTabSz="514350">
              <a:defRPr/>
            </a:pPr>
            <a:r>
              <a:rPr lang="en-GB" sz="2000" b="1" dirty="0">
                <a:solidFill>
                  <a:srgbClr val="FF0000"/>
                </a:solidFill>
                <a:latin typeface="Century Gothic" panose="020B0502020202020204" pitchFamily="34" charset="0"/>
              </a:rPr>
              <a:t>Various answers, for example:</a:t>
            </a:r>
          </a:p>
          <a:p>
            <a:pPr lvl="0"/>
            <a:r>
              <a:rPr lang="en-GB" sz="2000" b="1" dirty="0">
                <a:solidFill>
                  <a:srgbClr val="FF0000"/>
                </a:solidFill>
                <a:latin typeface="Century Gothic" panose="020B0502020202020204" pitchFamily="34" charset="0"/>
              </a:rPr>
              <a:t>I agree with Sam because metres greater unit of measure than cm. In context, 117.5 cm is about the length of a table.</a:t>
            </a: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5" name="Speech Bubble: Rectangle with Corners Rounded 24">
            <a:extLst>
              <a:ext uri="{FF2B5EF4-FFF2-40B4-BE49-F238E27FC236}">
                <a16:creationId xmlns:a16="http://schemas.microsoft.com/office/drawing/2014/main" id="{AFFFE982-4226-4E44-99D8-1A8CB0310F27}"/>
              </a:ext>
            </a:extLst>
          </p:cNvPr>
          <p:cNvSpPr/>
          <p:nvPr/>
        </p:nvSpPr>
        <p:spPr>
          <a:xfrm>
            <a:off x="2227710" y="1595537"/>
            <a:ext cx="4766400" cy="1125694"/>
          </a:xfrm>
          <a:prstGeom prst="wedgeRoundRectCallout">
            <a:avLst>
              <a:gd name="adj1" fmla="val -60227"/>
              <a:gd name="adj2" fmla="val 3875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it will be around 117     m.</a:t>
            </a:r>
          </a:p>
        </p:txBody>
      </p:sp>
      <p:sp>
        <p:nvSpPr>
          <p:cNvPr id="26" name="Rounded Rectangle 11">
            <a:extLst>
              <a:ext uri="{FF2B5EF4-FFF2-40B4-BE49-F238E27FC236}">
                <a16:creationId xmlns:a16="http://schemas.microsoft.com/office/drawing/2014/main" id="{50DBE2DA-3DF5-4A99-B77F-75D29B8969AE}"/>
              </a:ext>
            </a:extLst>
          </p:cNvPr>
          <p:cNvSpPr/>
          <p:nvPr/>
        </p:nvSpPr>
        <p:spPr>
          <a:xfrm>
            <a:off x="720672" y="2953285"/>
            <a:ext cx="944143" cy="40800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Sam</a:t>
            </a:r>
          </a:p>
        </p:txBody>
      </p:sp>
      <p:sp>
        <p:nvSpPr>
          <p:cNvPr id="27" name="Rounded Rectangle 11">
            <a:extLst>
              <a:ext uri="{FF2B5EF4-FFF2-40B4-BE49-F238E27FC236}">
                <a16:creationId xmlns:a16="http://schemas.microsoft.com/office/drawing/2014/main" id="{EFF22D6C-3E58-4BAF-BEBC-527F50C9D858}"/>
              </a:ext>
            </a:extLst>
          </p:cNvPr>
          <p:cNvSpPr/>
          <p:nvPr/>
        </p:nvSpPr>
        <p:spPr>
          <a:xfrm>
            <a:off x="7267751" y="4223892"/>
            <a:ext cx="944143" cy="40800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India</a:t>
            </a:r>
          </a:p>
        </p:txBody>
      </p:sp>
      <p:sp>
        <p:nvSpPr>
          <p:cNvPr id="28" name="Speech Bubble: Rectangle with Corners Rounded 27">
            <a:extLst>
              <a:ext uri="{FF2B5EF4-FFF2-40B4-BE49-F238E27FC236}">
                <a16:creationId xmlns:a16="http://schemas.microsoft.com/office/drawing/2014/main" id="{BFCCEFB7-BF9E-4DC6-A000-97F9C01FE11F}"/>
              </a:ext>
            </a:extLst>
          </p:cNvPr>
          <p:cNvSpPr/>
          <p:nvPr/>
        </p:nvSpPr>
        <p:spPr>
          <a:xfrm>
            <a:off x="1752600" y="2977740"/>
            <a:ext cx="4767470" cy="1125694"/>
          </a:xfrm>
          <a:prstGeom prst="wedgeRoundRectCallout">
            <a:avLst>
              <a:gd name="adj1" fmla="val 60710"/>
              <a:gd name="adj2" fmla="val 3673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think it will be around 117.5cm.</a:t>
            </a:r>
          </a:p>
        </p:txBody>
      </p:sp>
      <p:graphicFrame>
        <p:nvGraphicFramePr>
          <p:cNvPr id="29" name="Table 28">
            <a:extLst>
              <a:ext uri="{FF2B5EF4-FFF2-40B4-BE49-F238E27FC236}">
                <a16:creationId xmlns:a16="http://schemas.microsoft.com/office/drawing/2014/main" id="{8C181C55-8562-4DF7-A337-F1DA471287CA}"/>
              </a:ext>
            </a:extLst>
          </p:cNvPr>
          <p:cNvGraphicFramePr>
            <a:graphicFrameLocks noGrp="1"/>
          </p:cNvGraphicFramePr>
          <p:nvPr/>
        </p:nvGraphicFramePr>
        <p:xfrm>
          <a:off x="5968223" y="1839772"/>
          <a:ext cx="216000" cy="6096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3879110176"/>
                    </a:ext>
                  </a:extLst>
                </a:gridCol>
              </a:tblGrid>
              <a:tr h="216000">
                <a:tc>
                  <a:txBody>
                    <a:bodyPr/>
                    <a:lstStyle/>
                    <a:p>
                      <a:pPr algn="ctr"/>
                      <a:r>
                        <a:rPr lang="en-GB" sz="2000" b="1" i="0"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9168572"/>
                  </a:ext>
                </a:extLst>
              </a:tr>
              <a:tr h="216000">
                <a:tc>
                  <a:txBody>
                    <a:bodyPr/>
                    <a:lstStyle/>
                    <a:p>
                      <a:pPr algn="ctr"/>
                      <a:r>
                        <a:rPr lang="en-GB" sz="2000" b="1" i="0" dirty="0">
                          <a:solidFill>
                            <a:schemeClr val="tx1"/>
                          </a:solidFill>
                          <a:latin typeface="Century Gothic" panose="020B0502020202020204" pitchFamily="34" charset="0"/>
                        </a:rPr>
                        <a:t>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66498565"/>
                  </a:ext>
                </a:extLst>
              </a:tr>
            </a:tbl>
          </a:graphicData>
        </a:graphic>
      </p:graphicFrame>
    </p:spTree>
    <p:extLst>
      <p:ext uri="{BB962C8B-B14F-4D97-AF65-F5344CB8AC3E}">
        <p14:creationId xmlns:p14="http://schemas.microsoft.com/office/powerpoint/2010/main" val="1937617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819DDE15-8305-4CD0-8D10-7697D4BA2BF5}"/>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A bottle of lemonade has a volume of approximately 1 litre when half-full.</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Estimate the volume for the following:</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id="{03EB7A03-0007-40E3-86A9-4D515AFB38A6}"/>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78CE634C-4767-4C10-BCE3-274A9880BBE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76F5D765-8E43-4B0E-A66C-88C0B4569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4" name="Table 13">
            <a:extLst>
              <a:ext uri="{FF2B5EF4-FFF2-40B4-BE49-F238E27FC236}">
                <a16:creationId xmlns:a16="http://schemas.microsoft.com/office/drawing/2014/main" id="{A7EFECE2-2749-418B-8264-04348BC4788B}"/>
              </a:ext>
            </a:extLst>
          </p:cNvPr>
          <p:cNvGraphicFramePr>
            <a:graphicFrameLocks noGrp="1"/>
          </p:cNvGraphicFramePr>
          <p:nvPr>
            <p:extLst>
              <p:ext uri="{D42A27DB-BD31-4B8C-83A1-F6EECF244321}">
                <p14:modId xmlns:p14="http://schemas.microsoft.com/office/powerpoint/2010/main" val="3434120577"/>
              </p:ext>
            </p:extLst>
          </p:nvPr>
        </p:nvGraphicFramePr>
        <p:xfrm>
          <a:off x="1461977" y="2485878"/>
          <a:ext cx="6220046" cy="2160000"/>
        </p:xfrm>
        <a:graphic>
          <a:graphicData uri="http://schemas.openxmlformats.org/drawingml/2006/table">
            <a:tbl>
              <a:tblPr firstRow="1" bandRow="1">
                <a:tableStyleId>{5940675A-B579-460E-94D1-54222C63F5DA}</a:tableStyleId>
              </a:tblPr>
              <a:tblGrid>
                <a:gridCol w="4447510">
                  <a:extLst>
                    <a:ext uri="{9D8B030D-6E8A-4147-A177-3AD203B41FA5}">
                      <a16:colId xmlns:a16="http://schemas.microsoft.com/office/drawing/2014/main" val="617068663"/>
                    </a:ext>
                  </a:extLst>
                </a:gridCol>
                <a:gridCol w="1772536">
                  <a:extLst>
                    <a:ext uri="{9D8B030D-6E8A-4147-A177-3AD203B41FA5}">
                      <a16:colId xmlns:a16="http://schemas.microsoft.com/office/drawing/2014/main" val="738339332"/>
                    </a:ext>
                  </a:extLst>
                </a:gridCol>
              </a:tblGrid>
              <a:tr h="540000">
                <a:tc>
                  <a:txBody>
                    <a:bodyPr/>
                    <a:lstStyle/>
                    <a:p>
                      <a:pPr algn="ctr"/>
                      <a:r>
                        <a:rPr lang="en-US" sz="2000" b="1" i="0" dirty="0">
                          <a:latin typeface="Century Gothic" panose="020B0502020202020204" pitchFamily="34" charset="0"/>
                        </a:rPr>
                        <a:t>a bath that is full</a:t>
                      </a:r>
                    </a:p>
                  </a:txBody>
                  <a:tcPr anchor="ctr">
                    <a:solidFill>
                      <a:schemeClr val="bg1"/>
                    </a:solidFill>
                  </a:tcPr>
                </a:tc>
                <a:tc>
                  <a:txBody>
                    <a:bodyPr/>
                    <a:lstStyle/>
                    <a:p>
                      <a:pPr algn="ctr"/>
                      <a:endParaRPr lang="en-US" sz="2000" b="1" i="0"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4102207407"/>
                  </a:ext>
                </a:extLst>
              </a:tr>
              <a:tr h="540000">
                <a:tc>
                  <a:txBody>
                    <a:bodyPr/>
                    <a:lstStyle/>
                    <a:p>
                      <a:pPr algn="ctr"/>
                      <a:r>
                        <a:rPr lang="en-US" sz="2000" b="1" i="0" dirty="0">
                          <a:latin typeface="Century Gothic" panose="020B0502020202020204" pitchFamily="34" charset="0"/>
                        </a:rPr>
                        <a:t>a sink that is half-full</a:t>
                      </a:r>
                    </a:p>
                  </a:txBody>
                  <a:tcPr anchor="ctr">
                    <a:solidFill>
                      <a:schemeClr val="bg1"/>
                    </a:solidFill>
                  </a:tcPr>
                </a:tc>
                <a:tc>
                  <a:txBody>
                    <a:bodyPr/>
                    <a:lstStyle/>
                    <a:p>
                      <a:pPr algn="ctr"/>
                      <a:endParaRPr lang="en-US" sz="2000" b="1" i="0"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896324935"/>
                  </a:ext>
                </a:extLst>
              </a:tr>
              <a:tr h="540000">
                <a:tc>
                  <a:txBody>
                    <a:bodyPr/>
                    <a:lstStyle/>
                    <a:p>
                      <a:pPr algn="ctr"/>
                      <a:r>
                        <a:rPr lang="en-US" sz="2000" b="1" i="0" dirty="0">
                          <a:latin typeface="Century Gothic" panose="020B0502020202020204" pitchFamily="34" charset="0"/>
                        </a:rPr>
                        <a:t>a full can of pop</a:t>
                      </a:r>
                    </a:p>
                  </a:txBody>
                  <a:tcPr anchor="ctr">
                    <a:solidFill>
                      <a:schemeClr val="bg1"/>
                    </a:solidFill>
                  </a:tcPr>
                </a:tc>
                <a:tc>
                  <a:txBody>
                    <a:bodyPr/>
                    <a:lstStyle/>
                    <a:p>
                      <a:pPr algn="ctr"/>
                      <a:endParaRPr lang="en-US" sz="2000" b="1" i="0"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3502004512"/>
                  </a:ext>
                </a:extLst>
              </a:tr>
              <a:tr h="540000">
                <a:tc>
                  <a:txBody>
                    <a:bodyPr/>
                    <a:lstStyle/>
                    <a:p>
                      <a:pPr algn="ctr"/>
                      <a:r>
                        <a:rPr lang="en-US" sz="2000" b="1" i="0" dirty="0">
                          <a:latin typeface="Century Gothic" panose="020B0502020202020204" pitchFamily="34" charset="0"/>
                        </a:rPr>
                        <a:t>a cup of coffee that is half-empty</a:t>
                      </a:r>
                    </a:p>
                  </a:txBody>
                  <a:tcPr anchor="ctr">
                    <a:solidFill>
                      <a:schemeClr val="bg1"/>
                    </a:solidFill>
                  </a:tcPr>
                </a:tc>
                <a:tc>
                  <a:txBody>
                    <a:bodyPr/>
                    <a:lstStyle/>
                    <a:p>
                      <a:pPr algn="ctr"/>
                      <a:endParaRPr lang="en-US" sz="2000" b="1" i="0"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3237928125"/>
                  </a:ext>
                </a:extLst>
              </a:tr>
            </a:tbl>
          </a:graphicData>
        </a:graphic>
      </p:graphicFrame>
    </p:spTree>
    <p:extLst>
      <p:ext uri="{BB962C8B-B14F-4D97-AF65-F5344CB8AC3E}">
        <p14:creationId xmlns:p14="http://schemas.microsoft.com/office/powerpoint/2010/main" val="145782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4 – Converting Units – Metric Measures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defRPr/>
            </a:pPr>
            <a:r>
              <a:rPr lang="en-GB" sz="1200" b="1" dirty="0">
                <a:solidFill>
                  <a:prstClr val="black"/>
                </a:solidFill>
                <a:latin typeface="Century Gothic" panose="020B0502020202020204" pitchFamily="34" charset="0"/>
              </a:rPr>
              <a:t>Mathematics Year 6: </a:t>
            </a:r>
            <a:r>
              <a:rPr lang="en-GB" sz="1200" b="1" dirty="0">
                <a:solidFill>
                  <a:schemeClr val="tx1"/>
                </a:solidFill>
                <a:latin typeface="Century Gothic" panose="020B0502020202020204" pitchFamily="34" charset="0"/>
              </a:rPr>
              <a:t>(6M5) </a:t>
            </a:r>
            <a:r>
              <a:rPr lang="en-GB" sz="1200" b="1" dirty="0">
                <a:latin typeface="Century Gothic" panose="020B0502020202020204" pitchFamily="34" charset="0"/>
                <a:hlinkClick r:id="rId3"/>
              </a:rPr>
              <a:t>Use, read, write and convert between standard units, converting measurements of length, mass, volume and time from a smaller unit of measure to a larger unit, and vice versa, using decimal notation to up to three decimal places</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 </a:t>
            </a:r>
            <a:r>
              <a:rPr lang="en-GB" sz="1200" b="1" dirty="0">
                <a:solidFill>
                  <a:schemeClr val="tx1"/>
                </a:solidFill>
                <a:latin typeface="Century Gothic" panose="020B0502020202020204" pitchFamily="34" charset="0"/>
              </a:rPr>
              <a:t>(6M9) </a:t>
            </a:r>
            <a:r>
              <a:rPr lang="en-GB" sz="1200" b="1" dirty="0">
                <a:latin typeface="Century Gothic" panose="020B0502020202020204" pitchFamily="34" charset="0"/>
                <a:hlinkClick r:id="rId4"/>
              </a:rPr>
              <a:t>Solve problems involving the calculation and conversion of units of measure, using decimal notation up to three decimal places where appropriate</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6 Converting Units</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71CD4258-F1C4-4E94-B536-BD17A6B48501}"/>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529A02BF-AAA9-4D30-B6F7-C973CD94EED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6317A1B2-B804-4D93-A4DA-DE6F7A7BA3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819DDE15-8305-4CD0-8D10-7697D4BA2BF5}"/>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A bottle of lemonade has a volume of approximately 1 litre when half-full.</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Estimate the volume for the following:</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Various answers, for example: as shown above.</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C51C5330-D4E8-994D-87A7-9F4D7C6B6A17}"/>
              </a:ext>
            </a:extLst>
          </p:cNvPr>
          <p:cNvGraphicFramePr>
            <a:graphicFrameLocks noGrp="1"/>
          </p:cNvGraphicFramePr>
          <p:nvPr>
            <p:extLst>
              <p:ext uri="{D42A27DB-BD31-4B8C-83A1-F6EECF244321}">
                <p14:modId xmlns:p14="http://schemas.microsoft.com/office/powerpoint/2010/main" val="1856596945"/>
              </p:ext>
            </p:extLst>
          </p:nvPr>
        </p:nvGraphicFramePr>
        <p:xfrm>
          <a:off x="1461977" y="2485878"/>
          <a:ext cx="6220046" cy="2160000"/>
        </p:xfrm>
        <a:graphic>
          <a:graphicData uri="http://schemas.openxmlformats.org/drawingml/2006/table">
            <a:tbl>
              <a:tblPr firstRow="1" bandRow="1">
                <a:tableStyleId>{5940675A-B579-460E-94D1-54222C63F5DA}</a:tableStyleId>
              </a:tblPr>
              <a:tblGrid>
                <a:gridCol w="4447510">
                  <a:extLst>
                    <a:ext uri="{9D8B030D-6E8A-4147-A177-3AD203B41FA5}">
                      <a16:colId xmlns:a16="http://schemas.microsoft.com/office/drawing/2014/main" val="617068663"/>
                    </a:ext>
                  </a:extLst>
                </a:gridCol>
                <a:gridCol w="1772536">
                  <a:extLst>
                    <a:ext uri="{9D8B030D-6E8A-4147-A177-3AD203B41FA5}">
                      <a16:colId xmlns:a16="http://schemas.microsoft.com/office/drawing/2014/main" val="738339332"/>
                    </a:ext>
                  </a:extLst>
                </a:gridCol>
              </a:tblGrid>
              <a:tr h="540000">
                <a:tc>
                  <a:txBody>
                    <a:bodyPr/>
                    <a:lstStyle/>
                    <a:p>
                      <a:pPr algn="ctr"/>
                      <a:r>
                        <a:rPr lang="en-US" sz="2000" b="1" i="0" dirty="0">
                          <a:latin typeface="Century Gothic" panose="020B0502020202020204" pitchFamily="34" charset="0"/>
                        </a:rPr>
                        <a:t>a bath that is full</a:t>
                      </a:r>
                    </a:p>
                  </a:txBody>
                  <a:tcPr anchor="ctr">
                    <a:solidFill>
                      <a:schemeClr val="bg1"/>
                    </a:solidFill>
                  </a:tcPr>
                </a:tc>
                <a:tc>
                  <a:txBody>
                    <a:bodyPr/>
                    <a:lstStyle/>
                    <a:p>
                      <a:pPr algn="ctr"/>
                      <a:r>
                        <a:rPr lang="en-US" sz="2000" b="1" i="0" dirty="0">
                          <a:solidFill>
                            <a:srgbClr val="FF0000"/>
                          </a:solidFill>
                          <a:latin typeface="Century Gothic" panose="020B0502020202020204" pitchFamily="34" charset="0"/>
                        </a:rPr>
                        <a:t>120L</a:t>
                      </a:r>
                    </a:p>
                  </a:txBody>
                  <a:tcPr anchor="ctr">
                    <a:solidFill>
                      <a:schemeClr val="bg1"/>
                    </a:solidFill>
                  </a:tcPr>
                </a:tc>
                <a:extLst>
                  <a:ext uri="{0D108BD9-81ED-4DB2-BD59-A6C34878D82A}">
                    <a16:rowId xmlns:a16="http://schemas.microsoft.com/office/drawing/2014/main" val="4102207407"/>
                  </a:ext>
                </a:extLst>
              </a:tr>
              <a:tr h="540000">
                <a:tc>
                  <a:txBody>
                    <a:bodyPr/>
                    <a:lstStyle/>
                    <a:p>
                      <a:pPr algn="ctr"/>
                      <a:r>
                        <a:rPr lang="en-US" sz="2000" b="1" i="0" dirty="0">
                          <a:latin typeface="Century Gothic" panose="020B0502020202020204" pitchFamily="34" charset="0"/>
                        </a:rPr>
                        <a:t>a sink that is half-full</a:t>
                      </a:r>
                    </a:p>
                  </a:txBody>
                  <a:tcPr anchor="ctr">
                    <a:solidFill>
                      <a:schemeClr val="bg1"/>
                    </a:solidFill>
                  </a:tcPr>
                </a:tc>
                <a:tc>
                  <a:txBody>
                    <a:bodyPr/>
                    <a:lstStyle/>
                    <a:p>
                      <a:pPr algn="ctr"/>
                      <a:r>
                        <a:rPr lang="en-US" sz="2000" b="1" i="0" dirty="0">
                          <a:solidFill>
                            <a:srgbClr val="FF0000"/>
                          </a:solidFill>
                          <a:latin typeface="Century Gothic" panose="020B0502020202020204" pitchFamily="34" charset="0"/>
                        </a:rPr>
                        <a:t>5L</a:t>
                      </a:r>
                    </a:p>
                  </a:txBody>
                  <a:tcPr anchor="ctr">
                    <a:solidFill>
                      <a:schemeClr val="bg1"/>
                    </a:solidFill>
                  </a:tcPr>
                </a:tc>
                <a:extLst>
                  <a:ext uri="{0D108BD9-81ED-4DB2-BD59-A6C34878D82A}">
                    <a16:rowId xmlns:a16="http://schemas.microsoft.com/office/drawing/2014/main" val="896324935"/>
                  </a:ext>
                </a:extLst>
              </a:tr>
              <a:tr h="540000">
                <a:tc>
                  <a:txBody>
                    <a:bodyPr/>
                    <a:lstStyle/>
                    <a:p>
                      <a:pPr algn="ctr"/>
                      <a:r>
                        <a:rPr lang="en-US" sz="2000" b="1" i="0" dirty="0">
                          <a:latin typeface="Century Gothic" panose="020B0502020202020204" pitchFamily="34" charset="0"/>
                        </a:rPr>
                        <a:t>a full can of pop</a:t>
                      </a:r>
                    </a:p>
                  </a:txBody>
                  <a:tcPr anchor="ctr">
                    <a:solidFill>
                      <a:schemeClr val="bg1"/>
                    </a:solidFill>
                  </a:tcPr>
                </a:tc>
                <a:tc>
                  <a:txBody>
                    <a:bodyPr/>
                    <a:lstStyle/>
                    <a:p>
                      <a:pPr algn="ctr"/>
                      <a:r>
                        <a:rPr lang="en-US" sz="2000" b="1" i="0" dirty="0">
                          <a:solidFill>
                            <a:srgbClr val="FF0000"/>
                          </a:solidFill>
                          <a:latin typeface="Century Gothic" panose="020B0502020202020204" pitchFamily="34" charset="0"/>
                        </a:rPr>
                        <a:t>330ml</a:t>
                      </a:r>
                    </a:p>
                  </a:txBody>
                  <a:tcPr anchor="ctr">
                    <a:solidFill>
                      <a:schemeClr val="bg1"/>
                    </a:solidFill>
                  </a:tcPr>
                </a:tc>
                <a:extLst>
                  <a:ext uri="{0D108BD9-81ED-4DB2-BD59-A6C34878D82A}">
                    <a16:rowId xmlns:a16="http://schemas.microsoft.com/office/drawing/2014/main" val="3502004512"/>
                  </a:ext>
                </a:extLst>
              </a:tr>
              <a:tr h="540000">
                <a:tc>
                  <a:txBody>
                    <a:bodyPr/>
                    <a:lstStyle/>
                    <a:p>
                      <a:pPr algn="ctr"/>
                      <a:r>
                        <a:rPr lang="en-US" sz="2000" b="1" i="0" dirty="0">
                          <a:latin typeface="Century Gothic" panose="020B0502020202020204" pitchFamily="34" charset="0"/>
                        </a:rPr>
                        <a:t>a cup of coffee that is half-empty</a:t>
                      </a:r>
                    </a:p>
                  </a:txBody>
                  <a:tcPr anchor="ctr">
                    <a:solidFill>
                      <a:schemeClr val="bg1"/>
                    </a:solidFill>
                  </a:tcPr>
                </a:tc>
                <a:tc>
                  <a:txBody>
                    <a:bodyPr/>
                    <a:lstStyle/>
                    <a:p>
                      <a:pPr algn="ctr"/>
                      <a:r>
                        <a:rPr lang="en-US" sz="2000" b="1" i="0" dirty="0">
                          <a:solidFill>
                            <a:srgbClr val="FF0000"/>
                          </a:solidFill>
                          <a:latin typeface="Century Gothic" panose="020B0502020202020204" pitchFamily="34" charset="0"/>
                        </a:rPr>
                        <a:t>0.2L</a:t>
                      </a:r>
                    </a:p>
                  </a:txBody>
                  <a:tcPr anchor="ctr">
                    <a:solidFill>
                      <a:schemeClr val="bg1"/>
                    </a:solidFill>
                  </a:tcPr>
                </a:tc>
                <a:extLst>
                  <a:ext uri="{0D108BD9-81ED-4DB2-BD59-A6C34878D82A}">
                    <a16:rowId xmlns:a16="http://schemas.microsoft.com/office/drawing/2014/main" val="3237928125"/>
                  </a:ext>
                </a:extLst>
              </a:tr>
            </a:tbl>
          </a:graphicData>
        </a:graphic>
      </p:graphicFrame>
      <p:grpSp>
        <p:nvGrpSpPr>
          <p:cNvPr id="10" name="Group 9">
            <a:extLst>
              <a:ext uri="{FF2B5EF4-FFF2-40B4-BE49-F238E27FC236}">
                <a16:creationId xmlns:a16="http://schemas.microsoft.com/office/drawing/2014/main" id="{03EB7A03-0007-40E3-86A9-4D515AFB38A6}"/>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78CE634C-4767-4C10-BCE3-274A9880BBE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76F5D765-8E43-4B0E-A66C-88C0B4569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7145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Spring Block 4 – Converting Units</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Metric Measures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3C4E5AD8-EB41-4EF9-A0DB-7D5D183EFFE5}"/>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F3C8168B-DBBE-4078-A739-2FDA482B0B3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9FE12D26-290D-4E2C-A8D2-29C0E30C2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unit of measurements to their abbreviations.</a:t>
            </a:r>
          </a:p>
        </p:txBody>
      </p:sp>
      <p:grpSp>
        <p:nvGrpSpPr>
          <p:cNvPr id="21" name="Group 20">
            <a:extLst>
              <a:ext uri="{FF2B5EF4-FFF2-40B4-BE49-F238E27FC236}">
                <a16:creationId xmlns:a16="http://schemas.microsoft.com/office/drawing/2014/main" id="{A0DAB96B-8487-402B-A8EE-2DD9C829389B}"/>
              </a:ext>
            </a:extLst>
          </p:cNvPr>
          <p:cNvGrpSpPr/>
          <p:nvPr/>
        </p:nvGrpSpPr>
        <p:grpSpPr>
          <a:xfrm>
            <a:off x="59531" y="6454317"/>
            <a:ext cx="1238534" cy="403683"/>
            <a:chOff x="68077" y="6454317"/>
            <a:chExt cx="1238534" cy="403683"/>
          </a:xfrm>
        </p:grpSpPr>
        <p:sp>
          <p:nvSpPr>
            <p:cNvPr id="22" name="TextBox 21">
              <a:extLst>
                <a:ext uri="{FF2B5EF4-FFF2-40B4-BE49-F238E27FC236}">
                  <a16:creationId xmlns:a16="http://schemas.microsoft.com/office/drawing/2014/main" id="{5007C420-7889-4BD4-9C9A-3431B579778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43C99E9D-A31C-4878-A7C8-42014F37B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2" name="Group 1">
            <a:extLst>
              <a:ext uri="{FF2B5EF4-FFF2-40B4-BE49-F238E27FC236}">
                <a16:creationId xmlns:a16="http://schemas.microsoft.com/office/drawing/2014/main" id="{D243564E-553C-4EE6-B5E0-53353BD2F470}"/>
              </a:ext>
            </a:extLst>
          </p:cNvPr>
          <p:cNvGrpSpPr/>
          <p:nvPr/>
        </p:nvGrpSpPr>
        <p:grpSpPr>
          <a:xfrm>
            <a:off x="1703189" y="1758666"/>
            <a:ext cx="5737623" cy="3694290"/>
            <a:chOff x="1683824" y="1453864"/>
            <a:chExt cx="5737623" cy="3694290"/>
          </a:xfrm>
        </p:grpSpPr>
        <p:grpSp>
          <p:nvGrpSpPr>
            <p:cNvPr id="10" name="Group 9">
              <a:extLst>
                <a:ext uri="{FF2B5EF4-FFF2-40B4-BE49-F238E27FC236}">
                  <a16:creationId xmlns:a16="http://schemas.microsoft.com/office/drawing/2014/main" id="{63409574-CA17-6D4C-BE34-40BC43F397A8}"/>
                </a:ext>
              </a:extLst>
            </p:cNvPr>
            <p:cNvGrpSpPr/>
            <p:nvPr/>
          </p:nvGrpSpPr>
          <p:grpSpPr>
            <a:xfrm>
              <a:off x="1683824" y="1453864"/>
              <a:ext cx="1989300" cy="3694290"/>
              <a:chOff x="2434349" y="944955"/>
              <a:chExt cx="1989300" cy="3694290"/>
            </a:xfrm>
          </p:grpSpPr>
          <p:sp>
            <p:nvSpPr>
              <p:cNvPr id="11" name="Rounded Rectangle 10">
                <a:extLst>
                  <a:ext uri="{FF2B5EF4-FFF2-40B4-BE49-F238E27FC236}">
                    <a16:creationId xmlns:a16="http://schemas.microsoft.com/office/drawing/2014/main" id="{D7BBB594-EEF1-2E42-BAD5-ACE6279EAEB6}"/>
                  </a:ext>
                </a:extLst>
              </p:cNvPr>
              <p:cNvSpPr/>
              <p:nvPr/>
            </p:nvSpPr>
            <p:spPr>
              <a:xfrm>
                <a:off x="2434349" y="944955"/>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kilogram</a:t>
                </a:r>
              </a:p>
            </p:txBody>
          </p:sp>
          <p:sp>
            <p:nvSpPr>
              <p:cNvPr id="12" name="Rounded Rectangle 11">
                <a:extLst>
                  <a:ext uri="{FF2B5EF4-FFF2-40B4-BE49-F238E27FC236}">
                    <a16:creationId xmlns:a16="http://schemas.microsoft.com/office/drawing/2014/main" id="{18DD4339-DB96-5A49-A757-5B5648D9CB31}"/>
                  </a:ext>
                </a:extLst>
              </p:cNvPr>
              <p:cNvSpPr/>
              <p:nvPr/>
            </p:nvSpPr>
            <p:spPr>
              <a:xfrm>
                <a:off x="2434349" y="1894163"/>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Century Gothic" panose="020B0502020202020204" pitchFamily="34" charset="0"/>
                  </a:rPr>
                  <a:t>centimetres</a:t>
                </a:r>
                <a:endParaRPr lang="en-US" sz="2000" b="1" dirty="0">
                  <a:solidFill>
                    <a:schemeClr val="tx1"/>
                  </a:solidFill>
                  <a:latin typeface="Century Gothic" panose="020B0502020202020204" pitchFamily="34" charset="0"/>
                </a:endParaRPr>
              </a:p>
            </p:txBody>
          </p:sp>
          <p:sp>
            <p:nvSpPr>
              <p:cNvPr id="13" name="Rounded Rectangle 12">
                <a:extLst>
                  <a:ext uri="{FF2B5EF4-FFF2-40B4-BE49-F238E27FC236}">
                    <a16:creationId xmlns:a16="http://schemas.microsoft.com/office/drawing/2014/main" id="{DB361F8E-E40B-594B-8438-5996D2B5860D}"/>
                  </a:ext>
                </a:extLst>
              </p:cNvPr>
              <p:cNvSpPr/>
              <p:nvPr/>
            </p:nvSpPr>
            <p:spPr>
              <a:xfrm>
                <a:off x="2434349" y="2843371"/>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Century Gothic" panose="020B0502020202020204" pitchFamily="34" charset="0"/>
                  </a:rPr>
                  <a:t>kilometres</a:t>
                </a:r>
                <a:endParaRPr lang="en-US" sz="2000" b="1" dirty="0">
                  <a:solidFill>
                    <a:schemeClr val="tx1"/>
                  </a:solidFill>
                  <a:latin typeface="Century Gothic" panose="020B0502020202020204" pitchFamily="34" charset="0"/>
                </a:endParaRPr>
              </a:p>
            </p:txBody>
          </p:sp>
          <p:sp>
            <p:nvSpPr>
              <p:cNvPr id="14" name="Rounded Rectangle 13">
                <a:extLst>
                  <a:ext uri="{FF2B5EF4-FFF2-40B4-BE49-F238E27FC236}">
                    <a16:creationId xmlns:a16="http://schemas.microsoft.com/office/drawing/2014/main" id="{F3DB9261-37AE-7444-B895-3B32783E20E1}"/>
                  </a:ext>
                </a:extLst>
              </p:cNvPr>
              <p:cNvSpPr/>
              <p:nvPr/>
            </p:nvSpPr>
            <p:spPr>
              <a:xfrm>
                <a:off x="2434349" y="3792579"/>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Century Gothic" panose="020B0502020202020204" pitchFamily="34" charset="0"/>
                  </a:rPr>
                  <a:t>mililitres</a:t>
                </a:r>
                <a:endParaRPr lang="en-US" sz="2000" b="1" dirty="0">
                  <a:solidFill>
                    <a:schemeClr val="tx1"/>
                  </a:solidFill>
                  <a:latin typeface="Century Gothic" panose="020B0502020202020204" pitchFamily="34" charset="0"/>
                </a:endParaRPr>
              </a:p>
            </p:txBody>
          </p:sp>
        </p:grpSp>
        <p:grpSp>
          <p:nvGrpSpPr>
            <p:cNvPr id="24" name="Group 23">
              <a:extLst>
                <a:ext uri="{FF2B5EF4-FFF2-40B4-BE49-F238E27FC236}">
                  <a16:creationId xmlns:a16="http://schemas.microsoft.com/office/drawing/2014/main" id="{F6FCDB25-F3F0-4E79-A799-3CBBB6DF2B5A}"/>
                </a:ext>
              </a:extLst>
            </p:cNvPr>
            <p:cNvGrpSpPr/>
            <p:nvPr/>
          </p:nvGrpSpPr>
          <p:grpSpPr>
            <a:xfrm>
              <a:off x="5432147" y="1453864"/>
              <a:ext cx="1989300" cy="3694290"/>
              <a:chOff x="2434349" y="944955"/>
              <a:chExt cx="1989300" cy="3694290"/>
            </a:xfrm>
          </p:grpSpPr>
          <p:sp>
            <p:nvSpPr>
              <p:cNvPr id="25" name="Rounded Rectangle 10">
                <a:extLst>
                  <a:ext uri="{FF2B5EF4-FFF2-40B4-BE49-F238E27FC236}">
                    <a16:creationId xmlns:a16="http://schemas.microsoft.com/office/drawing/2014/main" id="{CE185B20-51B5-4223-91B2-DDB5EE762380}"/>
                  </a:ext>
                </a:extLst>
              </p:cNvPr>
              <p:cNvSpPr/>
              <p:nvPr/>
            </p:nvSpPr>
            <p:spPr>
              <a:xfrm>
                <a:off x="2434349" y="944955"/>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km</a:t>
                </a:r>
              </a:p>
            </p:txBody>
          </p:sp>
          <p:sp>
            <p:nvSpPr>
              <p:cNvPr id="26" name="Rounded Rectangle 11">
                <a:extLst>
                  <a:ext uri="{FF2B5EF4-FFF2-40B4-BE49-F238E27FC236}">
                    <a16:creationId xmlns:a16="http://schemas.microsoft.com/office/drawing/2014/main" id="{58501E99-5C4C-4C42-999A-23AE931847CD}"/>
                  </a:ext>
                </a:extLst>
              </p:cNvPr>
              <p:cNvSpPr/>
              <p:nvPr/>
            </p:nvSpPr>
            <p:spPr>
              <a:xfrm>
                <a:off x="2434349" y="1894163"/>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ml</a:t>
                </a:r>
              </a:p>
            </p:txBody>
          </p:sp>
          <p:sp>
            <p:nvSpPr>
              <p:cNvPr id="27" name="Rounded Rectangle 12">
                <a:extLst>
                  <a:ext uri="{FF2B5EF4-FFF2-40B4-BE49-F238E27FC236}">
                    <a16:creationId xmlns:a16="http://schemas.microsoft.com/office/drawing/2014/main" id="{161A91E4-4135-45D2-B64A-D4984BF976D9}"/>
                  </a:ext>
                </a:extLst>
              </p:cNvPr>
              <p:cNvSpPr/>
              <p:nvPr/>
            </p:nvSpPr>
            <p:spPr>
              <a:xfrm>
                <a:off x="2434349" y="2843371"/>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kg</a:t>
                </a:r>
              </a:p>
            </p:txBody>
          </p:sp>
          <p:sp>
            <p:nvSpPr>
              <p:cNvPr id="28" name="Rounded Rectangle 13">
                <a:extLst>
                  <a:ext uri="{FF2B5EF4-FFF2-40B4-BE49-F238E27FC236}">
                    <a16:creationId xmlns:a16="http://schemas.microsoft.com/office/drawing/2014/main" id="{702FEF7A-C670-4F5B-BD2A-4C043F588F9F}"/>
                  </a:ext>
                </a:extLst>
              </p:cNvPr>
              <p:cNvSpPr/>
              <p:nvPr/>
            </p:nvSpPr>
            <p:spPr>
              <a:xfrm>
                <a:off x="2434349" y="3792579"/>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cm</a:t>
                </a:r>
              </a:p>
            </p:txBody>
          </p:sp>
        </p:grpSp>
      </p:grpSp>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unit of measurements to their abbreviations.</a:t>
            </a:r>
          </a:p>
        </p:txBody>
      </p:sp>
      <p:grpSp>
        <p:nvGrpSpPr>
          <p:cNvPr id="21" name="Group 20">
            <a:extLst>
              <a:ext uri="{FF2B5EF4-FFF2-40B4-BE49-F238E27FC236}">
                <a16:creationId xmlns:a16="http://schemas.microsoft.com/office/drawing/2014/main" id="{A0DAB96B-8487-402B-A8EE-2DD9C829389B}"/>
              </a:ext>
            </a:extLst>
          </p:cNvPr>
          <p:cNvGrpSpPr/>
          <p:nvPr/>
        </p:nvGrpSpPr>
        <p:grpSpPr>
          <a:xfrm>
            <a:off x="59531" y="6454317"/>
            <a:ext cx="1238534" cy="403683"/>
            <a:chOff x="68077" y="6454317"/>
            <a:chExt cx="1238534" cy="403683"/>
          </a:xfrm>
        </p:grpSpPr>
        <p:sp>
          <p:nvSpPr>
            <p:cNvPr id="22" name="TextBox 21">
              <a:extLst>
                <a:ext uri="{FF2B5EF4-FFF2-40B4-BE49-F238E27FC236}">
                  <a16:creationId xmlns:a16="http://schemas.microsoft.com/office/drawing/2014/main" id="{5007C420-7889-4BD4-9C9A-3431B579778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43C99E9D-A31C-4878-A7C8-42014F37B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cxnSp>
        <p:nvCxnSpPr>
          <p:cNvPr id="18" name="Straight Connector 17">
            <a:extLst>
              <a:ext uri="{FF2B5EF4-FFF2-40B4-BE49-F238E27FC236}">
                <a16:creationId xmlns:a16="http://schemas.microsoft.com/office/drawing/2014/main" id="{D9C4A62E-BA48-48CE-A1B4-F7CE76E391BA}"/>
              </a:ext>
            </a:extLst>
          </p:cNvPr>
          <p:cNvCxnSpPr>
            <a:cxnSpLocks/>
            <a:stCxn id="11" idx="3"/>
            <a:endCxn id="27" idx="1"/>
          </p:cNvCxnSpPr>
          <p:nvPr/>
        </p:nvCxnSpPr>
        <p:spPr>
          <a:xfrm>
            <a:off x="3692489" y="2181999"/>
            <a:ext cx="1759023" cy="18984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EB48C77-6680-48FA-8029-E90FCD78DFA4}"/>
              </a:ext>
            </a:extLst>
          </p:cNvPr>
          <p:cNvCxnSpPr>
            <a:cxnSpLocks/>
            <a:stCxn id="13" idx="3"/>
            <a:endCxn id="25" idx="1"/>
          </p:cNvCxnSpPr>
          <p:nvPr/>
        </p:nvCxnSpPr>
        <p:spPr>
          <a:xfrm flipV="1">
            <a:off x="3692489" y="2181999"/>
            <a:ext cx="1759023" cy="18984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FFF0365-C4AC-4F24-97F3-7254CAEA8C57}"/>
              </a:ext>
            </a:extLst>
          </p:cNvPr>
          <p:cNvCxnSpPr>
            <a:cxnSpLocks/>
            <a:stCxn id="26" idx="1"/>
            <a:endCxn id="14" idx="3"/>
          </p:cNvCxnSpPr>
          <p:nvPr/>
        </p:nvCxnSpPr>
        <p:spPr>
          <a:xfrm flipH="1">
            <a:off x="3692489" y="3131207"/>
            <a:ext cx="1759023" cy="18984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BCF3510-AC97-4D1C-8577-2B87DFB89FC7}"/>
              </a:ext>
            </a:extLst>
          </p:cNvPr>
          <p:cNvCxnSpPr>
            <a:cxnSpLocks/>
            <a:stCxn id="12" idx="3"/>
            <a:endCxn id="28" idx="1"/>
          </p:cNvCxnSpPr>
          <p:nvPr/>
        </p:nvCxnSpPr>
        <p:spPr>
          <a:xfrm>
            <a:off x="3692489" y="3131207"/>
            <a:ext cx="1759023" cy="18984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3409574-CA17-6D4C-BE34-40BC43F397A8}"/>
              </a:ext>
            </a:extLst>
          </p:cNvPr>
          <p:cNvGrpSpPr/>
          <p:nvPr/>
        </p:nvGrpSpPr>
        <p:grpSpPr>
          <a:xfrm>
            <a:off x="1703189" y="1758666"/>
            <a:ext cx="1989300" cy="3694290"/>
            <a:chOff x="2434349" y="944955"/>
            <a:chExt cx="1989300" cy="3694290"/>
          </a:xfrm>
        </p:grpSpPr>
        <p:sp>
          <p:nvSpPr>
            <p:cNvPr id="12" name="Rounded Rectangle 11">
              <a:extLst>
                <a:ext uri="{FF2B5EF4-FFF2-40B4-BE49-F238E27FC236}">
                  <a16:creationId xmlns:a16="http://schemas.microsoft.com/office/drawing/2014/main" id="{18DD4339-DB96-5A49-A757-5B5648D9CB31}"/>
                </a:ext>
              </a:extLst>
            </p:cNvPr>
            <p:cNvSpPr/>
            <p:nvPr/>
          </p:nvSpPr>
          <p:spPr>
            <a:xfrm>
              <a:off x="2434349" y="1894163"/>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Century Gothic" panose="020B0502020202020204" pitchFamily="34" charset="0"/>
                </a:rPr>
                <a:t>centimetres</a:t>
              </a:r>
              <a:endParaRPr lang="en-US" sz="2000" b="1" dirty="0">
                <a:solidFill>
                  <a:schemeClr val="tx1"/>
                </a:solidFill>
                <a:latin typeface="Century Gothic" panose="020B0502020202020204" pitchFamily="34" charset="0"/>
              </a:endParaRPr>
            </a:p>
          </p:txBody>
        </p:sp>
        <p:sp>
          <p:nvSpPr>
            <p:cNvPr id="13" name="Rounded Rectangle 12">
              <a:extLst>
                <a:ext uri="{FF2B5EF4-FFF2-40B4-BE49-F238E27FC236}">
                  <a16:creationId xmlns:a16="http://schemas.microsoft.com/office/drawing/2014/main" id="{DB361F8E-E40B-594B-8438-5996D2B5860D}"/>
                </a:ext>
              </a:extLst>
            </p:cNvPr>
            <p:cNvSpPr/>
            <p:nvPr/>
          </p:nvSpPr>
          <p:spPr>
            <a:xfrm>
              <a:off x="2434349" y="2843371"/>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Century Gothic" panose="020B0502020202020204" pitchFamily="34" charset="0"/>
                </a:rPr>
                <a:t>kilometres</a:t>
              </a:r>
              <a:endParaRPr lang="en-US" sz="2000" b="1" dirty="0">
                <a:solidFill>
                  <a:schemeClr val="tx1"/>
                </a:solidFill>
                <a:latin typeface="Century Gothic" panose="020B0502020202020204" pitchFamily="34" charset="0"/>
              </a:endParaRPr>
            </a:p>
          </p:txBody>
        </p:sp>
        <p:sp>
          <p:nvSpPr>
            <p:cNvPr id="14" name="Rounded Rectangle 13">
              <a:extLst>
                <a:ext uri="{FF2B5EF4-FFF2-40B4-BE49-F238E27FC236}">
                  <a16:creationId xmlns:a16="http://schemas.microsoft.com/office/drawing/2014/main" id="{F3DB9261-37AE-7444-B895-3B32783E20E1}"/>
                </a:ext>
              </a:extLst>
            </p:cNvPr>
            <p:cNvSpPr/>
            <p:nvPr/>
          </p:nvSpPr>
          <p:spPr>
            <a:xfrm>
              <a:off x="2434349" y="3792579"/>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Century Gothic" panose="020B0502020202020204" pitchFamily="34" charset="0"/>
                </a:rPr>
                <a:t>mililitres</a:t>
              </a:r>
              <a:endParaRPr lang="en-US" sz="2000" b="1" dirty="0">
                <a:solidFill>
                  <a:schemeClr val="tx1"/>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D7BBB594-EEF1-2E42-BAD5-ACE6279EAEB6}"/>
                </a:ext>
              </a:extLst>
            </p:cNvPr>
            <p:cNvSpPr/>
            <p:nvPr/>
          </p:nvSpPr>
          <p:spPr>
            <a:xfrm>
              <a:off x="2434349" y="944955"/>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kilogram</a:t>
              </a:r>
            </a:p>
          </p:txBody>
        </p:sp>
      </p:grpSp>
      <p:grpSp>
        <p:nvGrpSpPr>
          <p:cNvPr id="24" name="Group 23">
            <a:extLst>
              <a:ext uri="{FF2B5EF4-FFF2-40B4-BE49-F238E27FC236}">
                <a16:creationId xmlns:a16="http://schemas.microsoft.com/office/drawing/2014/main" id="{F6FCDB25-F3F0-4E79-A799-3CBBB6DF2B5A}"/>
              </a:ext>
            </a:extLst>
          </p:cNvPr>
          <p:cNvGrpSpPr/>
          <p:nvPr/>
        </p:nvGrpSpPr>
        <p:grpSpPr>
          <a:xfrm>
            <a:off x="5451512" y="1758666"/>
            <a:ext cx="1989300" cy="3694290"/>
            <a:chOff x="2434349" y="944955"/>
            <a:chExt cx="1989300" cy="3694290"/>
          </a:xfrm>
        </p:grpSpPr>
        <p:sp>
          <p:nvSpPr>
            <p:cNvPr id="25" name="Rounded Rectangle 10">
              <a:extLst>
                <a:ext uri="{FF2B5EF4-FFF2-40B4-BE49-F238E27FC236}">
                  <a16:creationId xmlns:a16="http://schemas.microsoft.com/office/drawing/2014/main" id="{CE185B20-51B5-4223-91B2-DDB5EE762380}"/>
                </a:ext>
              </a:extLst>
            </p:cNvPr>
            <p:cNvSpPr/>
            <p:nvPr/>
          </p:nvSpPr>
          <p:spPr>
            <a:xfrm>
              <a:off x="2434349" y="944955"/>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km</a:t>
              </a:r>
            </a:p>
          </p:txBody>
        </p:sp>
        <p:sp>
          <p:nvSpPr>
            <p:cNvPr id="26" name="Rounded Rectangle 11">
              <a:extLst>
                <a:ext uri="{FF2B5EF4-FFF2-40B4-BE49-F238E27FC236}">
                  <a16:creationId xmlns:a16="http://schemas.microsoft.com/office/drawing/2014/main" id="{58501E99-5C4C-4C42-999A-23AE931847CD}"/>
                </a:ext>
              </a:extLst>
            </p:cNvPr>
            <p:cNvSpPr/>
            <p:nvPr/>
          </p:nvSpPr>
          <p:spPr>
            <a:xfrm>
              <a:off x="2434349" y="1894163"/>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ml</a:t>
              </a:r>
            </a:p>
          </p:txBody>
        </p:sp>
        <p:sp>
          <p:nvSpPr>
            <p:cNvPr id="27" name="Rounded Rectangle 12">
              <a:extLst>
                <a:ext uri="{FF2B5EF4-FFF2-40B4-BE49-F238E27FC236}">
                  <a16:creationId xmlns:a16="http://schemas.microsoft.com/office/drawing/2014/main" id="{161A91E4-4135-45D2-B64A-D4984BF976D9}"/>
                </a:ext>
              </a:extLst>
            </p:cNvPr>
            <p:cNvSpPr/>
            <p:nvPr/>
          </p:nvSpPr>
          <p:spPr>
            <a:xfrm>
              <a:off x="2434349" y="2843371"/>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kg</a:t>
              </a:r>
            </a:p>
          </p:txBody>
        </p:sp>
        <p:sp>
          <p:nvSpPr>
            <p:cNvPr id="28" name="Rounded Rectangle 13">
              <a:extLst>
                <a:ext uri="{FF2B5EF4-FFF2-40B4-BE49-F238E27FC236}">
                  <a16:creationId xmlns:a16="http://schemas.microsoft.com/office/drawing/2014/main" id="{702FEF7A-C670-4F5B-BD2A-4C043F588F9F}"/>
                </a:ext>
              </a:extLst>
            </p:cNvPr>
            <p:cNvSpPr/>
            <p:nvPr/>
          </p:nvSpPr>
          <p:spPr>
            <a:xfrm>
              <a:off x="2434349" y="3792579"/>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cm</a:t>
              </a:r>
            </a:p>
          </p:txBody>
        </p:sp>
      </p:grpSp>
    </p:spTree>
    <p:extLst>
      <p:ext uri="{BB962C8B-B14F-4D97-AF65-F5344CB8AC3E}">
        <p14:creationId xmlns:p14="http://schemas.microsoft.com/office/powerpoint/2010/main" val="236006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unit of measurements to the correct categories.</a:t>
            </a:r>
          </a:p>
        </p:txBody>
      </p:sp>
      <p:grpSp>
        <p:nvGrpSpPr>
          <p:cNvPr id="21" name="Group 20">
            <a:extLst>
              <a:ext uri="{FF2B5EF4-FFF2-40B4-BE49-F238E27FC236}">
                <a16:creationId xmlns:a16="http://schemas.microsoft.com/office/drawing/2014/main" id="{A0DAB96B-8487-402B-A8EE-2DD9C829389B}"/>
              </a:ext>
            </a:extLst>
          </p:cNvPr>
          <p:cNvGrpSpPr/>
          <p:nvPr/>
        </p:nvGrpSpPr>
        <p:grpSpPr>
          <a:xfrm>
            <a:off x="59531" y="6454317"/>
            <a:ext cx="1238534" cy="403683"/>
            <a:chOff x="68077" y="6454317"/>
            <a:chExt cx="1238534" cy="403683"/>
          </a:xfrm>
        </p:grpSpPr>
        <p:sp>
          <p:nvSpPr>
            <p:cNvPr id="22" name="TextBox 21">
              <a:extLst>
                <a:ext uri="{FF2B5EF4-FFF2-40B4-BE49-F238E27FC236}">
                  <a16:creationId xmlns:a16="http://schemas.microsoft.com/office/drawing/2014/main" id="{5007C420-7889-4BD4-9C9A-3431B579778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43C99E9D-A31C-4878-A7C8-42014F37B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3" name="Group 2">
            <a:extLst>
              <a:ext uri="{FF2B5EF4-FFF2-40B4-BE49-F238E27FC236}">
                <a16:creationId xmlns:a16="http://schemas.microsoft.com/office/drawing/2014/main" id="{2C8CA741-01AB-414D-B01F-451216938463}"/>
              </a:ext>
            </a:extLst>
          </p:cNvPr>
          <p:cNvGrpSpPr/>
          <p:nvPr/>
        </p:nvGrpSpPr>
        <p:grpSpPr>
          <a:xfrm>
            <a:off x="1537539" y="2078197"/>
            <a:ext cx="1989300" cy="2745082"/>
            <a:chOff x="1703189" y="1758666"/>
            <a:chExt cx="1989300" cy="2745082"/>
          </a:xfrm>
        </p:grpSpPr>
        <p:sp>
          <p:nvSpPr>
            <p:cNvPr id="11" name="Rounded Rectangle 10">
              <a:extLst>
                <a:ext uri="{FF2B5EF4-FFF2-40B4-BE49-F238E27FC236}">
                  <a16:creationId xmlns:a16="http://schemas.microsoft.com/office/drawing/2014/main" id="{D7BBB594-EEF1-2E42-BAD5-ACE6279EAEB6}"/>
                </a:ext>
              </a:extLst>
            </p:cNvPr>
            <p:cNvSpPr/>
            <p:nvPr/>
          </p:nvSpPr>
          <p:spPr>
            <a:xfrm>
              <a:off x="1703189" y="1758666"/>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weight</a:t>
              </a:r>
            </a:p>
          </p:txBody>
        </p:sp>
        <p:sp>
          <p:nvSpPr>
            <p:cNvPr id="12" name="Rounded Rectangle 11">
              <a:extLst>
                <a:ext uri="{FF2B5EF4-FFF2-40B4-BE49-F238E27FC236}">
                  <a16:creationId xmlns:a16="http://schemas.microsoft.com/office/drawing/2014/main" id="{18DD4339-DB96-5A49-A757-5B5648D9CB31}"/>
                </a:ext>
              </a:extLst>
            </p:cNvPr>
            <p:cNvSpPr/>
            <p:nvPr/>
          </p:nvSpPr>
          <p:spPr>
            <a:xfrm>
              <a:off x="1703189" y="2707874"/>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length</a:t>
              </a:r>
            </a:p>
          </p:txBody>
        </p:sp>
        <p:sp>
          <p:nvSpPr>
            <p:cNvPr id="13" name="Rounded Rectangle 12">
              <a:extLst>
                <a:ext uri="{FF2B5EF4-FFF2-40B4-BE49-F238E27FC236}">
                  <a16:creationId xmlns:a16="http://schemas.microsoft.com/office/drawing/2014/main" id="{DB361F8E-E40B-594B-8438-5996D2B5860D}"/>
                </a:ext>
              </a:extLst>
            </p:cNvPr>
            <p:cNvSpPr/>
            <p:nvPr/>
          </p:nvSpPr>
          <p:spPr>
            <a:xfrm>
              <a:off x="1703189" y="3657082"/>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volume</a:t>
              </a:r>
            </a:p>
          </p:txBody>
        </p:sp>
      </p:grpSp>
      <p:graphicFrame>
        <p:nvGraphicFramePr>
          <p:cNvPr id="31" name="Table 30">
            <a:extLst>
              <a:ext uri="{FF2B5EF4-FFF2-40B4-BE49-F238E27FC236}">
                <a16:creationId xmlns:a16="http://schemas.microsoft.com/office/drawing/2014/main" id="{F3392ED7-2A91-417E-AD13-72532ADF8FA1}"/>
              </a:ext>
            </a:extLst>
          </p:cNvPr>
          <p:cNvGraphicFramePr>
            <a:graphicFrameLocks noGrp="1"/>
          </p:cNvGraphicFramePr>
          <p:nvPr>
            <p:extLst>
              <p:ext uri="{D42A27DB-BD31-4B8C-83A1-F6EECF244321}">
                <p14:modId xmlns:p14="http://schemas.microsoft.com/office/powerpoint/2010/main" val="2531941687"/>
              </p:ext>
            </p:extLst>
          </p:nvPr>
        </p:nvGraphicFramePr>
        <p:xfrm>
          <a:off x="5743343" y="1722738"/>
          <a:ext cx="1531818" cy="3456000"/>
        </p:xfrm>
        <a:graphic>
          <a:graphicData uri="http://schemas.openxmlformats.org/drawingml/2006/table">
            <a:tbl>
              <a:tblPr firstRow="1" bandRow="1">
                <a:tableStyleId>{5940675A-B579-460E-94D1-54222C63F5DA}</a:tableStyleId>
              </a:tblPr>
              <a:tblGrid>
                <a:gridCol w="1531818">
                  <a:extLst>
                    <a:ext uri="{9D8B030D-6E8A-4147-A177-3AD203B41FA5}">
                      <a16:colId xmlns:a16="http://schemas.microsoft.com/office/drawing/2014/main" val="1222644157"/>
                    </a:ext>
                  </a:extLst>
                </a:gridCol>
              </a:tblGrid>
              <a:tr h="864000">
                <a:tc>
                  <a:txBody>
                    <a:bodyPr/>
                    <a:lstStyle/>
                    <a:p>
                      <a:pPr algn="ctr"/>
                      <a:r>
                        <a:rPr lang="en-US" sz="2000" b="1" i="0" dirty="0" err="1">
                          <a:latin typeface="Century Gothic" panose="020B0502020202020204" pitchFamily="34" charset="0"/>
                        </a:rPr>
                        <a:t>millimetres</a:t>
                      </a:r>
                      <a:endParaRPr lang="en-US" sz="2000" b="1" i="0"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5156176"/>
                  </a:ext>
                </a:extLst>
              </a:tr>
              <a:tr h="864000">
                <a:tc>
                  <a:txBody>
                    <a:bodyPr/>
                    <a:lstStyle/>
                    <a:p>
                      <a:pPr algn="ctr"/>
                      <a:r>
                        <a:rPr lang="en-US" sz="2000" b="1" i="0" dirty="0">
                          <a:latin typeface="Century Gothic" panose="020B0502020202020204" pitchFamily="34" charset="0"/>
                        </a:rPr>
                        <a:t>grams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07575063"/>
                  </a:ext>
                </a:extLst>
              </a:tr>
              <a:tr h="864000">
                <a:tc>
                  <a:txBody>
                    <a:bodyPr/>
                    <a:lstStyle/>
                    <a:p>
                      <a:pPr algn="ctr"/>
                      <a:r>
                        <a:rPr lang="en-US" sz="2000" b="1" i="0">
                          <a:latin typeface="Century Gothic" panose="020B0502020202020204" pitchFamily="34" charset="0"/>
                        </a:rPr>
                        <a:t>litres</a:t>
                      </a:r>
                      <a:endParaRPr lang="en-US" sz="2000" b="1" i="0"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78692558"/>
                  </a:ext>
                </a:extLst>
              </a:tr>
              <a:tr h="86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err="1">
                          <a:latin typeface="Century Gothic" panose="020B0502020202020204" pitchFamily="34" charset="0"/>
                        </a:rPr>
                        <a:t>centilitres</a:t>
                      </a:r>
                      <a:endParaRPr lang="en-US" sz="2000" b="1" i="0"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8619583"/>
                  </a:ext>
                </a:extLst>
              </a:tr>
            </a:tbl>
          </a:graphicData>
        </a:graphic>
      </p:graphicFrame>
    </p:spTree>
    <p:extLst>
      <p:ext uri="{BB962C8B-B14F-4D97-AF65-F5344CB8AC3E}">
        <p14:creationId xmlns:p14="http://schemas.microsoft.com/office/powerpoint/2010/main" val="387018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unit of measurements to the correct categories.</a:t>
            </a:r>
          </a:p>
        </p:txBody>
      </p:sp>
      <p:grpSp>
        <p:nvGrpSpPr>
          <p:cNvPr id="21" name="Group 20">
            <a:extLst>
              <a:ext uri="{FF2B5EF4-FFF2-40B4-BE49-F238E27FC236}">
                <a16:creationId xmlns:a16="http://schemas.microsoft.com/office/drawing/2014/main" id="{A0DAB96B-8487-402B-A8EE-2DD9C829389B}"/>
              </a:ext>
            </a:extLst>
          </p:cNvPr>
          <p:cNvGrpSpPr/>
          <p:nvPr/>
        </p:nvGrpSpPr>
        <p:grpSpPr>
          <a:xfrm>
            <a:off x="59531" y="6454317"/>
            <a:ext cx="1238534" cy="403683"/>
            <a:chOff x="68077" y="6454317"/>
            <a:chExt cx="1238534" cy="403683"/>
          </a:xfrm>
        </p:grpSpPr>
        <p:sp>
          <p:nvSpPr>
            <p:cNvPr id="22" name="TextBox 21">
              <a:extLst>
                <a:ext uri="{FF2B5EF4-FFF2-40B4-BE49-F238E27FC236}">
                  <a16:creationId xmlns:a16="http://schemas.microsoft.com/office/drawing/2014/main" id="{5007C420-7889-4BD4-9C9A-3431B579778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43C99E9D-A31C-4878-A7C8-42014F37B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3" name="Group 2">
            <a:extLst>
              <a:ext uri="{FF2B5EF4-FFF2-40B4-BE49-F238E27FC236}">
                <a16:creationId xmlns:a16="http://schemas.microsoft.com/office/drawing/2014/main" id="{2C8CA741-01AB-414D-B01F-451216938463}"/>
              </a:ext>
            </a:extLst>
          </p:cNvPr>
          <p:cNvGrpSpPr/>
          <p:nvPr/>
        </p:nvGrpSpPr>
        <p:grpSpPr>
          <a:xfrm>
            <a:off x="1537539" y="2078197"/>
            <a:ext cx="1989300" cy="2745082"/>
            <a:chOff x="1703189" y="1758666"/>
            <a:chExt cx="1989300" cy="2745082"/>
          </a:xfrm>
        </p:grpSpPr>
        <p:sp>
          <p:nvSpPr>
            <p:cNvPr id="11" name="Rounded Rectangle 10">
              <a:extLst>
                <a:ext uri="{FF2B5EF4-FFF2-40B4-BE49-F238E27FC236}">
                  <a16:creationId xmlns:a16="http://schemas.microsoft.com/office/drawing/2014/main" id="{D7BBB594-EEF1-2E42-BAD5-ACE6279EAEB6}"/>
                </a:ext>
              </a:extLst>
            </p:cNvPr>
            <p:cNvSpPr/>
            <p:nvPr/>
          </p:nvSpPr>
          <p:spPr>
            <a:xfrm>
              <a:off x="1703189" y="1758666"/>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weight</a:t>
              </a:r>
            </a:p>
          </p:txBody>
        </p:sp>
        <p:sp>
          <p:nvSpPr>
            <p:cNvPr id="12" name="Rounded Rectangle 11">
              <a:extLst>
                <a:ext uri="{FF2B5EF4-FFF2-40B4-BE49-F238E27FC236}">
                  <a16:creationId xmlns:a16="http://schemas.microsoft.com/office/drawing/2014/main" id="{18DD4339-DB96-5A49-A757-5B5648D9CB31}"/>
                </a:ext>
              </a:extLst>
            </p:cNvPr>
            <p:cNvSpPr/>
            <p:nvPr/>
          </p:nvSpPr>
          <p:spPr>
            <a:xfrm>
              <a:off x="1703189" y="2707874"/>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length</a:t>
              </a:r>
            </a:p>
          </p:txBody>
        </p:sp>
        <p:sp>
          <p:nvSpPr>
            <p:cNvPr id="13" name="Rounded Rectangle 12">
              <a:extLst>
                <a:ext uri="{FF2B5EF4-FFF2-40B4-BE49-F238E27FC236}">
                  <a16:creationId xmlns:a16="http://schemas.microsoft.com/office/drawing/2014/main" id="{DB361F8E-E40B-594B-8438-5996D2B5860D}"/>
                </a:ext>
              </a:extLst>
            </p:cNvPr>
            <p:cNvSpPr/>
            <p:nvPr/>
          </p:nvSpPr>
          <p:spPr>
            <a:xfrm>
              <a:off x="1703189" y="3657082"/>
              <a:ext cx="1989300" cy="84666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volume</a:t>
              </a:r>
            </a:p>
          </p:txBody>
        </p:sp>
      </p:grpSp>
      <p:graphicFrame>
        <p:nvGraphicFramePr>
          <p:cNvPr id="31" name="Table 30">
            <a:extLst>
              <a:ext uri="{FF2B5EF4-FFF2-40B4-BE49-F238E27FC236}">
                <a16:creationId xmlns:a16="http://schemas.microsoft.com/office/drawing/2014/main" id="{F3392ED7-2A91-417E-AD13-72532ADF8FA1}"/>
              </a:ext>
            </a:extLst>
          </p:cNvPr>
          <p:cNvGraphicFramePr>
            <a:graphicFrameLocks noGrp="1"/>
          </p:cNvGraphicFramePr>
          <p:nvPr/>
        </p:nvGraphicFramePr>
        <p:xfrm>
          <a:off x="5743343" y="1722738"/>
          <a:ext cx="1531818" cy="3456000"/>
        </p:xfrm>
        <a:graphic>
          <a:graphicData uri="http://schemas.openxmlformats.org/drawingml/2006/table">
            <a:tbl>
              <a:tblPr firstRow="1" bandRow="1">
                <a:tableStyleId>{5940675A-B579-460E-94D1-54222C63F5DA}</a:tableStyleId>
              </a:tblPr>
              <a:tblGrid>
                <a:gridCol w="1531818">
                  <a:extLst>
                    <a:ext uri="{9D8B030D-6E8A-4147-A177-3AD203B41FA5}">
                      <a16:colId xmlns:a16="http://schemas.microsoft.com/office/drawing/2014/main" val="1222644157"/>
                    </a:ext>
                  </a:extLst>
                </a:gridCol>
              </a:tblGrid>
              <a:tr h="864000">
                <a:tc>
                  <a:txBody>
                    <a:bodyPr/>
                    <a:lstStyle/>
                    <a:p>
                      <a:pPr algn="ctr"/>
                      <a:r>
                        <a:rPr lang="en-US" sz="2000" b="1" i="0" dirty="0" err="1">
                          <a:latin typeface="Century Gothic" panose="020B0502020202020204" pitchFamily="34" charset="0"/>
                        </a:rPr>
                        <a:t>millimetres</a:t>
                      </a:r>
                      <a:endParaRPr lang="en-US" sz="2000" b="1" i="0"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55156176"/>
                  </a:ext>
                </a:extLst>
              </a:tr>
              <a:tr h="864000">
                <a:tc>
                  <a:txBody>
                    <a:bodyPr/>
                    <a:lstStyle/>
                    <a:p>
                      <a:pPr algn="ctr"/>
                      <a:r>
                        <a:rPr lang="en-US" sz="2000" b="1" i="0" dirty="0">
                          <a:latin typeface="Century Gothic" panose="020B0502020202020204" pitchFamily="34" charset="0"/>
                        </a:rPr>
                        <a:t>grams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07575063"/>
                  </a:ext>
                </a:extLst>
              </a:tr>
              <a:tr h="864000">
                <a:tc>
                  <a:txBody>
                    <a:bodyPr/>
                    <a:lstStyle/>
                    <a:p>
                      <a:pPr algn="ctr"/>
                      <a:r>
                        <a:rPr lang="en-US" sz="2000" b="1" i="0">
                          <a:latin typeface="Century Gothic" panose="020B0502020202020204" pitchFamily="34" charset="0"/>
                        </a:rPr>
                        <a:t>litres</a:t>
                      </a:r>
                      <a:endParaRPr lang="en-US" sz="2000" b="1" i="0"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78692558"/>
                  </a:ext>
                </a:extLst>
              </a:tr>
              <a:tr h="86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dirty="0" err="1">
                          <a:latin typeface="Century Gothic" panose="020B0502020202020204" pitchFamily="34" charset="0"/>
                        </a:rPr>
                        <a:t>centilitres</a:t>
                      </a:r>
                      <a:endParaRPr lang="en-US" sz="2000" b="1" i="0"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8619583"/>
                  </a:ext>
                </a:extLst>
              </a:tr>
            </a:tbl>
          </a:graphicData>
        </a:graphic>
      </p:graphicFrame>
      <p:cxnSp>
        <p:nvCxnSpPr>
          <p:cNvPr id="14" name="Straight Connector 13">
            <a:extLst>
              <a:ext uri="{FF2B5EF4-FFF2-40B4-BE49-F238E27FC236}">
                <a16:creationId xmlns:a16="http://schemas.microsoft.com/office/drawing/2014/main" id="{3D9A0578-6782-496B-9C45-C90BA0059720}"/>
              </a:ext>
            </a:extLst>
          </p:cNvPr>
          <p:cNvCxnSpPr>
            <a:cxnSpLocks/>
            <a:stCxn id="11" idx="3"/>
          </p:cNvCxnSpPr>
          <p:nvPr/>
        </p:nvCxnSpPr>
        <p:spPr>
          <a:xfrm>
            <a:off x="3526839" y="2501530"/>
            <a:ext cx="2549283" cy="525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F7917E9-B8F3-4189-9E32-0C151F30DA18}"/>
              </a:ext>
            </a:extLst>
          </p:cNvPr>
          <p:cNvCxnSpPr>
            <a:cxnSpLocks/>
            <a:stCxn id="12" idx="3"/>
          </p:cNvCxnSpPr>
          <p:nvPr/>
        </p:nvCxnSpPr>
        <p:spPr>
          <a:xfrm flipV="1">
            <a:off x="3526839" y="2239617"/>
            <a:ext cx="2264361" cy="12111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E8E222-133C-4C69-BD4C-8B2BA5EAA3A4}"/>
              </a:ext>
            </a:extLst>
          </p:cNvPr>
          <p:cNvCxnSpPr>
            <a:cxnSpLocks/>
          </p:cNvCxnSpPr>
          <p:nvPr/>
        </p:nvCxnSpPr>
        <p:spPr>
          <a:xfrm flipV="1">
            <a:off x="3526839" y="3917524"/>
            <a:ext cx="2648674" cy="4980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FB47930-05D5-44A0-AFF5-BCF178E54BA4}"/>
              </a:ext>
            </a:extLst>
          </p:cNvPr>
          <p:cNvCxnSpPr>
            <a:cxnSpLocks/>
            <a:stCxn id="13" idx="3"/>
          </p:cNvCxnSpPr>
          <p:nvPr/>
        </p:nvCxnSpPr>
        <p:spPr>
          <a:xfrm>
            <a:off x="3526839" y="4399946"/>
            <a:ext cx="2350500" cy="3443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63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E2147189-0038-4405-988E-DDEAD12B78F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11" name="Group 10">
            <a:extLst>
              <a:ext uri="{FF2B5EF4-FFF2-40B4-BE49-F238E27FC236}">
                <a16:creationId xmlns:a16="http://schemas.microsoft.com/office/drawing/2014/main" id="{43B85283-4E19-43CA-996D-20F3846719F1}"/>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1B0004D4-3413-49BF-8E30-102BEDEA9E9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10B581B7-D1E6-416F-9B22-A4DE7154C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4" name="Rounded Rectangle 15">
            <a:extLst>
              <a:ext uri="{FF2B5EF4-FFF2-40B4-BE49-F238E27FC236}">
                <a16:creationId xmlns:a16="http://schemas.microsoft.com/office/drawing/2014/main" id="{CB8E17CC-0E2B-46FC-90F9-DABCC348CD02}"/>
              </a:ext>
            </a:extLst>
          </p:cNvPr>
          <p:cNvSpPr/>
          <p:nvPr/>
        </p:nvSpPr>
        <p:spPr>
          <a:xfrm>
            <a:off x="2466000" y="1470281"/>
            <a:ext cx="4212000" cy="648000"/>
          </a:xfrm>
          <a:prstGeom prst="round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A. 5mm</a:t>
            </a:r>
          </a:p>
        </p:txBody>
      </p:sp>
      <p:sp>
        <p:nvSpPr>
          <p:cNvPr id="15" name="Rounded Rectangle 19">
            <a:extLst>
              <a:ext uri="{FF2B5EF4-FFF2-40B4-BE49-F238E27FC236}">
                <a16:creationId xmlns:a16="http://schemas.microsoft.com/office/drawing/2014/main" id="{B913D04A-BA86-4BEB-80E1-D4CB48D69597}"/>
              </a:ext>
            </a:extLst>
          </p:cNvPr>
          <p:cNvSpPr/>
          <p:nvPr/>
        </p:nvSpPr>
        <p:spPr>
          <a:xfrm>
            <a:off x="2466000" y="2385698"/>
            <a:ext cx="4212000" cy="648000"/>
          </a:xfrm>
          <a:prstGeom prst="round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B. 127cm</a:t>
            </a:r>
          </a:p>
        </p:txBody>
      </p:sp>
      <p:sp>
        <p:nvSpPr>
          <p:cNvPr id="17" name="Rounded Rectangle 20">
            <a:extLst>
              <a:ext uri="{FF2B5EF4-FFF2-40B4-BE49-F238E27FC236}">
                <a16:creationId xmlns:a16="http://schemas.microsoft.com/office/drawing/2014/main" id="{92FAF5FB-C271-4AB4-922F-29305700EECE}"/>
              </a:ext>
            </a:extLst>
          </p:cNvPr>
          <p:cNvSpPr/>
          <p:nvPr/>
        </p:nvSpPr>
        <p:spPr>
          <a:xfrm>
            <a:off x="2466000" y="3301115"/>
            <a:ext cx="4212000" cy="648000"/>
          </a:xfrm>
          <a:prstGeom prst="round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C. 2.5kg</a:t>
            </a:r>
          </a:p>
        </p:txBody>
      </p:sp>
      <p:sp>
        <p:nvSpPr>
          <p:cNvPr id="19" name="Rounded Rectangle 21">
            <a:extLst>
              <a:ext uri="{FF2B5EF4-FFF2-40B4-BE49-F238E27FC236}">
                <a16:creationId xmlns:a16="http://schemas.microsoft.com/office/drawing/2014/main" id="{0B0D1BFD-5504-447B-B6B3-EE7E6FF5B850}"/>
              </a:ext>
            </a:extLst>
          </p:cNvPr>
          <p:cNvSpPr/>
          <p:nvPr/>
        </p:nvSpPr>
        <p:spPr>
          <a:xfrm>
            <a:off x="2466000" y="4216533"/>
            <a:ext cx="4212000" cy="648000"/>
          </a:xfrm>
          <a:prstGeom prst="round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D. The length of a football pitch</a:t>
            </a:r>
          </a:p>
        </p:txBody>
      </p:sp>
    </p:spTree>
    <p:extLst>
      <p:ext uri="{BB962C8B-B14F-4D97-AF65-F5344CB8AC3E}">
        <p14:creationId xmlns:p14="http://schemas.microsoft.com/office/powerpoint/2010/main" val="287677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E2147189-0038-4405-988E-DDEAD12B78F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Circle the odd one out.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2.5kg is the odd one out; the others are all units of length.</a:t>
            </a:r>
            <a:r>
              <a:rPr lang="en-GB" sz="2000" b="1" dirty="0">
                <a:solidFill>
                  <a:schemeClr val="tx1"/>
                </a:solidFill>
                <a:latin typeface="Century Gothic" panose="020B0502020202020204" pitchFamily="34" charset="0"/>
              </a:rPr>
              <a:t> </a:t>
            </a:r>
          </a:p>
          <a:p>
            <a:pPr lvl="0" algn="ctr"/>
            <a:endParaRPr lang="en-GB" sz="2000"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6" name="Rounded Rectangle 15">
            <a:extLst>
              <a:ext uri="{FF2B5EF4-FFF2-40B4-BE49-F238E27FC236}">
                <a16:creationId xmlns:a16="http://schemas.microsoft.com/office/drawing/2014/main" id="{E84BA7B9-01B0-7D41-881E-83773DA7984E}"/>
              </a:ext>
            </a:extLst>
          </p:cNvPr>
          <p:cNvSpPr/>
          <p:nvPr/>
        </p:nvSpPr>
        <p:spPr>
          <a:xfrm>
            <a:off x="2466000" y="1470281"/>
            <a:ext cx="4212000" cy="648000"/>
          </a:xfrm>
          <a:prstGeom prst="round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bg1">
                    <a:lumMod val="50000"/>
                  </a:schemeClr>
                </a:solidFill>
                <a:latin typeface="Century Gothic" panose="020B0502020202020204" pitchFamily="34" charset="0"/>
              </a:rPr>
              <a:t>A. 5mm</a:t>
            </a:r>
          </a:p>
        </p:txBody>
      </p:sp>
      <p:sp>
        <p:nvSpPr>
          <p:cNvPr id="20" name="Rounded Rectangle 19">
            <a:extLst>
              <a:ext uri="{FF2B5EF4-FFF2-40B4-BE49-F238E27FC236}">
                <a16:creationId xmlns:a16="http://schemas.microsoft.com/office/drawing/2014/main" id="{FDA9E2F5-6BA4-7148-8C69-D75141BBCCB9}"/>
              </a:ext>
            </a:extLst>
          </p:cNvPr>
          <p:cNvSpPr/>
          <p:nvPr/>
        </p:nvSpPr>
        <p:spPr>
          <a:xfrm>
            <a:off x="2466000" y="2385698"/>
            <a:ext cx="4212000" cy="648000"/>
          </a:xfrm>
          <a:prstGeom prst="round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bg1">
                    <a:lumMod val="50000"/>
                  </a:schemeClr>
                </a:solidFill>
                <a:latin typeface="Century Gothic" panose="020B0502020202020204" pitchFamily="34" charset="0"/>
              </a:rPr>
              <a:t>B. 127cm</a:t>
            </a:r>
          </a:p>
        </p:txBody>
      </p:sp>
      <p:sp>
        <p:nvSpPr>
          <p:cNvPr id="21" name="Rounded Rectangle 20">
            <a:extLst>
              <a:ext uri="{FF2B5EF4-FFF2-40B4-BE49-F238E27FC236}">
                <a16:creationId xmlns:a16="http://schemas.microsoft.com/office/drawing/2014/main" id="{07C419F9-3ABA-5948-B26B-A6C28BEEA1F3}"/>
              </a:ext>
            </a:extLst>
          </p:cNvPr>
          <p:cNvSpPr/>
          <p:nvPr/>
        </p:nvSpPr>
        <p:spPr>
          <a:xfrm>
            <a:off x="2466000" y="3301115"/>
            <a:ext cx="4212000" cy="648000"/>
          </a:xfrm>
          <a:prstGeom prst="round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rgbClr val="FF0000"/>
                </a:solidFill>
                <a:latin typeface="Century Gothic" panose="020B0502020202020204" pitchFamily="34" charset="0"/>
              </a:rPr>
              <a:t>C. 2.5kg</a:t>
            </a:r>
          </a:p>
        </p:txBody>
      </p:sp>
      <p:sp>
        <p:nvSpPr>
          <p:cNvPr id="22" name="Rounded Rectangle 21">
            <a:extLst>
              <a:ext uri="{FF2B5EF4-FFF2-40B4-BE49-F238E27FC236}">
                <a16:creationId xmlns:a16="http://schemas.microsoft.com/office/drawing/2014/main" id="{CF75F02B-1B52-4B4C-8B1A-46723BE219FC}"/>
              </a:ext>
            </a:extLst>
          </p:cNvPr>
          <p:cNvSpPr/>
          <p:nvPr/>
        </p:nvSpPr>
        <p:spPr>
          <a:xfrm>
            <a:off x="2466000" y="4216533"/>
            <a:ext cx="4212000" cy="648000"/>
          </a:xfrm>
          <a:prstGeom prst="roundRect">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solidFill>
                  <a:schemeClr val="bg1">
                    <a:lumMod val="50000"/>
                  </a:schemeClr>
                </a:solidFill>
                <a:latin typeface="Century Gothic" panose="020B0502020202020204" pitchFamily="34" charset="0"/>
              </a:rPr>
              <a:t>D. The length of a football pitch</a:t>
            </a:r>
          </a:p>
        </p:txBody>
      </p:sp>
      <p:grpSp>
        <p:nvGrpSpPr>
          <p:cNvPr id="11" name="Group 10">
            <a:extLst>
              <a:ext uri="{FF2B5EF4-FFF2-40B4-BE49-F238E27FC236}">
                <a16:creationId xmlns:a16="http://schemas.microsoft.com/office/drawing/2014/main" id="{43B85283-4E19-43CA-996D-20F3846719F1}"/>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1B0004D4-3413-49BF-8E30-102BEDEA9E9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10B581B7-D1E6-416F-9B22-A4DE7154C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 name="Oval 1">
            <a:extLst>
              <a:ext uri="{FF2B5EF4-FFF2-40B4-BE49-F238E27FC236}">
                <a16:creationId xmlns:a16="http://schemas.microsoft.com/office/drawing/2014/main" id="{3E6DD115-5F18-49AE-9DB4-92F977BEAF1F}"/>
              </a:ext>
            </a:extLst>
          </p:cNvPr>
          <p:cNvSpPr/>
          <p:nvPr/>
        </p:nvSpPr>
        <p:spPr>
          <a:xfrm>
            <a:off x="3740426" y="3272276"/>
            <a:ext cx="1663148" cy="705678"/>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09752279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0f0ae0ff-29c4-4766-b250-c1a9bee8d430"/>
    <ds:schemaRef ds:uri="http://www.w3.org/XML/1998/namespace"/>
    <ds:schemaRef ds:uri="http://purl.org/dc/dcmitype/"/>
  </ds:schemaRefs>
</ds:datastoreItem>
</file>

<file path=customXml/itemProps2.xml><?xml version="1.0" encoding="utf-8"?>
<ds:datastoreItem xmlns:ds="http://schemas.openxmlformats.org/officeDocument/2006/customXml" ds:itemID="{61358437-0465-4461-ADF4-5FCE0E7B3C5B}"/>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1680</TotalTime>
  <Words>1023</Words>
  <Application>Microsoft Office PowerPoint</Application>
  <PresentationFormat>On-screen Show (4:3)</PresentationFormat>
  <Paragraphs>397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Tidswell-Brown</cp:lastModifiedBy>
  <cp:revision>60</cp:revision>
  <dcterms:created xsi:type="dcterms:W3CDTF">2018-03-17T10:08:43Z</dcterms:created>
  <dcterms:modified xsi:type="dcterms:W3CDTF">2020-02-14T14:07:23Z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