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5" r:id="rId7"/>
    <p:sldId id="367" r:id="rId8"/>
    <p:sldId id="360" r:id="rId9"/>
    <p:sldId id="368" r:id="rId10"/>
    <p:sldId id="369" r:id="rId11"/>
    <p:sldId id="370" r:id="rId12"/>
    <p:sldId id="371" r:id="rId13"/>
    <p:sldId id="386" r:id="rId14"/>
    <p:sldId id="373" r:id="rId15"/>
    <p:sldId id="381" r:id="rId16"/>
    <p:sldId id="314" r:id="rId17"/>
    <p:sldId id="387" r:id="rId18"/>
    <p:sldId id="388" r:id="rId19"/>
    <p:sldId id="355" r:id="rId20"/>
    <p:sldId id="389" r:id="rId21"/>
    <p:sldId id="378" r:id="rId22"/>
    <p:sldId id="390" r:id="rId23"/>
    <p:sldId id="3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7C24B-74D0-4B05-BB02-79DB462EB2B4}" v="62" dt="2019-02-19T14:33:36.059"/>
    <p1510:client id="{F493DA6D-5ED6-41C5-A3CC-1E13346C9AD9}" v="21" dt="2019-02-20T12:29:16.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F493DA6D-5ED6-41C5-A3CC-1E13346C9AD9}"/>
    <pc:docChg chg="custSel addSld delSld modSld">
      <pc:chgData name="Kyle Tidswell-Brown" userId="3518c4a0-5c99-4880-b127-cb60ccf11a39" providerId="ADAL" clId="{F493DA6D-5ED6-41C5-A3CC-1E13346C9AD9}" dt="2019-02-20T12:29:16.723" v="505"/>
      <pc:docMkLst>
        <pc:docMk/>
      </pc:docMkLst>
      <pc:sldChg chg="modSp">
        <pc:chgData name="Kyle Tidswell-Brown" userId="3518c4a0-5c99-4880-b127-cb60ccf11a39" providerId="ADAL" clId="{F493DA6D-5ED6-41C5-A3CC-1E13346C9AD9}" dt="2019-02-20T12:29:16.723" v="505"/>
        <pc:sldMkLst>
          <pc:docMk/>
          <pc:sldMk cId="2637481266" sldId="256"/>
        </pc:sldMkLst>
        <pc:spChg chg="mod">
          <ac:chgData name="Kyle Tidswell-Brown" userId="3518c4a0-5c99-4880-b127-cb60ccf11a39" providerId="ADAL" clId="{F493DA6D-5ED6-41C5-A3CC-1E13346C9AD9}" dt="2019-02-20T12:29:16.723" v="505"/>
          <ac:spMkLst>
            <pc:docMk/>
            <pc:sldMk cId="2637481266" sldId="256"/>
            <ac:spMk id="19" creationId="{5252A847-DE45-4FA3-A1F8-EEBEB845FF8E}"/>
          </ac:spMkLst>
        </pc:spChg>
      </pc:sldChg>
      <pc:sldChg chg="addSp delSp modSp">
        <pc:chgData name="Kyle Tidswell-Brown" userId="3518c4a0-5c99-4880-b127-cb60ccf11a39" providerId="ADAL" clId="{F493DA6D-5ED6-41C5-A3CC-1E13346C9AD9}" dt="2019-02-20T10:11:14.531" v="202"/>
        <pc:sldMkLst>
          <pc:docMk/>
          <pc:sldMk cId="636014570" sldId="314"/>
        </pc:sldMkLst>
        <pc:spChg chg="del mod">
          <ac:chgData name="Kyle Tidswell-Brown" userId="3518c4a0-5c99-4880-b127-cb60ccf11a39" providerId="ADAL" clId="{F493DA6D-5ED6-41C5-A3CC-1E13346C9AD9}" dt="2019-02-20T10:11:14.185" v="201" actId="478"/>
          <ac:spMkLst>
            <pc:docMk/>
            <pc:sldMk cId="636014570" sldId="314"/>
            <ac:spMk id="9" creationId="{95B27022-7452-CA46-AAD4-7CDB3F53A59B}"/>
          </ac:spMkLst>
        </pc:spChg>
        <pc:spChg chg="mod">
          <ac:chgData name="Kyle Tidswell-Brown" userId="3518c4a0-5c99-4880-b127-cb60ccf11a39" providerId="ADAL" clId="{F493DA6D-5ED6-41C5-A3CC-1E13346C9AD9}" dt="2019-02-20T10:08:59.260" v="111" actId="20577"/>
          <ac:spMkLst>
            <pc:docMk/>
            <pc:sldMk cId="636014570" sldId="314"/>
            <ac:spMk id="19" creationId="{5252A847-DE45-4FA3-A1F8-EEBEB845FF8E}"/>
          </ac:spMkLst>
        </pc:spChg>
        <pc:grpChg chg="add">
          <ac:chgData name="Kyle Tidswell-Brown" userId="3518c4a0-5c99-4880-b127-cb60ccf11a39" providerId="ADAL" clId="{F493DA6D-5ED6-41C5-A3CC-1E13346C9AD9}" dt="2019-02-20T10:11:14.531" v="202"/>
          <ac:grpSpMkLst>
            <pc:docMk/>
            <pc:sldMk cId="636014570" sldId="314"/>
            <ac:grpSpMk id="10" creationId="{054DAC7C-5CB7-43F8-9E59-B3FF66DEDC22}"/>
          </ac:grpSpMkLst>
        </pc:grpChg>
        <pc:picChg chg="del">
          <ac:chgData name="Kyle Tidswell-Brown" userId="3518c4a0-5c99-4880-b127-cb60ccf11a39" providerId="ADAL" clId="{F493DA6D-5ED6-41C5-A3CC-1E13346C9AD9}" dt="2019-02-20T10:11:14.185" v="201" actId="478"/>
          <ac:picMkLst>
            <pc:docMk/>
            <pc:sldMk cId="636014570" sldId="314"/>
            <ac:picMk id="6" creationId="{B008BCD1-0276-0546-89D3-D4284FDAC44C}"/>
          </ac:picMkLst>
        </pc:picChg>
      </pc:sldChg>
      <pc:sldChg chg="addSp modSp">
        <pc:chgData name="Kyle Tidswell-Brown" userId="3518c4a0-5c99-4880-b127-cb60ccf11a39" providerId="ADAL" clId="{F493DA6D-5ED6-41C5-A3CC-1E13346C9AD9}" dt="2019-02-20T10:11:37.666" v="214" actId="12788"/>
        <pc:sldMkLst>
          <pc:docMk/>
          <pc:sldMk cId="1071900124" sldId="355"/>
        </pc:sldMkLst>
        <pc:spChg chg="mod">
          <ac:chgData name="Kyle Tidswell-Brown" userId="3518c4a0-5c99-4880-b127-cb60ccf11a39" providerId="ADAL" clId="{F493DA6D-5ED6-41C5-A3CC-1E13346C9AD9}" dt="2019-02-20T10:11:30.284" v="212" actId="20577"/>
          <ac:spMkLst>
            <pc:docMk/>
            <pc:sldMk cId="1071900124" sldId="355"/>
            <ac:spMk id="19" creationId="{5252A847-DE45-4FA3-A1F8-EEBEB845FF8E}"/>
          </ac:spMkLst>
        </pc:spChg>
        <pc:grpChg chg="add mod">
          <ac:chgData name="Kyle Tidswell-Brown" userId="3518c4a0-5c99-4880-b127-cb60ccf11a39" providerId="ADAL" clId="{F493DA6D-5ED6-41C5-A3CC-1E13346C9AD9}" dt="2019-02-20T10:11:37.666" v="214" actId="12788"/>
          <ac:grpSpMkLst>
            <pc:docMk/>
            <pc:sldMk cId="1071900124" sldId="355"/>
            <ac:grpSpMk id="2" creationId="{A3F24EB9-09FD-469E-AFA3-41C0226C77A5}"/>
          </ac:grpSpMkLst>
        </pc:grpChg>
        <pc:picChg chg="mod">
          <ac:chgData name="Kyle Tidswell-Brown" userId="3518c4a0-5c99-4880-b127-cb60ccf11a39" providerId="ADAL" clId="{F493DA6D-5ED6-41C5-A3CC-1E13346C9AD9}" dt="2019-02-20T10:11:34.671" v="213" actId="164"/>
          <ac:picMkLst>
            <pc:docMk/>
            <pc:sldMk cId="1071900124" sldId="355"/>
            <ac:picMk id="6" creationId="{185CB75A-4790-A24D-A5C7-F88F29956D35}"/>
          </ac:picMkLst>
        </pc:picChg>
        <pc:picChg chg="mod">
          <ac:chgData name="Kyle Tidswell-Brown" userId="3518c4a0-5c99-4880-b127-cb60ccf11a39" providerId="ADAL" clId="{F493DA6D-5ED6-41C5-A3CC-1E13346C9AD9}" dt="2019-02-20T10:11:34.671" v="213" actId="164"/>
          <ac:picMkLst>
            <pc:docMk/>
            <pc:sldMk cId="1071900124" sldId="355"/>
            <ac:picMk id="9" creationId="{0C2DB816-AEE5-A94B-8894-CF80EDD5E68A}"/>
          </ac:picMkLst>
        </pc:picChg>
      </pc:sldChg>
      <pc:sldChg chg="del">
        <pc:chgData name="Kyle Tidswell-Brown" userId="3518c4a0-5c99-4880-b127-cb60ccf11a39" providerId="ADAL" clId="{F493DA6D-5ED6-41C5-A3CC-1E13346C9AD9}" dt="2019-02-20T10:08:27.842" v="82" actId="2696"/>
        <pc:sldMkLst>
          <pc:docMk/>
          <pc:sldMk cId="520217387" sldId="375"/>
        </pc:sldMkLst>
      </pc:sldChg>
      <pc:sldChg chg="del">
        <pc:chgData name="Kyle Tidswell-Brown" userId="3518c4a0-5c99-4880-b127-cb60ccf11a39" providerId="ADAL" clId="{F493DA6D-5ED6-41C5-A3CC-1E13346C9AD9}" dt="2019-02-20T10:10:07.662" v="196" actId="2696"/>
        <pc:sldMkLst>
          <pc:docMk/>
          <pc:sldMk cId="3953699565" sldId="376"/>
        </pc:sldMkLst>
      </pc:sldChg>
      <pc:sldChg chg="addSp delSp modSp">
        <pc:chgData name="Kyle Tidswell-Brown" userId="3518c4a0-5c99-4880-b127-cb60ccf11a39" providerId="ADAL" clId="{F493DA6D-5ED6-41C5-A3CC-1E13346C9AD9}" dt="2019-02-20T10:12:33.302" v="294" actId="20577"/>
        <pc:sldMkLst>
          <pc:docMk/>
          <pc:sldMk cId="1939307873" sldId="377"/>
        </pc:sldMkLst>
        <pc:spChg chg="mod">
          <ac:chgData name="Kyle Tidswell-Brown" userId="3518c4a0-5c99-4880-b127-cb60ccf11a39" providerId="ADAL" clId="{F493DA6D-5ED6-41C5-A3CC-1E13346C9AD9}" dt="2019-02-20T10:12:33.302" v="294" actId="20577"/>
          <ac:spMkLst>
            <pc:docMk/>
            <pc:sldMk cId="1939307873" sldId="377"/>
            <ac:spMk id="19" creationId="{5252A847-DE45-4FA3-A1F8-EEBEB845FF8E}"/>
          </ac:spMkLst>
        </pc:spChg>
        <pc:grpChg chg="add">
          <ac:chgData name="Kyle Tidswell-Brown" userId="3518c4a0-5c99-4880-b127-cb60ccf11a39" providerId="ADAL" clId="{F493DA6D-5ED6-41C5-A3CC-1E13346C9AD9}" dt="2019-02-20T10:11:42.492" v="216"/>
          <ac:grpSpMkLst>
            <pc:docMk/>
            <pc:sldMk cId="1939307873" sldId="377"/>
            <ac:grpSpMk id="10" creationId="{284191B6-1E0F-4E27-BBF8-D84D3E296FA2}"/>
          </ac:grpSpMkLst>
        </pc:grpChg>
        <pc:picChg chg="del">
          <ac:chgData name="Kyle Tidswell-Brown" userId="3518c4a0-5c99-4880-b127-cb60ccf11a39" providerId="ADAL" clId="{F493DA6D-5ED6-41C5-A3CC-1E13346C9AD9}" dt="2019-02-20T10:11:42.155" v="215" actId="478"/>
          <ac:picMkLst>
            <pc:docMk/>
            <pc:sldMk cId="1939307873" sldId="377"/>
            <ac:picMk id="6" creationId="{185CB75A-4790-A24D-A5C7-F88F29956D35}"/>
          </ac:picMkLst>
        </pc:picChg>
        <pc:picChg chg="del">
          <ac:chgData name="Kyle Tidswell-Brown" userId="3518c4a0-5c99-4880-b127-cb60ccf11a39" providerId="ADAL" clId="{F493DA6D-5ED6-41C5-A3CC-1E13346C9AD9}" dt="2019-02-20T10:11:42.155" v="215" actId="478"/>
          <ac:picMkLst>
            <pc:docMk/>
            <pc:sldMk cId="1939307873" sldId="377"/>
            <ac:picMk id="9" creationId="{0C2DB816-AEE5-A94B-8894-CF80EDD5E68A}"/>
          </ac:picMkLst>
        </pc:picChg>
      </pc:sldChg>
      <pc:sldChg chg="addSp modSp">
        <pc:chgData name="Kyle Tidswell-Brown" userId="3518c4a0-5c99-4880-b127-cb60ccf11a39" providerId="ADAL" clId="{F493DA6D-5ED6-41C5-A3CC-1E13346C9AD9}" dt="2019-02-20T10:14:03.884" v="360" actId="120"/>
        <pc:sldMkLst>
          <pc:docMk/>
          <pc:sldMk cId="3993067662" sldId="378"/>
        </pc:sldMkLst>
        <pc:spChg chg="mod">
          <ac:chgData name="Kyle Tidswell-Brown" userId="3518c4a0-5c99-4880-b127-cb60ccf11a39" providerId="ADAL" clId="{F493DA6D-5ED6-41C5-A3CC-1E13346C9AD9}" dt="2019-02-20T10:14:03.884" v="360" actId="120"/>
          <ac:spMkLst>
            <pc:docMk/>
            <pc:sldMk cId="3993067662" sldId="378"/>
            <ac:spMk id="19" creationId="{5252A847-DE45-4FA3-A1F8-EEBEB845FF8E}"/>
          </ac:spMkLst>
        </pc:spChg>
        <pc:grpChg chg="add mod">
          <ac:chgData name="Kyle Tidswell-Brown" userId="3518c4a0-5c99-4880-b127-cb60ccf11a39" providerId="ADAL" clId="{F493DA6D-5ED6-41C5-A3CC-1E13346C9AD9}" dt="2019-02-20T10:13:14.903" v="320" actId="12788"/>
          <ac:grpSpMkLst>
            <pc:docMk/>
            <pc:sldMk cId="3993067662" sldId="378"/>
            <ac:grpSpMk id="2" creationId="{CC1D8E08-DD51-437F-A3CE-88CAC0B8E30A}"/>
          </ac:grpSpMkLst>
        </pc:grpChg>
        <pc:grpChg chg="add mod">
          <ac:chgData name="Kyle Tidswell-Brown" userId="3518c4a0-5c99-4880-b127-cb60ccf11a39" providerId="ADAL" clId="{F493DA6D-5ED6-41C5-A3CC-1E13346C9AD9}" dt="2019-02-20T10:13:14.903" v="320" actId="12788"/>
          <ac:grpSpMkLst>
            <pc:docMk/>
            <pc:sldMk cId="3993067662" sldId="378"/>
            <ac:grpSpMk id="3" creationId="{12F5CA57-D4AF-49D2-BB62-6BEA83BADD81}"/>
          </ac:grpSpMkLst>
        </pc:grpChg>
        <pc:grpChg chg="add mod">
          <ac:chgData name="Kyle Tidswell-Brown" userId="3518c4a0-5c99-4880-b127-cb60ccf11a39" providerId="ADAL" clId="{F493DA6D-5ED6-41C5-A3CC-1E13346C9AD9}" dt="2019-02-20T10:13:14.903" v="320" actId="12788"/>
          <ac:grpSpMkLst>
            <pc:docMk/>
            <pc:sldMk cId="3993067662" sldId="378"/>
            <ac:grpSpMk id="4" creationId="{07ABFA66-6AF3-48C4-9016-EC84D0A979BF}"/>
          </ac:grpSpMkLst>
        </pc:grpChg>
        <pc:picChg chg="mod">
          <ac:chgData name="Kyle Tidswell-Brown" userId="3518c4a0-5c99-4880-b127-cb60ccf11a39" providerId="ADAL" clId="{F493DA6D-5ED6-41C5-A3CC-1E13346C9AD9}" dt="2019-02-20T10:12:56.097" v="297" actId="164"/>
          <ac:picMkLst>
            <pc:docMk/>
            <pc:sldMk cId="3993067662" sldId="378"/>
            <ac:picMk id="10" creationId="{F5248617-B5CA-FC41-A2A2-090F1E03A616}"/>
          </ac:picMkLst>
        </pc:picChg>
        <pc:picChg chg="mod">
          <ac:chgData name="Kyle Tidswell-Brown" userId="3518c4a0-5c99-4880-b127-cb60ccf11a39" providerId="ADAL" clId="{F493DA6D-5ED6-41C5-A3CC-1E13346C9AD9}" dt="2019-02-20T10:13:03.014" v="299" actId="164"/>
          <ac:picMkLst>
            <pc:docMk/>
            <pc:sldMk cId="3993067662" sldId="378"/>
            <ac:picMk id="11" creationId="{BC3049E4-362D-CD45-BBA3-5F6518B7577C}"/>
          </ac:picMkLst>
        </pc:picChg>
        <pc:picChg chg="mod">
          <ac:chgData name="Kyle Tidswell-Brown" userId="3518c4a0-5c99-4880-b127-cb60ccf11a39" providerId="ADAL" clId="{F493DA6D-5ED6-41C5-A3CC-1E13346C9AD9}" dt="2019-02-20T10:12:56.097" v="297" actId="164"/>
          <ac:picMkLst>
            <pc:docMk/>
            <pc:sldMk cId="3993067662" sldId="378"/>
            <ac:picMk id="12" creationId="{E82A9178-EEB9-124A-BBE1-7315DA3866B6}"/>
          </ac:picMkLst>
        </pc:picChg>
        <pc:picChg chg="mod">
          <ac:chgData name="Kyle Tidswell-Brown" userId="3518c4a0-5c99-4880-b127-cb60ccf11a39" providerId="ADAL" clId="{F493DA6D-5ED6-41C5-A3CC-1E13346C9AD9}" dt="2019-02-20T10:12:56.097" v="297" actId="164"/>
          <ac:picMkLst>
            <pc:docMk/>
            <pc:sldMk cId="3993067662" sldId="378"/>
            <ac:picMk id="13" creationId="{21F5EC9C-B5A1-6146-9CC7-50D970875B28}"/>
          </ac:picMkLst>
        </pc:picChg>
        <pc:picChg chg="mod">
          <ac:chgData name="Kyle Tidswell-Brown" userId="3518c4a0-5c99-4880-b127-cb60ccf11a39" providerId="ADAL" clId="{F493DA6D-5ED6-41C5-A3CC-1E13346C9AD9}" dt="2019-02-20T10:13:03.014" v="299" actId="164"/>
          <ac:picMkLst>
            <pc:docMk/>
            <pc:sldMk cId="3993067662" sldId="378"/>
            <ac:picMk id="14" creationId="{A96EADEE-DB61-B84E-8C38-24E8FC94086F}"/>
          </ac:picMkLst>
        </pc:picChg>
        <pc:picChg chg="mod">
          <ac:chgData name="Kyle Tidswell-Brown" userId="3518c4a0-5c99-4880-b127-cb60ccf11a39" providerId="ADAL" clId="{F493DA6D-5ED6-41C5-A3CC-1E13346C9AD9}" dt="2019-02-20T10:13:03.014" v="299" actId="164"/>
          <ac:picMkLst>
            <pc:docMk/>
            <pc:sldMk cId="3993067662" sldId="378"/>
            <ac:picMk id="15" creationId="{DC886EEC-EDC1-D647-98B2-E0739E4D0FBB}"/>
          </ac:picMkLst>
        </pc:picChg>
        <pc:picChg chg="mod">
          <ac:chgData name="Kyle Tidswell-Brown" userId="3518c4a0-5c99-4880-b127-cb60ccf11a39" providerId="ADAL" clId="{F493DA6D-5ED6-41C5-A3CC-1E13346C9AD9}" dt="2019-02-20T10:13:03.014" v="299" actId="164"/>
          <ac:picMkLst>
            <pc:docMk/>
            <pc:sldMk cId="3993067662" sldId="378"/>
            <ac:picMk id="16" creationId="{6106751E-8EF6-3544-AC8E-7006CF984BE5}"/>
          </ac:picMkLst>
        </pc:picChg>
        <pc:picChg chg="mod">
          <ac:chgData name="Kyle Tidswell-Brown" userId="3518c4a0-5c99-4880-b127-cb60ccf11a39" providerId="ADAL" clId="{F493DA6D-5ED6-41C5-A3CC-1E13346C9AD9}" dt="2019-02-20T10:13:03.014" v="299" actId="164"/>
          <ac:picMkLst>
            <pc:docMk/>
            <pc:sldMk cId="3993067662" sldId="378"/>
            <ac:picMk id="17" creationId="{BECCD174-60FF-1A41-85D0-E6829C524B70}"/>
          </ac:picMkLst>
        </pc:picChg>
        <pc:picChg chg="mod">
          <ac:chgData name="Kyle Tidswell-Brown" userId="3518c4a0-5c99-4880-b127-cb60ccf11a39" providerId="ADAL" clId="{F493DA6D-5ED6-41C5-A3CC-1E13346C9AD9}" dt="2019-02-20T10:13:03.014" v="299" actId="164"/>
          <ac:picMkLst>
            <pc:docMk/>
            <pc:sldMk cId="3993067662" sldId="378"/>
            <ac:picMk id="20" creationId="{F3108EB6-22FC-A34C-AA7F-F7F5DE32201F}"/>
          </ac:picMkLst>
        </pc:picChg>
        <pc:picChg chg="mod">
          <ac:chgData name="Kyle Tidswell-Brown" userId="3518c4a0-5c99-4880-b127-cb60ccf11a39" providerId="ADAL" clId="{F493DA6D-5ED6-41C5-A3CC-1E13346C9AD9}" dt="2019-02-20T10:13:03.014" v="299" actId="164"/>
          <ac:picMkLst>
            <pc:docMk/>
            <pc:sldMk cId="3993067662" sldId="378"/>
            <ac:picMk id="21" creationId="{5EEB3D26-D29A-1E49-94A3-832C157C3E88}"/>
          </ac:picMkLst>
        </pc:picChg>
        <pc:picChg chg="mod">
          <ac:chgData name="Kyle Tidswell-Brown" userId="3518c4a0-5c99-4880-b127-cb60ccf11a39" providerId="ADAL" clId="{F493DA6D-5ED6-41C5-A3CC-1E13346C9AD9}" dt="2019-02-20T10:13:03.014" v="299" actId="164"/>
          <ac:picMkLst>
            <pc:docMk/>
            <pc:sldMk cId="3993067662" sldId="378"/>
            <ac:picMk id="22" creationId="{EB7410C7-7477-9046-A94A-7222ABCCD039}"/>
          </ac:picMkLst>
        </pc:picChg>
        <pc:picChg chg="mod">
          <ac:chgData name="Kyle Tidswell-Brown" userId="3518c4a0-5c99-4880-b127-cb60ccf11a39" providerId="ADAL" clId="{F493DA6D-5ED6-41C5-A3CC-1E13346C9AD9}" dt="2019-02-20T10:13:03.014" v="299" actId="164"/>
          <ac:picMkLst>
            <pc:docMk/>
            <pc:sldMk cId="3993067662" sldId="378"/>
            <ac:picMk id="23" creationId="{0829C141-4C84-9E49-A45B-027058D0C703}"/>
          </ac:picMkLst>
        </pc:picChg>
      </pc:sldChg>
      <pc:sldChg chg="del">
        <pc:chgData name="Kyle Tidswell-Brown" userId="3518c4a0-5c99-4880-b127-cb60ccf11a39" providerId="ADAL" clId="{F493DA6D-5ED6-41C5-A3CC-1E13346C9AD9}" dt="2019-02-20T10:13:33.785" v="321" actId="2696"/>
        <pc:sldMkLst>
          <pc:docMk/>
          <pc:sldMk cId="2149896464" sldId="379"/>
        </pc:sldMkLst>
      </pc:sldChg>
      <pc:sldChg chg="del">
        <pc:chgData name="Kyle Tidswell-Brown" userId="3518c4a0-5c99-4880-b127-cb60ccf11a39" providerId="ADAL" clId="{F493DA6D-5ED6-41C5-A3CC-1E13346C9AD9}" dt="2019-02-20T10:14:48.415" v="488" actId="2696"/>
        <pc:sldMkLst>
          <pc:docMk/>
          <pc:sldMk cId="3419034048" sldId="380"/>
        </pc:sldMkLst>
      </pc:sldChg>
      <pc:sldChg chg="addSp delSp modSp add">
        <pc:chgData name="Kyle Tidswell-Brown" userId="3518c4a0-5c99-4880-b127-cb60ccf11a39" providerId="ADAL" clId="{F493DA6D-5ED6-41C5-A3CC-1E13346C9AD9}" dt="2019-02-20T10:11:11.085" v="200"/>
        <pc:sldMkLst>
          <pc:docMk/>
          <pc:sldMk cId="3138811686" sldId="382"/>
        </pc:sldMkLst>
        <pc:spChg chg="del">
          <ac:chgData name="Kyle Tidswell-Brown" userId="3518c4a0-5c99-4880-b127-cb60ccf11a39" providerId="ADAL" clId="{F493DA6D-5ED6-41C5-A3CC-1E13346C9AD9}" dt="2019-02-20T10:11:10.763" v="199" actId="478"/>
          <ac:spMkLst>
            <pc:docMk/>
            <pc:sldMk cId="3138811686" sldId="382"/>
            <ac:spMk id="9" creationId="{95B27022-7452-CA46-AAD4-7CDB3F53A59B}"/>
          </ac:spMkLst>
        </pc:spChg>
        <pc:spChg chg="mod">
          <ac:chgData name="Kyle Tidswell-Brown" userId="3518c4a0-5c99-4880-b127-cb60ccf11a39" providerId="ADAL" clId="{F493DA6D-5ED6-41C5-A3CC-1E13346C9AD9}" dt="2019-02-20T10:08:52.557" v="99" actId="20577"/>
          <ac:spMkLst>
            <pc:docMk/>
            <pc:sldMk cId="3138811686" sldId="382"/>
            <ac:spMk id="19" creationId="{5252A847-DE45-4FA3-A1F8-EEBEB845FF8E}"/>
          </ac:spMkLst>
        </pc:spChg>
        <pc:grpChg chg="add">
          <ac:chgData name="Kyle Tidswell-Brown" userId="3518c4a0-5c99-4880-b127-cb60ccf11a39" providerId="ADAL" clId="{F493DA6D-5ED6-41C5-A3CC-1E13346C9AD9}" dt="2019-02-20T10:11:11.085" v="200"/>
          <ac:grpSpMkLst>
            <pc:docMk/>
            <pc:sldMk cId="3138811686" sldId="382"/>
            <ac:grpSpMk id="10" creationId="{C3044880-8FD3-44D9-82E2-59D60AF0585B}"/>
          </ac:grpSpMkLst>
        </pc:grpChg>
        <pc:picChg chg="del">
          <ac:chgData name="Kyle Tidswell-Brown" userId="3518c4a0-5c99-4880-b127-cb60ccf11a39" providerId="ADAL" clId="{F493DA6D-5ED6-41C5-A3CC-1E13346C9AD9}" dt="2019-02-20T10:11:10.763" v="199" actId="478"/>
          <ac:picMkLst>
            <pc:docMk/>
            <pc:sldMk cId="3138811686" sldId="382"/>
            <ac:picMk id="6" creationId="{B008BCD1-0276-0546-89D3-D4284FDAC44C}"/>
          </ac:picMkLst>
        </pc:picChg>
      </pc:sldChg>
      <pc:sldChg chg="addSp modSp add">
        <pc:chgData name="Kyle Tidswell-Brown" userId="3518c4a0-5c99-4880-b127-cb60ccf11a39" providerId="ADAL" clId="{F493DA6D-5ED6-41C5-A3CC-1E13346C9AD9}" dt="2019-02-20T10:11:06.573" v="198" actId="12788"/>
        <pc:sldMkLst>
          <pc:docMk/>
          <pc:sldMk cId="1327126176" sldId="383"/>
        </pc:sldMkLst>
        <pc:spChg chg="mod">
          <ac:chgData name="Kyle Tidswell-Brown" userId="3518c4a0-5c99-4880-b127-cb60ccf11a39" providerId="ADAL" clId="{F493DA6D-5ED6-41C5-A3CC-1E13346C9AD9}" dt="2019-02-20T10:11:04.703" v="197" actId="164"/>
          <ac:spMkLst>
            <pc:docMk/>
            <pc:sldMk cId="1327126176" sldId="383"/>
            <ac:spMk id="9" creationId="{95B27022-7452-CA46-AAD4-7CDB3F53A59B}"/>
          </ac:spMkLst>
        </pc:spChg>
        <pc:spChg chg="mod">
          <ac:chgData name="Kyle Tidswell-Brown" userId="3518c4a0-5c99-4880-b127-cb60ccf11a39" providerId="ADAL" clId="{F493DA6D-5ED6-41C5-A3CC-1E13346C9AD9}" dt="2019-02-20T10:10:05.187" v="195" actId="207"/>
          <ac:spMkLst>
            <pc:docMk/>
            <pc:sldMk cId="1327126176" sldId="383"/>
            <ac:spMk id="19" creationId="{5252A847-DE45-4FA3-A1F8-EEBEB845FF8E}"/>
          </ac:spMkLst>
        </pc:spChg>
        <pc:grpChg chg="add mod">
          <ac:chgData name="Kyle Tidswell-Brown" userId="3518c4a0-5c99-4880-b127-cb60ccf11a39" providerId="ADAL" clId="{F493DA6D-5ED6-41C5-A3CC-1E13346C9AD9}" dt="2019-02-20T10:11:06.573" v="198" actId="12788"/>
          <ac:grpSpMkLst>
            <pc:docMk/>
            <pc:sldMk cId="1327126176" sldId="383"/>
            <ac:grpSpMk id="2" creationId="{FE71517C-B28C-436E-99E4-CC8A265B14EE}"/>
          </ac:grpSpMkLst>
        </pc:grpChg>
        <pc:picChg chg="mod">
          <ac:chgData name="Kyle Tidswell-Brown" userId="3518c4a0-5c99-4880-b127-cb60ccf11a39" providerId="ADAL" clId="{F493DA6D-5ED6-41C5-A3CC-1E13346C9AD9}" dt="2019-02-20T10:11:04.703" v="197" actId="164"/>
          <ac:picMkLst>
            <pc:docMk/>
            <pc:sldMk cId="1327126176" sldId="383"/>
            <ac:picMk id="6" creationId="{B008BCD1-0276-0546-89D3-D4284FDAC44C}"/>
          </ac:picMkLst>
        </pc:picChg>
      </pc:sldChg>
      <pc:sldChg chg="modSp add">
        <pc:chgData name="Kyle Tidswell-Brown" userId="3518c4a0-5c99-4880-b127-cb60ccf11a39" providerId="ADAL" clId="{F493DA6D-5ED6-41C5-A3CC-1E13346C9AD9}" dt="2019-02-20T10:15:08.194" v="502" actId="207"/>
        <pc:sldMkLst>
          <pc:docMk/>
          <pc:sldMk cId="3223459275" sldId="384"/>
        </pc:sldMkLst>
        <pc:spChg chg="mod">
          <ac:chgData name="Kyle Tidswell-Brown" userId="3518c4a0-5c99-4880-b127-cb60ccf11a39" providerId="ADAL" clId="{F493DA6D-5ED6-41C5-A3CC-1E13346C9AD9}" dt="2019-02-20T10:15:08.194" v="502" actId="207"/>
          <ac:spMkLst>
            <pc:docMk/>
            <pc:sldMk cId="3223459275" sldId="384"/>
            <ac:spMk id="19" creationId="{5252A847-DE45-4FA3-A1F8-EEBEB845FF8E}"/>
          </ac:spMkLst>
        </pc:spChg>
      </pc:sldChg>
      <pc:sldChg chg="modSp add">
        <pc:chgData name="Kyle Tidswell-Brown" userId="3518c4a0-5c99-4880-b127-cb60ccf11a39" providerId="ADAL" clId="{F493DA6D-5ED6-41C5-A3CC-1E13346C9AD9}" dt="2019-02-20T10:15:17.230" v="504" actId="20577"/>
        <pc:sldMkLst>
          <pc:docMk/>
          <pc:sldMk cId="1188407689" sldId="385"/>
        </pc:sldMkLst>
        <pc:spChg chg="mod">
          <ac:chgData name="Kyle Tidswell-Brown" userId="3518c4a0-5c99-4880-b127-cb60ccf11a39" providerId="ADAL" clId="{F493DA6D-5ED6-41C5-A3CC-1E13346C9AD9}" dt="2019-02-20T10:15:17.230" v="504" actId="20577"/>
          <ac:spMkLst>
            <pc:docMk/>
            <pc:sldMk cId="1188407689" sldId="385"/>
            <ac:spMk id="19" creationId="{5252A847-DE45-4FA3-A1F8-EEBEB845FF8E}"/>
          </ac:spMkLst>
        </pc:spChg>
      </pc:sldChg>
    </pc:docChg>
  </pc:docChgLst>
  <pc:docChgLst>
    <pc:chgData name="Kyle Tidswell-Brown" userId="3518c4a0-5c99-4880-b127-cb60ccf11a39" providerId="ADAL" clId="{8CA7C24B-74D0-4B05-BB02-79DB462EB2B4}"/>
    <pc:docChg chg="undo custSel addSld delSld modSld">
      <pc:chgData name="Kyle Tidswell-Brown" userId="3518c4a0-5c99-4880-b127-cb60ccf11a39" providerId="ADAL" clId="{8CA7C24B-74D0-4B05-BB02-79DB462EB2B4}" dt="2019-02-19T14:33:45.811" v="333" actId="20577"/>
      <pc:docMkLst>
        <pc:docMk/>
      </pc:docMkLst>
      <pc:sldChg chg="modSp">
        <pc:chgData name="Kyle Tidswell-Brown" userId="3518c4a0-5c99-4880-b127-cb60ccf11a39" providerId="ADAL" clId="{8CA7C24B-74D0-4B05-BB02-79DB462EB2B4}" dt="2019-02-19T09:18:32.210" v="1"/>
        <pc:sldMkLst>
          <pc:docMk/>
          <pc:sldMk cId="2637481266" sldId="256"/>
        </pc:sldMkLst>
        <pc:spChg chg="mod">
          <ac:chgData name="Kyle Tidswell-Brown" userId="3518c4a0-5c99-4880-b127-cb60ccf11a39" providerId="ADAL" clId="{8CA7C24B-74D0-4B05-BB02-79DB462EB2B4}" dt="2019-02-19T09:18:32.210" v="1"/>
          <ac:spMkLst>
            <pc:docMk/>
            <pc:sldMk cId="2637481266" sldId="256"/>
            <ac:spMk id="19" creationId="{5252A847-DE45-4FA3-A1F8-EEBEB845FF8E}"/>
          </ac:spMkLst>
        </pc:spChg>
      </pc:sldChg>
      <pc:sldChg chg="addSp modSp">
        <pc:chgData name="Kyle Tidswell-Brown" userId="3518c4a0-5c99-4880-b127-cb60ccf11a39" providerId="ADAL" clId="{8CA7C24B-74D0-4B05-BB02-79DB462EB2B4}" dt="2019-02-19T14:24:21.561" v="17" actId="12788"/>
        <pc:sldMkLst>
          <pc:docMk/>
          <pc:sldMk cId="36917022" sldId="360"/>
        </pc:sldMkLst>
        <pc:spChg chg="mod">
          <ac:chgData name="Kyle Tidswell-Brown" userId="3518c4a0-5c99-4880-b127-cb60ccf11a39" providerId="ADAL" clId="{8CA7C24B-74D0-4B05-BB02-79DB462EB2B4}" dt="2019-02-19T14:24:12.319" v="10" actId="164"/>
          <ac:spMkLst>
            <pc:docMk/>
            <pc:sldMk cId="36917022" sldId="360"/>
            <ac:spMk id="2" creationId="{87CD68DF-1EA0-DA42-8022-D13D0169E62A}"/>
          </ac:spMkLst>
        </pc:spChg>
        <pc:spChg chg="mod">
          <ac:chgData name="Kyle Tidswell-Brown" userId="3518c4a0-5c99-4880-b127-cb60ccf11a39" providerId="ADAL" clId="{8CA7C24B-74D0-4B05-BB02-79DB462EB2B4}" dt="2019-02-19T14:24:12.319" v="10" actId="164"/>
          <ac:spMkLst>
            <pc:docMk/>
            <pc:sldMk cId="36917022" sldId="360"/>
            <ac:spMk id="6" creationId="{FA96FFB3-CC8D-D642-8A82-1CA4843C5838}"/>
          </ac:spMkLst>
        </pc:spChg>
        <pc:spChg chg="mod">
          <ac:chgData name="Kyle Tidswell-Brown" userId="3518c4a0-5c99-4880-b127-cb60ccf11a39" providerId="ADAL" clId="{8CA7C24B-74D0-4B05-BB02-79DB462EB2B4}" dt="2019-02-19T14:24:12.319" v="10" actId="164"/>
          <ac:spMkLst>
            <pc:docMk/>
            <pc:sldMk cId="36917022" sldId="360"/>
            <ac:spMk id="9" creationId="{7B4CAA9B-F151-7E42-9B7B-9A0789CDC301}"/>
          </ac:spMkLst>
        </pc:spChg>
        <pc:spChg chg="mod">
          <ac:chgData name="Kyle Tidswell-Brown" userId="3518c4a0-5c99-4880-b127-cb60ccf11a39" providerId="ADAL" clId="{8CA7C24B-74D0-4B05-BB02-79DB462EB2B4}" dt="2019-02-19T14:24:12.319" v="10" actId="164"/>
          <ac:spMkLst>
            <pc:docMk/>
            <pc:sldMk cId="36917022" sldId="360"/>
            <ac:spMk id="10" creationId="{6E158F6E-133B-3041-BA28-F9EB06708F93}"/>
          </ac:spMkLst>
        </pc:spChg>
        <pc:spChg chg="mod">
          <ac:chgData name="Kyle Tidswell-Brown" userId="3518c4a0-5c99-4880-b127-cb60ccf11a39" providerId="ADAL" clId="{8CA7C24B-74D0-4B05-BB02-79DB462EB2B4}" dt="2019-02-19T14:24:12.319" v="10" actId="164"/>
          <ac:spMkLst>
            <pc:docMk/>
            <pc:sldMk cId="36917022" sldId="360"/>
            <ac:spMk id="11" creationId="{32D16AD2-A10E-564F-9728-4F9035AAA431}"/>
          </ac:spMkLst>
        </pc:spChg>
        <pc:spChg chg="mod">
          <ac:chgData name="Kyle Tidswell-Brown" userId="3518c4a0-5c99-4880-b127-cb60ccf11a39" providerId="ADAL" clId="{8CA7C24B-74D0-4B05-BB02-79DB462EB2B4}" dt="2019-02-19T14:24:12.319" v="10" actId="164"/>
          <ac:spMkLst>
            <pc:docMk/>
            <pc:sldMk cId="36917022" sldId="360"/>
            <ac:spMk id="12" creationId="{1550E947-DC9B-C847-AA69-E95490CD782B}"/>
          </ac:spMkLst>
        </pc:spChg>
        <pc:spChg chg="mod">
          <ac:chgData name="Kyle Tidswell-Brown" userId="3518c4a0-5c99-4880-b127-cb60ccf11a39" providerId="ADAL" clId="{8CA7C24B-74D0-4B05-BB02-79DB462EB2B4}" dt="2019-02-19T14:24:12.319" v="10" actId="164"/>
          <ac:spMkLst>
            <pc:docMk/>
            <pc:sldMk cId="36917022" sldId="360"/>
            <ac:spMk id="13" creationId="{CFC1CD56-7FCF-D447-BF51-AFFCEF1AD6E3}"/>
          </ac:spMkLst>
        </pc:spChg>
        <pc:spChg chg="mod">
          <ac:chgData name="Kyle Tidswell-Brown" userId="3518c4a0-5c99-4880-b127-cb60ccf11a39" providerId="ADAL" clId="{8CA7C24B-74D0-4B05-BB02-79DB462EB2B4}" dt="2019-02-19T14:24:12.319" v="10" actId="164"/>
          <ac:spMkLst>
            <pc:docMk/>
            <pc:sldMk cId="36917022" sldId="360"/>
            <ac:spMk id="14" creationId="{D489E7E1-C4AA-5A42-9867-EE998C8EEF21}"/>
          </ac:spMkLst>
        </pc:spChg>
        <pc:spChg chg="mod">
          <ac:chgData name="Kyle Tidswell-Brown" userId="3518c4a0-5c99-4880-b127-cb60ccf11a39" providerId="ADAL" clId="{8CA7C24B-74D0-4B05-BB02-79DB462EB2B4}" dt="2019-02-19T14:24:12.319" v="10" actId="164"/>
          <ac:spMkLst>
            <pc:docMk/>
            <pc:sldMk cId="36917022" sldId="360"/>
            <ac:spMk id="15" creationId="{B6E4E06B-661B-8B49-94FE-EBF885349AE2}"/>
          </ac:spMkLst>
        </pc:spChg>
        <pc:spChg chg="mod">
          <ac:chgData name="Kyle Tidswell-Brown" userId="3518c4a0-5c99-4880-b127-cb60ccf11a39" providerId="ADAL" clId="{8CA7C24B-74D0-4B05-BB02-79DB462EB2B4}" dt="2019-02-19T14:24:12.319" v="10" actId="164"/>
          <ac:spMkLst>
            <pc:docMk/>
            <pc:sldMk cId="36917022" sldId="360"/>
            <ac:spMk id="16" creationId="{23EF40F0-834D-3649-A3E9-9E16A0BB440B}"/>
          </ac:spMkLst>
        </pc:spChg>
        <pc:spChg chg="mod">
          <ac:chgData name="Kyle Tidswell-Brown" userId="3518c4a0-5c99-4880-b127-cb60ccf11a39" providerId="ADAL" clId="{8CA7C24B-74D0-4B05-BB02-79DB462EB2B4}" dt="2019-02-19T14:24:12.319" v="10" actId="164"/>
          <ac:spMkLst>
            <pc:docMk/>
            <pc:sldMk cId="36917022" sldId="360"/>
            <ac:spMk id="17" creationId="{C2A5F5C2-8023-B842-8812-75C0FBF2B7FD}"/>
          </ac:spMkLst>
        </pc:spChg>
        <pc:spChg chg="mod">
          <ac:chgData name="Kyle Tidswell-Brown" userId="3518c4a0-5c99-4880-b127-cb60ccf11a39" providerId="ADAL" clId="{8CA7C24B-74D0-4B05-BB02-79DB462EB2B4}" dt="2019-02-19T14:24:12.319" v="10" actId="164"/>
          <ac:spMkLst>
            <pc:docMk/>
            <pc:sldMk cId="36917022" sldId="360"/>
            <ac:spMk id="20" creationId="{51E64DA3-E0C8-3542-9263-13F54F36F798}"/>
          </ac:spMkLst>
        </pc:spChg>
        <pc:grpChg chg="add mod">
          <ac:chgData name="Kyle Tidswell-Brown" userId="3518c4a0-5c99-4880-b127-cb60ccf11a39" providerId="ADAL" clId="{8CA7C24B-74D0-4B05-BB02-79DB462EB2B4}" dt="2019-02-19T14:24:21.561" v="17" actId="12788"/>
          <ac:grpSpMkLst>
            <pc:docMk/>
            <pc:sldMk cId="36917022" sldId="360"/>
            <ac:grpSpMk id="3" creationId="{28A9B624-1398-43AF-9617-2A918C5E6E7B}"/>
          </ac:grpSpMkLst>
        </pc:grpChg>
      </pc:sldChg>
      <pc:sldChg chg="modSp">
        <pc:chgData name="Kyle Tidswell-Brown" userId="3518c4a0-5c99-4880-b127-cb60ccf11a39" providerId="ADAL" clId="{8CA7C24B-74D0-4B05-BB02-79DB462EB2B4}" dt="2019-02-19T14:23:59.545" v="7" actId="20577"/>
        <pc:sldMkLst>
          <pc:docMk/>
          <pc:sldMk cId="3480856700" sldId="367"/>
        </pc:sldMkLst>
        <pc:spChg chg="mod">
          <ac:chgData name="Kyle Tidswell-Brown" userId="3518c4a0-5c99-4880-b127-cb60ccf11a39" providerId="ADAL" clId="{8CA7C24B-74D0-4B05-BB02-79DB462EB2B4}" dt="2019-02-19T14:23:59.545" v="7" actId="20577"/>
          <ac:spMkLst>
            <pc:docMk/>
            <pc:sldMk cId="3480856700" sldId="367"/>
            <ac:spMk id="19" creationId="{5252A847-DE45-4FA3-A1F8-EEBEB845FF8E}"/>
          </ac:spMkLst>
        </pc:spChg>
      </pc:sldChg>
      <pc:sldChg chg="addSp delSp modSp">
        <pc:chgData name="Kyle Tidswell-Brown" userId="3518c4a0-5c99-4880-b127-cb60ccf11a39" providerId="ADAL" clId="{8CA7C24B-74D0-4B05-BB02-79DB462EB2B4}" dt="2019-02-19T14:25:57.594" v="73" actId="207"/>
        <pc:sldMkLst>
          <pc:docMk/>
          <pc:sldMk cId="2632925687" sldId="368"/>
        </pc:sldMkLst>
        <pc:spChg chg="del">
          <ac:chgData name="Kyle Tidswell-Brown" userId="3518c4a0-5c99-4880-b127-cb60ccf11a39" providerId="ADAL" clId="{8CA7C24B-74D0-4B05-BB02-79DB462EB2B4}" dt="2019-02-19T14:24:34.723" v="18" actId="478"/>
          <ac:spMkLst>
            <pc:docMk/>
            <pc:sldMk cId="2632925687" sldId="368"/>
            <ac:spMk id="2" creationId="{87CD68DF-1EA0-DA42-8022-D13D0169E62A}"/>
          </ac:spMkLst>
        </pc:spChg>
        <pc:spChg chg="add mod">
          <ac:chgData name="Kyle Tidswell-Brown" userId="3518c4a0-5c99-4880-b127-cb60ccf11a39" providerId="ADAL" clId="{8CA7C24B-74D0-4B05-BB02-79DB462EB2B4}" dt="2019-02-19T14:25:39.075" v="55" actId="1038"/>
          <ac:spMkLst>
            <pc:docMk/>
            <pc:sldMk cId="2632925687" sldId="368"/>
            <ac:spMk id="3" creationId="{FEA371E4-9CB9-4EAD-9BC8-538B2CAF3008}"/>
          </ac:spMkLst>
        </pc:spChg>
        <pc:spChg chg="del">
          <ac:chgData name="Kyle Tidswell-Brown" userId="3518c4a0-5c99-4880-b127-cb60ccf11a39" providerId="ADAL" clId="{8CA7C24B-74D0-4B05-BB02-79DB462EB2B4}" dt="2019-02-19T14:24:34.723" v="18" actId="478"/>
          <ac:spMkLst>
            <pc:docMk/>
            <pc:sldMk cId="2632925687" sldId="368"/>
            <ac:spMk id="6" creationId="{FA96FFB3-CC8D-D642-8A82-1CA4843C5838}"/>
          </ac:spMkLst>
        </pc:spChg>
        <pc:spChg chg="del">
          <ac:chgData name="Kyle Tidswell-Brown" userId="3518c4a0-5c99-4880-b127-cb60ccf11a39" providerId="ADAL" clId="{8CA7C24B-74D0-4B05-BB02-79DB462EB2B4}" dt="2019-02-19T14:24:34.723" v="18" actId="478"/>
          <ac:spMkLst>
            <pc:docMk/>
            <pc:sldMk cId="2632925687" sldId="368"/>
            <ac:spMk id="9" creationId="{7B4CAA9B-F151-7E42-9B7B-9A0789CDC301}"/>
          </ac:spMkLst>
        </pc:spChg>
        <pc:spChg chg="del">
          <ac:chgData name="Kyle Tidswell-Brown" userId="3518c4a0-5c99-4880-b127-cb60ccf11a39" providerId="ADAL" clId="{8CA7C24B-74D0-4B05-BB02-79DB462EB2B4}" dt="2019-02-19T14:24:34.723" v="18" actId="478"/>
          <ac:spMkLst>
            <pc:docMk/>
            <pc:sldMk cId="2632925687" sldId="368"/>
            <ac:spMk id="10" creationId="{6E158F6E-133B-3041-BA28-F9EB06708F93}"/>
          </ac:spMkLst>
        </pc:spChg>
        <pc:spChg chg="del">
          <ac:chgData name="Kyle Tidswell-Brown" userId="3518c4a0-5c99-4880-b127-cb60ccf11a39" providerId="ADAL" clId="{8CA7C24B-74D0-4B05-BB02-79DB462EB2B4}" dt="2019-02-19T14:24:34.723" v="18" actId="478"/>
          <ac:spMkLst>
            <pc:docMk/>
            <pc:sldMk cId="2632925687" sldId="368"/>
            <ac:spMk id="11" creationId="{32D16AD2-A10E-564F-9728-4F9035AAA431}"/>
          </ac:spMkLst>
        </pc:spChg>
        <pc:spChg chg="del">
          <ac:chgData name="Kyle Tidswell-Brown" userId="3518c4a0-5c99-4880-b127-cb60ccf11a39" providerId="ADAL" clId="{8CA7C24B-74D0-4B05-BB02-79DB462EB2B4}" dt="2019-02-19T14:24:34.723" v="18" actId="478"/>
          <ac:spMkLst>
            <pc:docMk/>
            <pc:sldMk cId="2632925687" sldId="368"/>
            <ac:spMk id="12" creationId="{1550E947-DC9B-C847-AA69-E95490CD782B}"/>
          </ac:spMkLst>
        </pc:spChg>
        <pc:spChg chg="del">
          <ac:chgData name="Kyle Tidswell-Brown" userId="3518c4a0-5c99-4880-b127-cb60ccf11a39" providerId="ADAL" clId="{8CA7C24B-74D0-4B05-BB02-79DB462EB2B4}" dt="2019-02-19T14:24:34.723" v="18" actId="478"/>
          <ac:spMkLst>
            <pc:docMk/>
            <pc:sldMk cId="2632925687" sldId="368"/>
            <ac:spMk id="13" creationId="{CFC1CD56-7FCF-D447-BF51-AFFCEF1AD6E3}"/>
          </ac:spMkLst>
        </pc:spChg>
        <pc:spChg chg="del">
          <ac:chgData name="Kyle Tidswell-Brown" userId="3518c4a0-5c99-4880-b127-cb60ccf11a39" providerId="ADAL" clId="{8CA7C24B-74D0-4B05-BB02-79DB462EB2B4}" dt="2019-02-19T14:24:34.723" v="18" actId="478"/>
          <ac:spMkLst>
            <pc:docMk/>
            <pc:sldMk cId="2632925687" sldId="368"/>
            <ac:spMk id="14" creationId="{D489E7E1-C4AA-5A42-9867-EE998C8EEF21}"/>
          </ac:spMkLst>
        </pc:spChg>
        <pc:spChg chg="del">
          <ac:chgData name="Kyle Tidswell-Brown" userId="3518c4a0-5c99-4880-b127-cb60ccf11a39" providerId="ADAL" clId="{8CA7C24B-74D0-4B05-BB02-79DB462EB2B4}" dt="2019-02-19T14:24:34.723" v="18" actId="478"/>
          <ac:spMkLst>
            <pc:docMk/>
            <pc:sldMk cId="2632925687" sldId="368"/>
            <ac:spMk id="15" creationId="{B6E4E06B-661B-8B49-94FE-EBF885349AE2}"/>
          </ac:spMkLst>
        </pc:spChg>
        <pc:spChg chg="del">
          <ac:chgData name="Kyle Tidswell-Brown" userId="3518c4a0-5c99-4880-b127-cb60ccf11a39" providerId="ADAL" clId="{8CA7C24B-74D0-4B05-BB02-79DB462EB2B4}" dt="2019-02-19T14:24:34.723" v="18" actId="478"/>
          <ac:spMkLst>
            <pc:docMk/>
            <pc:sldMk cId="2632925687" sldId="368"/>
            <ac:spMk id="16" creationId="{23EF40F0-834D-3649-A3E9-9E16A0BB440B}"/>
          </ac:spMkLst>
        </pc:spChg>
        <pc:spChg chg="del">
          <ac:chgData name="Kyle Tidswell-Brown" userId="3518c4a0-5c99-4880-b127-cb60ccf11a39" providerId="ADAL" clId="{8CA7C24B-74D0-4B05-BB02-79DB462EB2B4}" dt="2019-02-19T14:24:34.723" v="18" actId="478"/>
          <ac:spMkLst>
            <pc:docMk/>
            <pc:sldMk cId="2632925687" sldId="368"/>
            <ac:spMk id="17" creationId="{C2A5F5C2-8023-B842-8812-75C0FBF2B7FD}"/>
          </ac:spMkLst>
        </pc:spChg>
        <pc:spChg chg="mod">
          <ac:chgData name="Kyle Tidswell-Brown" userId="3518c4a0-5c99-4880-b127-cb60ccf11a39" providerId="ADAL" clId="{8CA7C24B-74D0-4B05-BB02-79DB462EB2B4}" dt="2019-02-19T14:25:57.594" v="73" actId="207"/>
          <ac:spMkLst>
            <pc:docMk/>
            <pc:sldMk cId="2632925687" sldId="368"/>
            <ac:spMk id="19" creationId="{5252A847-DE45-4FA3-A1F8-EEBEB845FF8E}"/>
          </ac:spMkLst>
        </pc:spChg>
        <pc:spChg chg="del">
          <ac:chgData name="Kyle Tidswell-Brown" userId="3518c4a0-5c99-4880-b127-cb60ccf11a39" providerId="ADAL" clId="{8CA7C24B-74D0-4B05-BB02-79DB462EB2B4}" dt="2019-02-19T14:24:34.723" v="18" actId="478"/>
          <ac:spMkLst>
            <pc:docMk/>
            <pc:sldMk cId="2632925687" sldId="368"/>
            <ac:spMk id="20" creationId="{51E64DA3-E0C8-3542-9263-13F54F36F798}"/>
          </ac:spMkLst>
        </pc:spChg>
        <pc:spChg chg="add mod">
          <ac:chgData name="Kyle Tidswell-Brown" userId="3518c4a0-5c99-4880-b127-cb60ccf11a39" providerId="ADAL" clId="{8CA7C24B-74D0-4B05-BB02-79DB462EB2B4}" dt="2019-02-19T14:25:46.908" v="72" actId="1038"/>
          <ac:spMkLst>
            <pc:docMk/>
            <pc:sldMk cId="2632925687" sldId="368"/>
            <ac:spMk id="35" creationId="{8011AA79-F7A4-4B91-BB1D-BF7EF8644E64}"/>
          </ac:spMkLst>
        </pc:spChg>
        <pc:grpChg chg="add">
          <ac:chgData name="Kyle Tidswell-Brown" userId="3518c4a0-5c99-4880-b127-cb60ccf11a39" providerId="ADAL" clId="{8CA7C24B-74D0-4B05-BB02-79DB462EB2B4}" dt="2019-02-19T14:24:35.565" v="19"/>
          <ac:grpSpMkLst>
            <pc:docMk/>
            <pc:sldMk cId="2632925687" sldId="368"/>
            <ac:grpSpMk id="22" creationId="{4398DD0E-1263-4EA3-AD8F-F0D756105A30}"/>
          </ac:grpSpMkLst>
        </pc:grpChg>
        <pc:picChg chg="del mod">
          <ac:chgData name="Kyle Tidswell-Brown" userId="3518c4a0-5c99-4880-b127-cb60ccf11a39" providerId="ADAL" clId="{8CA7C24B-74D0-4B05-BB02-79DB462EB2B4}" dt="2019-02-19T14:24:37.969" v="21" actId="478"/>
          <ac:picMkLst>
            <pc:docMk/>
            <pc:sldMk cId="2632925687" sldId="368"/>
            <ac:picMk id="4" creationId="{C69B773C-82A4-404A-9DB3-B91692900F2D}"/>
          </ac:picMkLst>
        </pc:picChg>
        <pc:picChg chg="del">
          <ac:chgData name="Kyle Tidswell-Brown" userId="3518c4a0-5c99-4880-b127-cb60ccf11a39" providerId="ADAL" clId="{8CA7C24B-74D0-4B05-BB02-79DB462EB2B4}" dt="2019-02-19T14:24:37.969" v="21" actId="478"/>
          <ac:picMkLst>
            <pc:docMk/>
            <pc:sldMk cId="2632925687" sldId="368"/>
            <ac:picMk id="21" creationId="{B7A01392-125F-B54D-A520-72ED8E34A4BF}"/>
          </ac:picMkLst>
        </pc:picChg>
      </pc:sldChg>
      <pc:sldChg chg="addSp modSp">
        <pc:chgData name="Kyle Tidswell-Brown" userId="3518c4a0-5c99-4880-b127-cb60ccf11a39" providerId="ADAL" clId="{8CA7C24B-74D0-4B05-BB02-79DB462EB2B4}" dt="2019-02-19T14:26:17.011" v="81" actId="12788"/>
        <pc:sldMkLst>
          <pc:docMk/>
          <pc:sldMk cId="274671782" sldId="369"/>
        </pc:sldMkLst>
        <pc:spChg chg="mod">
          <ac:chgData name="Kyle Tidswell-Brown" userId="3518c4a0-5c99-4880-b127-cb60ccf11a39" providerId="ADAL" clId="{8CA7C24B-74D0-4B05-BB02-79DB462EB2B4}" dt="2019-02-19T14:26:10.316" v="76" actId="164"/>
          <ac:spMkLst>
            <pc:docMk/>
            <pc:sldMk cId="274671782" sldId="369"/>
            <ac:spMk id="6" creationId="{FA96FFB3-CC8D-D642-8A82-1CA4843C5838}"/>
          </ac:spMkLst>
        </pc:spChg>
        <pc:spChg chg="mod">
          <ac:chgData name="Kyle Tidswell-Brown" userId="3518c4a0-5c99-4880-b127-cb60ccf11a39" providerId="ADAL" clId="{8CA7C24B-74D0-4B05-BB02-79DB462EB2B4}" dt="2019-02-19T14:26:10.316" v="76" actId="164"/>
          <ac:spMkLst>
            <pc:docMk/>
            <pc:sldMk cId="274671782" sldId="369"/>
            <ac:spMk id="9" creationId="{7B4CAA9B-F151-7E42-9B7B-9A0789CDC301}"/>
          </ac:spMkLst>
        </pc:spChg>
        <pc:spChg chg="mod">
          <ac:chgData name="Kyle Tidswell-Brown" userId="3518c4a0-5c99-4880-b127-cb60ccf11a39" providerId="ADAL" clId="{8CA7C24B-74D0-4B05-BB02-79DB462EB2B4}" dt="2019-02-19T14:26:10.316" v="76" actId="164"/>
          <ac:spMkLst>
            <pc:docMk/>
            <pc:sldMk cId="274671782" sldId="369"/>
            <ac:spMk id="11" creationId="{32D16AD2-A10E-564F-9728-4F9035AAA431}"/>
          </ac:spMkLst>
        </pc:spChg>
        <pc:spChg chg="mod">
          <ac:chgData name="Kyle Tidswell-Brown" userId="3518c4a0-5c99-4880-b127-cb60ccf11a39" providerId="ADAL" clId="{8CA7C24B-74D0-4B05-BB02-79DB462EB2B4}" dt="2019-02-19T14:26:10.316" v="76" actId="164"/>
          <ac:spMkLst>
            <pc:docMk/>
            <pc:sldMk cId="274671782" sldId="369"/>
            <ac:spMk id="14" creationId="{D489E7E1-C4AA-5A42-9867-EE998C8EEF21}"/>
          </ac:spMkLst>
        </pc:spChg>
        <pc:spChg chg="mod">
          <ac:chgData name="Kyle Tidswell-Brown" userId="3518c4a0-5c99-4880-b127-cb60ccf11a39" providerId="ADAL" clId="{8CA7C24B-74D0-4B05-BB02-79DB462EB2B4}" dt="2019-02-19T14:26:10.316" v="76" actId="164"/>
          <ac:spMkLst>
            <pc:docMk/>
            <pc:sldMk cId="274671782" sldId="369"/>
            <ac:spMk id="15" creationId="{B6E4E06B-661B-8B49-94FE-EBF885349AE2}"/>
          </ac:spMkLst>
        </pc:spChg>
        <pc:spChg chg="mod">
          <ac:chgData name="Kyle Tidswell-Brown" userId="3518c4a0-5c99-4880-b127-cb60ccf11a39" providerId="ADAL" clId="{8CA7C24B-74D0-4B05-BB02-79DB462EB2B4}" dt="2019-02-19T14:26:10.316" v="76" actId="164"/>
          <ac:spMkLst>
            <pc:docMk/>
            <pc:sldMk cId="274671782" sldId="369"/>
            <ac:spMk id="22" creationId="{B175FAC1-0E7A-2648-A3C7-0966508DE53D}"/>
          </ac:spMkLst>
        </pc:spChg>
        <pc:spChg chg="mod">
          <ac:chgData name="Kyle Tidswell-Brown" userId="3518c4a0-5c99-4880-b127-cb60ccf11a39" providerId="ADAL" clId="{8CA7C24B-74D0-4B05-BB02-79DB462EB2B4}" dt="2019-02-19T14:26:10.316" v="76" actId="164"/>
          <ac:spMkLst>
            <pc:docMk/>
            <pc:sldMk cId="274671782" sldId="369"/>
            <ac:spMk id="23" creationId="{4C2E08B4-C73D-0546-9C4D-C3BB03AEB56B}"/>
          </ac:spMkLst>
        </pc:spChg>
        <pc:spChg chg="mod">
          <ac:chgData name="Kyle Tidswell-Brown" userId="3518c4a0-5c99-4880-b127-cb60ccf11a39" providerId="ADAL" clId="{8CA7C24B-74D0-4B05-BB02-79DB462EB2B4}" dt="2019-02-19T14:26:10.316" v="76" actId="164"/>
          <ac:spMkLst>
            <pc:docMk/>
            <pc:sldMk cId="274671782" sldId="369"/>
            <ac:spMk id="24" creationId="{72845447-7F25-704B-B877-A1ECAB8B3EB1}"/>
          </ac:spMkLst>
        </pc:spChg>
        <pc:spChg chg="mod">
          <ac:chgData name="Kyle Tidswell-Brown" userId="3518c4a0-5c99-4880-b127-cb60ccf11a39" providerId="ADAL" clId="{8CA7C24B-74D0-4B05-BB02-79DB462EB2B4}" dt="2019-02-19T14:26:10.316" v="76" actId="164"/>
          <ac:spMkLst>
            <pc:docMk/>
            <pc:sldMk cId="274671782" sldId="369"/>
            <ac:spMk id="25" creationId="{F35F6C0F-B190-234B-AAC2-1FAE8ACEE6CE}"/>
          </ac:spMkLst>
        </pc:spChg>
        <pc:spChg chg="mod">
          <ac:chgData name="Kyle Tidswell-Brown" userId="3518c4a0-5c99-4880-b127-cb60ccf11a39" providerId="ADAL" clId="{8CA7C24B-74D0-4B05-BB02-79DB462EB2B4}" dt="2019-02-19T14:26:10.316" v="76" actId="164"/>
          <ac:spMkLst>
            <pc:docMk/>
            <pc:sldMk cId="274671782" sldId="369"/>
            <ac:spMk id="26" creationId="{0F6A7C4E-FEDD-1F46-A99A-2FA315C6A221}"/>
          </ac:spMkLst>
        </pc:spChg>
        <pc:spChg chg="mod">
          <ac:chgData name="Kyle Tidswell-Brown" userId="3518c4a0-5c99-4880-b127-cb60ccf11a39" providerId="ADAL" clId="{8CA7C24B-74D0-4B05-BB02-79DB462EB2B4}" dt="2019-02-19T14:26:10.316" v="76" actId="164"/>
          <ac:spMkLst>
            <pc:docMk/>
            <pc:sldMk cId="274671782" sldId="369"/>
            <ac:spMk id="27" creationId="{1F466DA6-7FEA-DF46-BB50-AB9BE81B2654}"/>
          </ac:spMkLst>
        </pc:spChg>
        <pc:spChg chg="mod">
          <ac:chgData name="Kyle Tidswell-Brown" userId="3518c4a0-5c99-4880-b127-cb60ccf11a39" providerId="ADAL" clId="{8CA7C24B-74D0-4B05-BB02-79DB462EB2B4}" dt="2019-02-19T14:26:10.316" v="76" actId="164"/>
          <ac:spMkLst>
            <pc:docMk/>
            <pc:sldMk cId="274671782" sldId="369"/>
            <ac:spMk id="28" creationId="{350C0233-B229-FF45-A4FF-07DDDB100F0F}"/>
          </ac:spMkLst>
        </pc:spChg>
        <pc:spChg chg="mod">
          <ac:chgData name="Kyle Tidswell-Brown" userId="3518c4a0-5c99-4880-b127-cb60ccf11a39" providerId="ADAL" clId="{8CA7C24B-74D0-4B05-BB02-79DB462EB2B4}" dt="2019-02-19T14:26:10.316" v="76" actId="164"/>
          <ac:spMkLst>
            <pc:docMk/>
            <pc:sldMk cId="274671782" sldId="369"/>
            <ac:spMk id="29" creationId="{D86092F7-0529-C64D-AEC6-3F71C5F05A11}"/>
          </ac:spMkLst>
        </pc:spChg>
        <pc:spChg chg="mod">
          <ac:chgData name="Kyle Tidswell-Brown" userId="3518c4a0-5c99-4880-b127-cb60ccf11a39" providerId="ADAL" clId="{8CA7C24B-74D0-4B05-BB02-79DB462EB2B4}" dt="2019-02-19T14:26:10.316" v="76" actId="164"/>
          <ac:spMkLst>
            <pc:docMk/>
            <pc:sldMk cId="274671782" sldId="369"/>
            <ac:spMk id="30" creationId="{2D1625E2-C9A6-9242-B3ED-D53D88D101DB}"/>
          </ac:spMkLst>
        </pc:spChg>
        <pc:spChg chg="mod">
          <ac:chgData name="Kyle Tidswell-Brown" userId="3518c4a0-5c99-4880-b127-cb60ccf11a39" providerId="ADAL" clId="{8CA7C24B-74D0-4B05-BB02-79DB462EB2B4}" dt="2019-02-19T14:26:10.316" v="76" actId="164"/>
          <ac:spMkLst>
            <pc:docMk/>
            <pc:sldMk cId="274671782" sldId="369"/>
            <ac:spMk id="31" creationId="{6AA0B8E4-2004-CD45-826C-421D0825307E}"/>
          </ac:spMkLst>
        </pc:spChg>
        <pc:spChg chg="mod">
          <ac:chgData name="Kyle Tidswell-Brown" userId="3518c4a0-5c99-4880-b127-cb60ccf11a39" providerId="ADAL" clId="{8CA7C24B-74D0-4B05-BB02-79DB462EB2B4}" dt="2019-02-19T14:26:10.316" v="76" actId="164"/>
          <ac:spMkLst>
            <pc:docMk/>
            <pc:sldMk cId="274671782" sldId="369"/>
            <ac:spMk id="32" creationId="{E81734DE-3963-DE41-8696-222650C92BA5}"/>
          </ac:spMkLst>
        </pc:spChg>
        <pc:spChg chg="mod">
          <ac:chgData name="Kyle Tidswell-Brown" userId="3518c4a0-5c99-4880-b127-cb60ccf11a39" providerId="ADAL" clId="{8CA7C24B-74D0-4B05-BB02-79DB462EB2B4}" dt="2019-02-19T14:26:10.316" v="76" actId="164"/>
          <ac:spMkLst>
            <pc:docMk/>
            <pc:sldMk cId="274671782" sldId="369"/>
            <ac:spMk id="33" creationId="{D11B0C3E-C819-A041-8EFC-A7500B2F3CEB}"/>
          </ac:spMkLst>
        </pc:spChg>
        <pc:spChg chg="mod">
          <ac:chgData name="Kyle Tidswell-Brown" userId="3518c4a0-5c99-4880-b127-cb60ccf11a39" providerId="ADAL" clId="{8CA7C24B-74D0-4B05-BB02-79DB462EB2B4}" dt="2019-02-19T14:26:10.316" v="76" actId="164"/>
          <ac:spMkLst>
            <pc:docMk/>
            <pc:sldMk cId="274671782" sldId="369"/>
            <ac:spMk id="34" creationId="{FCB8F1FD-9F75-8E4F-AAAC-E69DCFAA2AA7}"/>
          </ac:spMkLst>
        </pc:spChg>
        <pc:grpChg chg="add mod">
          <ac:chgData name="Kyle Tidswell-Brown" userId="3518c4a0-5c99-4880-b127-cb60ccf11a39" providerId="ADAL" clId="{8CA7C24B-74D0-4B05-BB02-79DB462EB2B4}" dt="2019-02-19T14:26:17.011" v="81" actId="12788"/>
          <ac:grpSpMkLst>
            <pc:docMk/>
            <pc:sldMk cId="274671782" sldId="369"/>
            <ac:grpSpMk id="2" creationId="{4EDC19F4-860B-4957-B1E4-15DA1223AF83}"/>
          </ac:grpSpMkLst>
        </pc:grpChg>
      </pc:sldChg>
      <pc:sldChg chg="addSp delSp">
        <pc:chgData name="Kyle Tidswell-Brown" userId="3518c4a0-5c99-4880-b127-cb60ccf11a39" providerId="ADAL" clId="{8CA7C24B-74D0-4B05-BB02-79DB462EB2B4}" dt="2019-02-19T14:26:24.804" v="83"/>
        <pc:sldMkLst>
          <pc:docMk/>
          <pc:sldMk cId="2632253794" sldId="370"/>
        </pc:sldMkLst>
        <pc:spChg chg="del">
          <ac:chgData name="Kyle Tidswell-Brown" userId="3518c4a0-5c99-4880-b127-cb60ccf11a39" providerId="ADAL" clId="{8CA7C24B-74D0-4B05-BB02-79DB462EB2B4}" dt="2019-02-19T14:26:24.371" v="82" actId="478"/>
          <ac:spMkLst>
            <pc:docMk/>
            <pc:sldMk cId="2632253794" sldId="370"/>
            <ac:spMk id="6" creationId="{FA96FFB3-CC8D-D642-8A82-1CA4843C5838}"/>
          </ac:spMkLst>
        </pc:spChg>
        <pc:spChg chg="del">
          <ac:chgData name="Kyle Tidswell-Brown" userId="3518c4a0-5c99-4880-b127-cb60ccf11a39" providerId="ADAL" clId="{8CA7C24B-74D0-4B05-BB02-79DB462EB2B4}" dt="2019-02-19T14:26:24.371" v="82" actId="478"/>
          <ac:spMkLst>
            <pc:docMk/>
            <pc:sldMk cId="2632253794" sldId="370"/>
            <ac:spMk id="9" creationId="{7B4CAA9B-F151-7E42-9B7B-9A0789CDC301}"/>
          </ac:spMkLst>
        </pc:spChg>
        <pc:spChg chg="del">
          <ac:chgData name="Kyle Tidswell-Brown" userId="3518c4a0-5c99-4880-b127-cb60ccf11a39" providerId="ADAL" clId="{8CA7C24B-74D0-4B05-BB02-79DB462EB2B4}" dt="2019-02-19T14:26:24.371" v="82" actId="478"/>
          <ac:spMkLst>
            <pc:docMk/>
            <pc:sldMk cId="2632253794" sldId="370"/>
            <ac:spMk id="11" creationId="{32D16AD2-A10E-564F-9728-4F9035AAA431}"/>
          </ac:spMkLst>
        </pc:spChg>
        <pc:spChg chg="del">
          <ac:chgData name="Kyle Tidswell-Brown" userId="3518c4a0-5c99-4880-b127-cb60ccf11a39" providerId="ADAL" clId="{8CA7C24B-74D0-4B05-BB02-79DB462EB2B4}" dt="2019-02-19T14:26:24.371" v="82" actId="478"/>
          <ac:spMkLst>
            <pc:docMk/>
            <pc:sldMk cId="2632253794" sldId="370"/>
            <ac:spMk id="14" creationId="{D489E7E1-C4AA-5A42-9867-EE998C8EEF21}"/>
          </ac:spMkLst>
        </pc:spChg>
        <pc:spChg chg="del">
          <ac:chgData name="Kyle Tidswell-Brown" userId="3518c4a0-5c99-4880-b127-cb60ccf11a39" providerId="ADAL" clId="{8CA7C24B-74D0-4B05-BB02-79DB462EB2B4}" dt="2019-02-19T14:26:24.371" v="82" actId="478"/>
          <ac:spMkLst>
            <pc:docMk/>
            <pc:sldMk cId="2632253794" sldId="370"/>
            <ac:spMk id="15" creationId="{B6E4E06B-661B-8B49-94FE-EBF885349AE2}"/>
          </ac:spMkLst>
        </pc:spChg>
        <pc:spChg chg="del">
          <ac:chgData name="Kyle Tidswell-Brown" userId="3518c4a0-5c99-4880-b127-cb60ccf11a39" providerId="ADAL" clId="{8CA7C24B-74D0-4B05-BB02-79DB462EB2B4}" dt="2019-02-19T14:26:24.371" v="82" actId="478"/>
          <ac:spMkLst>
            <pc:docMk/>
            <pc:sldMk cId="2632253794" sldId="370"/>
            <ac:spMk id="22" creationId="{B175FAC1-0E7A-2648-A3C7-0966508DE53D}"/>
          </ac:spMkLst>
        </pc:spChg>
        <pc:spChg chg="del">
          <ac:chgData name="Kyle Tidswell-Brown" userId="3518c4a0-5c99-4880-b127-cb60ccf11a39" providerId="ADAL" clId="{8CA7C24B-74D0-4B05-BB02-79DB462EB2B4}" dt="2019-02-19T14:26:24.371" v="82" actId="478"/>
          <ac:spMkLst>
            <pc:docMk/>
            <pc:sldMk cId="2632253794" sldId="370"/>
            <ac:spMk id="23" creationId="{4C2E08B4-C73D-0546-9C4D-C3BB03AEB56B}"/>
          </ac:spMkLst>
        </pc:spChg>
        <pc:spChg chg="del">
          <ac:chgData name="Kyle Tidswell-Brown" userId="3518c4a0-5c99-4880-b127-cb60ccf11a39" providerId="ADAL" clId="{8CA7C24B-74D0-4B05-BB02-79DB462EB2B4}" dt="2019-02-19T14:26:24.371" v="82" actId="478"/>
          <ac:spMkLst>
            <pc:docMk/>
            <pc:sldMk cId="2632253794" sldId="370"/>
            <ac:spMk id="24" creationId="{72845447-7F25-704B-B877-A1ECAB8B3EB1}"/>
          </ac:spMkLst>
        </pc:spChg>
        <pc:spChg chg="del">
          <ac:chgData name="Kyle Tidswell-Brown" userId="3518c4a0-5c99-4880-b127-cb60ccf11a39" providerId="ADAL" clId="{8CA7C24B-74D0-4B05-BB02-79DB462EB2B4}" dt="2019-02-19T14:26:24.371" v="82" actId="478"/>
          <ac:spMkLst>
            <pc:docMk/>
            <pc:sldMk cId="2632253794" sldId="370"/>
            <ac:spMk id="25" creationId="{F35F6C0F-B190-234B-AAC2-1FAE8ACEE6CE}"/>
          </ac:spMkLst>
        </pc:spChg>
        <pc:spChg chg="del">
          <ac:chgData name="Kyle Tidswell-Brown" userId="3518c4a0-5c99-4880-b127-cb60ccf11a39" providerId="ADAL" clId="{8CA7C24B-74D0-4B05-BB02-79DB462EB2B4}" dt="2019-02-19T14:26:24.371" v="82" actId="478"/>
          <ac:spMkLst>
            <pc:docMk/>
            <pc:sldMk cId="2632253794" sldId="370"/>
            <ac:spMk id="26" creationId="{0F6A7C4E-FEDD-1F46-A99A-2FA315C6A221}"/>
          </ac:spMkLst>
        </pc:spChg>
        <pc:spChg chg="del">
          <ac:chgData name="Kyle Tidswell-Brown" userId="3518c4a0-5c99-4880-b127-cb60ccf11a39" providerId="ADAL" clId="{8CA7C24B-74D0-4B05-BB02-79DB462EB2B4}" dt="2019-02-19T14:26:24.371" v="82" actId="478"/>
          <ac:spMkLst>
            <pc:docMk/>
            <pc:sldMk cId="2632253794" sldId="370"/>
            <ac:spMk id="27" creationId="{1F466DA6-7FEA-DF46-BB50-AB9BE81B2654}"/>
          </ac:spMkLst>
        </pc:spChg>
        <pc:spChg chg="del">
          <ac:chgData name="Kyle Tidswell-Brown" userId="3518c4a0-5c99-4880-b127-cb60ccf11a39" providerId="ADAL" clId="{8CA7C24B-74D0-4B05-BB02-79DB462EB2B4}" dt="2019-02-19T14:26:24.371" v="82" actId="478"/>
          <ac:spMkLst>
            <pc:docMk/>
            <pc:sldMk cId="2632253794" sldId="370"/>
            <ac:spMk id="28" creationId="{350C0233-B229-FF45-A4FF-07DDDB100F0F}"/>
          </ac:spMkLst>
        </pc:spChg>
        <pc:spChg chg="del">
          <ac:chgData name="Kyle Tidswell-Brown" userId="3518c4a0-5c99-4880-b127-cb60ccf11a39" providerId="ADAL" clId="{8CA7C24B-74D0-4B05-BB02-79DB462EB2B4}" dt="2019-02-19T14:26:24.371" v="82" actId="478"/>
          <ac:spMkLst>
            <pc:docMk/>
            <pc:sldMk cId="2632253794" sldId="370"/>
            <ac:spMk id="29" creationId="{D86092F7-0529-C64D-AEC6-3F71C5F05A11}"/>
          </ac:spMkLst>
        </pc:spChg>
        <pc:spChg chg="del">
          <ac:chgData name="Kyle Tidswell-Brown" userId="3518c4a0-5c99-4880-b127-cb60ccf11a39" providerId="ADAL" clId="{8CA7C24B-74D0-4B05-BB02-79DB462EB2B4}" dt="2019-02-19T14:26:24.371" v="82" actId="478"/>
          <ac:spMkLst>
            <pc:docMk/>
            <pc:sldMk cId="2632253794" sldId="370"/>
            <ac:spMk id="30" creationId="{2D1625E2-C9A6-9242-B3ED-D53D88D101DB}"/>
          </ac:spMkLst>
        </pc:spChg>
        <pc:spChg chg="del">
          <ac:chgData name="Kyle Tidswell-Brown" userId="3518c4a0-5c99-4880-b127-cb60ccf11a39" providerId="ADAL" clId="{8CA7C24B-74D0-4B05-BB02-79DB462EB2B4}" dt="2019-02-19T14:26:24.371" v="82" actId="478"/>
          <ac:spMkLst>
            <pc:docMk/>
            <pc:sldMk cId="2632253794" sldId="370"/>
            <ac:spMk id="31" creationId="{6AA0B8E4-2004-CD45-826C-421D0825307E}"/>
          </ac:spMkLst>
        </pc:spChg>
        <pc:spChg chg="del">
          <ac:chgData name="Kyle Tidswell-Brown" userId="3518c4a0-5c99-4880-b127-cb60ccf11a39" providerId="ADAL" clId="{8CA7C24B-74D0-4B05-BB02-79DB462EB2B4}" dt="2019-02-19T14:26:24.371" v="82" actId="478"/>
          <ac:spMkLst>
            <pc:docMk/>
            <pc:sldMk cId="2632253794" sldId="370"/>
            <ac:spMk id="32" creationId="{E81734DE-3963-DE41-8696-222650C92BA5}"/>
          </ac:spMkLst>
        </pc:spChg>
        <pc:spChg chg="del">
          <ac:chgData name="Kyle Tidswell-Brown" userId="3518c4a0-5c99-4880-b127-cb60ccf11a39" providerId="ADAL" clId="{8CA7C24B-74D0-4B05-BB02-79DB462EB2B4}" dt="2019-02-19T14:26:24.371" v="82" actId="478"/>
          <ac:spMkLst>
            <pc:docMk/>
            <pc:sldMk cId="2632253794" sldId="370"/>
            <ac:spMk id="33" creationId="{D11B0C3E-C819-A041-8EFC-A7500B2F3CEB}"/>
          </ac:spMkLst>
        </pc:spChg>
        <pc:spChg chg="del">
          <ac:chgData name="Kyle Tidswell-Brown" userId="3518c4a0-5c99-4880-b127-cb60ccf11a39" providerId="ADAL" clId="{8CA7C24B-74D0-4B05-BB02-79DB462EB2B4}" dt="2019-02-19T14:26:24.371" v="82" actId="478"/>
          <ac:spMkLst>
            <pc:docMk/>
            <pc:sldMk cId="2632253794" sldId="370"/>
            <ac:spMk id="34" creationId="{FCB8F1FD-9F75-8E4F-AAAC-E69DCFAA2AA7}"/>
          </ac:spMkLst>
        </pc:spChg>
        <pc:grpChg chg="add">
          <ac:chgData name="Kyle Tidswell-Brown" userId="3518c4a0-5c99-4880-b127-cb60ccf11a39" providerId="ADAL" clId="{8CA7C24B-74D0-4B05-BB02-79DB462EB2B4}" dt="2019-02-19T14:26:24.804" v="83"/>
          <ac:grpSpMkLst>
            <pc:docMk/>
            <pc:sldMk cId="2632253794" sldId="370"/>
            <ac:grpSpMk id="35" creationId="{EAFEC382-33BB-40B8-B17B-824CCB03402F}"/>
          </ac:grpSpMkLst>
        </pc:grpChg>
      </pc:sldChg>
      <pc:sldChg chg="addSp delSp modSp">
        <pc:chgData name="Kyle Tidswell-Brown" userId="3518c4a0-5c99-4880-b127-cb60ccf11a39" providerId="ADAL" clId="{8CA7C24B-74D0-4B05-BB02-79DB462EB2B4}" dt="2019-02-19T14:30:33.148" v="193" actId="6549"/>
        <pc:sldMkLst>
          <pc:docMk/>
          <pc:sldMk cId="3415371590" sldId="371"/>
        </pc:sldMkLst>
        <pc:spChg chg="mod">
          <ac:chgData name="Kyle Tidswell-Brown" userId="3518c4a0-5c99-4880-b127-cb60ccf11a39" providerId="ADAL" clId="{8CA7C24B-74D0-4B05-BB02-79DB462EB2B4}" dt="2019-02-19T14:30:33.148" v="193" actId="6549"/>
          <ac:spMkLst>
            <pc:docMk/>
            <pc:sldMk cId="3415371590" sldId="371"/>
            <ac:spMk id="19" creationId="{5252A847-DE45-4FA3-A1F8-EEBEB845FF8E}"/>
          </ac:spMkLst>
        </pc:spChg>
        <pc:grpChg chg="add del mod">
          <ac:chgData name="Kyle Tidswell-Brown" userId="3518c4a0-5c99-4880-b127-cb60ccf11a39" providerId="ADAL" clId="{8CA7C24B-74D0-4B05-BB02-79DB462EB2B4}" dt="2019-02-19T14:27:35.683" v="110"/>
          <ac:grpSpMkLst>
            <pc:docMk/>
            <pc:sldMk cId="3415371590" sldId="371"/>
            <ac:grpSpMk id="2" creationId="{9823B5BA-05ED-448B-BEB1-558B0D6C80D4}"/>
          </ac:grpSpMkLst>
        </pc:grpChg>
        <pc:grpChg chg="add mod topLvl">
          <ac:chgData name="Kyle Tidswell-Brown" userId="3518c4a0-5c99-4880-b127-cb60ccf11a39" providerId="ADAL" clId="{8CA7C24B-74D0-4B05-BB02-79DB462EB2B4}" dt="2019-02-19T14:29:02.715" v="145" actId="1076"/>
          <ac:grpSpMkLst>
            <pc:docMk/>
            <pc:sldMk cId="3415371590" sldId="371"/>
            <ac:grpSpMk id="3" creationId="{22EB5B13-6D6B-4E3B-B52B-B728B138CE2E}"/>
          </ac:grpSpMkLst>
        </pc:grpChg>
        <pc:grpChg chg="add mod topLvl">
          <ac:chgData name="Kyle Tidswell-Brown" userId="3518c4a0-5c99-4880-b127-cb60ccf11a39" providerId="ADAL" clId="{8CA7C24B-74D0-4B05-BB02-79DB462EB2B4}" dt="2019-02-19T14:28:53.629" v="140" actId="1076"/>
          <ac:grpSpMkLst>
            <pc:docMk/>
            <pc:sldMk cId="3415371590" sldId="371"/>
            <ac:grpSpMk id="4" creationId="{912DD4C9-20EC-4EE0-A913-9669DE65E812}"/>
          </ac:grpSpMkLst>
        </pc:grpChg>
        <pc:grpChg chg="add del mod">
          <ac:chgData name="Kyle Tidswell-Brown" userId="3518c4a0-5c99-4880-b127-cb60ccf11a39" providerId="ADAL" clId="{8CA7C24B-74D0-4B05-BB02-79DB462EB2B4}" dt="2019-02-19T14:28:25.029" v="128" actId="165"/>
          <ac:grpSpMkLst>
            <pc:docMk/>
            <pc:sldMk cId="3415371590" sldId="371"/>
            <ac:grpSpMk id="5" creationId="{F011B254-8F9A-4ED0-9240-DAFB72C549D0}"/>
          </ac:grpSpMkLst>
        </pc:grpChg>
        <pc:grpChg chg="add del mod">
          <ac:chgData name="Kyle Tidswell-Brown" userId="3518c4a0-5c99-4880-b127-cb60ccf11a39" providerId="ADAL" clId="{8CA7C24B-74D0-4B05-BB02-79DB462EB2B4}" dt="2019-02-19T14:28:45.504" v="136" actId="165"/>
          <ac:grpSpMkLst>
            <pc:docMk/>
            <pc:sldMk cId="3415371590" sldId="371"/>
            <ac:grpSpMk id="6" creationId="{3BD673E0-F11C-412A-9115-D49C6F075559}"/>
          </ac:grpSpMkLst>
        </pc:grpChg>
        <pc:grpChg chg="add mod">
          <ac:chgData name="Kyle Tidswell-Brown" userId="3518c4a0-5c99-4880-b127-cb60ccf11a39" providerId="ADAL" clId="{8CA7C24B-74D0-4B05-BB02-79DB462EB2B4}" dt="2019-02-19T14:29:26.048" v="153" actId="164"/>
          <ac:grpSpMkLst>
            <pc:docMk/>
            <pc:sldMk cId="3415371590" sldId="371"/>
            <ac:grpSpMk id="9" creationId="{1915C159-9BF0-43C4-90E0-9752FD96F765}"/>
          </ac:grpSpMkLst>
        </pc:grpChg>
        <pc:grpChg chg="add mod">
          <ac:chgData name="Kyle Tidswell-Brown" userId="3518c4a0-5c99-4880-b127-cb60ccf11a39" providerId="ADAL" clId="{8CA7C24B-74D0-4B05-BB02-79DB462EB2B4}" dt="2019-02-19T14:29:26.048" v="153" actId="164"/>
          <ac:grpSpMkLst>
            <pc:docMk/>
            <pc:sldMk cId="3415371590" sldId="371"/>
            <ac:grpSpMk id="10" creationId="{6610E58B-C722-4F22-9B04-F5E76E01662E}"/>
          </ac:grpSpMkLst>
        </pc:grpChg>
        <pc:grpChg chg="add mod">
          <ac:chgData name="Kyle Tidswell-Brown" userId="3518c4a0-5c99-4880-b127-cb60ccf11a39" providerId="ADAL" clId="{8CA7C24B-74D0-4B05-BB02-79DB462EB2B4}" dt="2019-02-19T14:27:32.382" v="108" actId="164"/>
          <ac:grpSpMkLst>
            <pc:docMk/>
            <pc:sldMk cId="3415371590" sldId="371"/>
            <ac:grpSpMk id="21" creationId="{F94EFC73-BD81-42D3-869D-5834830E953C}"/>
          </ac:grpSpMkLst>
        </pc:grpChg>
        <pc:grpChg chg="add mod">
          <ac:chgData name="Kyle Tidswell-Brown" userId="3518c4a0-5c99-4880-b127-cb60ccf11a39" providerId="ADAL" clId="{8CA7C24B-74D0-4B05-BB02-79DB462EB2B4}" dt="2019-02-19T14:27:32.382" v="108" actId="164"/>
          <ac:grpSpMkLst>
            <pc:docMk/>
            <pc:sldMk cId="3415371590" sldId="371"/>
            <ac:grpSpMk id="28" creationId="{78DCBFB2-7D62-4100-82C0-135074C3E427}"/>
          </ac:grpSpMkLst>
        </pc:grpChg>
        <pc:grpChg chg="add del mod topLvl">
          <ac:chgData name="Kyle Tidswell-Brown" userId="3518c4a0-5c99-4880-b127-cb60ccf11a39" providerId="ADAL" clId="{8CA7C24B-74D0-4B05-BB02-79DB462EB2B4}" dt="2019-02-19T14:29:06.617" v="147" actId="165"/>
          <ac:grpSpMkLst>
            <pc:docMk/>
            <pc:sldMk cId="3415371590" sldId="371"/>
            <ac:grpSpMk id="33" creationId="{73E7AB7A-866C-46FD-850A-B468E8AD9C9B}"/>
          </ac:grpSpMkLst>
        </pc:grpChg>
        <pc:grpChg chg="del mod topLvl">
          <ac:chgData name="Kyle Tidswell-Brown" userId="3518c4a0-5c99-4880-b127-cb60ccf11a39" providerId="ADAL" clId="{8CA7C24B-74D0-4B05-BB02-79DB462EB2B4}" dt="2019-02-19T14:29:09.636" v="148" actId="165"/>
          <ac:grpSpMkLst>
            <pc:docMk/>
            <pc:sldMk cId="3415371590" sldId="371"/>
            <ac:grpSpMk id="34" creationId="{0D2AD9C6-300E-4B6E-93AC-C0F7B0025FA4}"/>
          </ac:grpSpMkLst>
        </pc:grpChg>
        <pc:grpChg chg="del mod topLvl">
          <ac:chgData name="Kyle Tidswell-Brown" userId="3518c4a0-5c99-4880-b127-cb60ccf11a39" providerId="ADAL" clId="{8CA7C24B-74D0-4B05-BB02-79DB462EB2B4}" dt="2019-02-19T14:29:16.026" v="150" actId="478"/>
          <ac:grpSpMkLst>
            <pc:docMk/>
            <pc:sldMk cId="3415371590" sldId="371"/>
            <ac:grpSpMk id="50" creationId="{DB709E59-1859-4268-8C25-426602A378E6}"/>
          </ac:grpSpMkLst>
        </pc:grpChg>
        <pc:grpChg chg="add del mod topLvl">
          <ac:chgData name="Kyle Tidswell-Brown" userId="3518c4a0-5c99-4880-b127-cb60ccf11a39" providerId="ADAL" clId="{8CA7C24B-74D0-4B05-BB02-79DB462EB2B4}" dt="2019-02-19T14:28:56.247" v="142"/>
          <ac:grpSpMkLst>
            <pc:docMk/>
            <pc:sldMk cId="3415371590" sldId="371"/>
            <ac:grpSpMk id="57" creationId="{CCCB690C-661D-4792-ABDD-F27FA3EDB044}"/>
          </ac:grpSpMkLst>
        </pc:grpChg>
        <pc:grpChg chg="mod">
          <ac:chgData name="Kyle Tidswell-Brown" userId="3518c4a0-5c99-4880-b127-cb60ccf11a39" providerId="ADAL" clId="{8CA7C24B-74D0-4B05-BB02-79DB462EB2B4}" dt="2019-02-19T14:28:41.582" v="135" actId="12788"/>
          <ac:grpSpMkLst>
            <pc:docMk/>
            <pc:sldMk cId="3415371590" sldId="371"/>
            <ac:grpSpMk id="58" creationId="{D1BEADA1-082F-4E12-8C4A-B9BEA5B79243}"/>
          </ac:grpSpMkLst>
        </pc:grpChg>
        <pc:grpChg chg="mod">
          <ac:chgData name="Kyle Tidswell-Brown" userId="3518c4a0-5c99-4880-b127-cb60ccf11a39" providerId="ADAL" clId="{8CA7C24B-74D0-4B05-BB02-79DB462EB2B4}" dt="2019-02-19T14:28:41.582" v="135" actId="12788"/>
          <ac:grpSpMkLst>
            <pc:docMk/>
            <pc:sldMk cId="3415371590" sldId="371"/>
            <ac:grpSpMk id="59" creationId="{CF619EEA-6476-4DF7-A45B-A69F1C7F89FE}"/>
          </ac:grpSpMkLst>
        </pc:grpChg>
        <pc:grpChg chg="add del mod topLvl">
          <ac:chgData name="Kyle Tidswell-Brown" userId="3518c4a0-5c99-4880-b127-cb60ccf11a39" providerId="ADAL" clId="{8CA7C24B-74D0-4B05-BB02-79DB462EB2B4}" dt="2019-02-19T14:28:48.378" v="137"/>
          <ac:grpSpMkLst>
            <pc:docMk/>
            <pc:sldMk cId="3415371590" sldId="371"/>
            <ac:grpSpMk id="66" creationId="{ED2C0A31-C480-45A1-895E-A8602B1E2E49}"/>
          </ac:grpSpMkLst>
        </pc:grpChg>
        <pc:grpChg chg="mod">
          <ac:chgData name="Kyle Tidswell-Brown" userId="3518c4a0-5c99-4880-b127-cb60ccf11a39" providerId="ADAL" clId="{8CA7C24B-74D0-4B05-BB02-79DB462EB2B4}" dt="2019-02-19T14:28:41.582" v="135" actId="12788"/>
          <ac:grpSpMkLst>
            <pc:docMk/>
            <pc:sldMk cId="3415371590" sldId="371"/>
            <ac:grpSpMk id="67" creationId="{BCAC9E85-1968-4A53-8251-C2CBA913119F}"/>
          </ac:grpSpMkLst>
        </pc:grpChg>
        <pc:grpChg chg="mod">
          <ac:chgData name="Kyle Tidswell-Brown" userId="3518c4a0-5c99-4880-b127-cb60ccf11a39" providerId="ADAL" clId="{8CA7C24B-74D0-4B05-BB02-79DB462EB2B4}" dt="2019-02-19T14:28:41.582" v="135" actId="12788"/>
          <ac:grpSpMkLst>
            <pc:docMk/>
            <pc:sldMk cId="3415371590" sldId="371"/>
            <ac:grpSpMk id="68" creationId="{52172626-EBB7-4A18-976C-E43D80291D97}"/>
          </ac:grpSpMkLst>
        </pc:grpChg>
        <pc:grpChg chg="add del">
          <ac:chgData name="Kyle Tidswell-Brown" userId="3518c4a0-5c99-4880-b127-cb60ccf11a39" providerId="ADAL" clId="{8CA7C24B-74D0-4B05-BB02-79DB462EB2B4}" dt="2019-02-19T14:28:54.652" v="141" actId="478"/>
          <ac:grpSpMkLst>
            <pc:docMk/>
            <pc:sldMk cId="3415371590" sldId="371"/>
            <ac:grpSpMk id="75" creationId="{2C2C23C5-DB21-43AE-8CC7-4072A0ABE543}"/>
          </ac:grpSpMkLst>
        </pc:grpChg>
        <pc:grpChg chg="add del">
          <ac:chgData name="Kyle Tidswell-Brown" userId="3518c4a0-5c99-4880-b127-cb60ccf11a39" providerId="ADAL" clId="{8CA7C24B-74D0-4B05-BB02-79DB462EB2B4}" dt="2019-02-19T14:29:04.093" v="146" actId="478"/>
          <ac:grpSpMkLst>
            <pc:docMk/>
            <pc:sldMk cId="3415371590" sldId="371"/>
            <ac:grpSpMk id="84" creationId="{38B6FC6C-C484-4259-A0A3-B57AF8FBCCE0}"/>
          </ac:grpSpMkLst>
        </pc:grpChg>
        <pc:grpChg chg="add mod">
          <ac:chgData name="Kyle Tidswell-Brown" userId="3518c4a0-5c99-4880-b127-cb60ccf11a39" providerId="ADAL" clId="{8CA7C24B-74D0-4B05-BB02-79DB462EB2B4}" dt="2019-02-19T14:29:26.048" v="153" actId="164"/>
          <ac:grpSpMkLst>
            <pc:docMk/>
            <pc:sldMk cId="3415371590" sldId="371"/>
            <ac:grpSpMk id="93" creationId="{0A946347-C556-4529-9E50-CB8B951CB2F5}"/>
          </ac:grpSpMkLst>
        </pc:grpChg>
        <pc:picChg chg="del">
          <ac:chgData name="Kyle Tidswell-Brown" userId="3518c4a0-5c99-4880-b127-cb60ccf11a39" providerId="ADAL" clId="{8CA7C24B-74D0-4B05-BB02-79DB462EB2B4}" dt="2019-02-19T14:27:23.449" v="104" actId="478"/>
          <ac:picMkLst>
            <pc:docMk/>
            <pc:sldMk cId="3415371590" sldId="371"/>
            <ac:picMk id="23" creationId="{B914737F-32E7-47BE-AD38-4B9A7367A069}"/>
          </ac:picMkLst>
        </pc:picChg>
        <pc:picChg chg="del">
          <ac:chgData name="Kyle Tidswell-Brown" userId="3518c4a0-5c99-4880-b127-cb60ccf11a39" providerId="ADAL" clId="{8CA7C24B-74D0-4B05-BB02-79DB462EB2B4}" dt="2019-02-19T14:27:23.449" v="104" actId="478"/>
          <ac:picMkLst>
            <pc:docMk/>
            <pc:sldMk cId="3415371590" sldId="371"/>
            <ac:picMk id="25" creationId="{20D68AF3-452A-4DEF-AE45-359FB7D897DD}"/>
          </ac:picMkLst>
        </pc:picChg>
        <pc:picChg chg="del">
          <ac:chgData name="Kyle Tidswell-Brown" userId="3518c4a0-5c99-4880-b127-cb60ccf11a39" providerId="ADAL" clId="{8CA7C24B-74D0-4B05-BB02-79DB462EB2B4}" dt="2019-02-19T14:27:23.449" v="104" actId="478"/>
          <ac:picMkLst>
            <pc:docMk/>
            <pc:sldMk cId="3415371590" sldId="371"/>
            <ac:picMk id="27" creationId="{1E57E46E-57D8-41F9-B342-FACDA2BC7102}"/>
          </ac:picMkLst>
        </pc:picChg>
        <pc:picChg chg="mod">
          <ac:chgData name="Kyle Tidswell-Brown" userId="3518c4a0-5c99-4880-b127-cb60ccf11a39" providerId="ADAL" clId="{8CA7C24B-74D0-4B05-BB02-79DB462EB2B4}" dt="2019-02-19T14:27:53.217" v="116" actId="164"/>
          <ac:picMkLst>
            <pc:docMk/>
            <pc:sldMk cId="3415371590" sldId="371"/>
            <ac:picMk id="35" creationId="{C965BC31-7CF1-6244-96C1-C9CF42D0C74A}"/>
          </ac:picMkLst>
        </pc:picChg>
        <pc:picChg chg="mod">
          <ac:chgData name="Kyle Tidswell-Brown" userId="3518c4a0-5c99-4880-b127-cb60ccf11a39" providerId="ADAL" clId="{8CA7C24B-74D0-4B05-BB02-79DB462EB2B4}" dt="2019-02-19T14:27:50.294" v="115" actId="164"/>
          <ac:picMkLst>
            <pc:docMk/>
            <pc:sldMk cId="3415371590" sldId="371"/>
            <ac:picMk id="36" creationId="{FC17DC0A-7362-D249-A260-A8E350636AFB}"/>
          </ac:picMkLst>
        </pc:picChg>
        <pc:picChg chg="del">
          <ac:chgData name="Kyle Tidswell-Brown" userId="3518c4a0-5c99-4880-b127-cb60ccf11a39" providerId="ADAL" clId="{8CA7C24B-74D0-4B05-BB02-79DB462EB2B4}" dt="2019-02-19T14:27:38.675" v="111" actId="478"/>
          <ac:picMkLst>
            <pc:docMk/>
            <pc:sldMk cId="3415371590" sldId="371"/>
            <ac:picMk id="37" creationId="{FD7DC9FD-EBAC-724A-8C8B-77E94C13945E}"/>
          </ac:picMkLst>
        </pc:picChg>
        <pc:picChg chg="mod">
          <ac:chgData name="Kyle Tidswell-Brown" userId="3518c4a0-5c99-4880-b127-cb60ccf11a39" providerId="ADAL" clId="{8CA7C24B-74D0-4B05-BB02-79DB462EB2B4}" dt="2019-02-19T14:27:50.294" v="115" actId="164"/>
          <ac:picMkLst>
            <pc:docMk/>
            <pc:sldMk cId="3415371590" sldId="371"/>
            <ac:picMk id="38" creationId="{95555C0E-A095-B348-B527-F868957F4391}"/>
          </ac:picMkLst>
        </pc:picChg>
        <pc:picChg chg="mod">
          <ac:chgData name="Kyle Tidswell-Brown" userId="3518c4a0-5c99-4880-b127-cb60ccf11a39" providerId="ADAL" clId="{8CA7C24B-74D0-4B05-BB02-79DB462EB2B4}" dt="2019-02-19T14:27:50.294" v="115" actId="164"/>
          <ac:picMkLst>
            <pc:docMk/>
            <pc:sldMk cId="3415371590" sldId="371"/>
            <ac:picMk id="39" creationId="{3D330C1F-9FA2-2D47-A204-64B239C2C428}"/>
          </ac:picMkLst>
        </pc:picChg>
        <pc:picChg chg="mod">
          <ac:chgData name="Kyle Tidswell-Brown" userId="3518c4a0-5c99-4880-b127-cb60ccf11a39" providerId="ADAL" clId="{8CA7C24B-74D0-4B05-BB02-79DB462EB2B4}" dt="2019-02-19T14:27:50.294" v="115" actId="164"/>
          <ac:picMkLst>
            <pc:docMk/>
            <pc:sldMk cId="3415371590" sldId="371"/>
            <ac:picMk id="40" creationId="{3CFCB873-F71B-2749-A3CA-1B99C25B864D}"/>
          </ac:picMkLst>
        </pc:picChg>
        <pc:picChg chg="mod">
          <ac:chgData name="Kyle Tidswell-Brown" userId="3518c4a0-5c99-4880-b127-cb60ccf11a39" providerId="ADAL" clId="{8CA7C24B-74D0-4B05-BB02-79DB462EB2B4}" dt="2019-02-19T14:27:53.217" v="116" actId="164"/>
          <ac:picMkLst>
            <pc:docMk/>
            <pc:sldMk cId="3415371590" sldId="371"/>
            <ac:picMk id="41" creationId="{278101B4-1E9F-4E43-882D-C98BE83B989E}"/>
          </ac:picMkLst>
        </pc:picChg>
        <pc:picChg chg="mod">
          <ac:chgData name="Kyle Tidswell-Brown" userId="3518c4a0-5c99-4880-b127-cb60ccf11a39" providerId="ADAL" clId="{8CA7C24B-74D0-4B05-BB02-79DB462EB2B4}" dt="2019-02-19T14:27:53.217" v="116" actId="164"/>
          <ac:picMkLst>
            <pc:docMk/>
            <pc:sldMk cId="3415371590" sldId="371"/>
            <ac:picMk id="42" creationId="{A80320EE-6E9A-DA4B-99B5-A28860FD4584}"/>
          </ac:picMkLst>
        </pc:picChg>
        <pc:picChg chg="mod">
          <ac:chgData name="Kyle Tidswell-Brown" userId="3518c4a0-5c99-4880-b127-cb60ccf11a39" providerId="ADAL" clId="{8CA7C24B-74D0-4B05-BB02-79DB462EB2B4}" dt="2019-02-19T14:27:53.217" v="116" actId="164"/>
          <ac:picMkLst>
            <pc:docMk/>
            <pc:sldMk cId="3415371590" sldId="371"/>
            <ac:picMk id="43" creationId="{FED2E9BC-5E1A-8D4F-99EA-08EE513924A4}"/>
          </ac:picMkLst>
        </pc:picChg>
        <pc:picChg chg="mod">
          <ac:chgData name="Kyle Tidswell-Brown" userId="3518c4a0-5c99-4880-b127-cb60ccf11a39" providerId="ADAL" clId="{8CA7C24B-74D0-4B05-BB02-79DB462EB2B4}" dt="2019-02-19T14:27:53.217" v="116" actId="164"/>
          <ac:picMkLst>
            <pc:docMk/>
            <pc:sldMk cId="3415371590" sldId="371"/>
            <ac:picMk id="44" creationId="{B70597D8-62EA-6449-A251-0BA0CE57D5C2}"/>
          </ac:picMkLst>
        </pc:picChg>
        <pc:picChg chg="del">
          <ac:chgData name="Kyle Tidswell-Brown" userId="3518c4a0-5c99-4880-b127-cb60ccf11a39" providerId="ADAL" clId="{8CA7C24B-74D0-4B05-BB02-79DB462EB2B4}" dt="2019-02-19T14:27:38.675" v="111" actId="478"/>
          <ac:picMkLst>
            <pc:docMk/>
            <pc:sldMk cId="3415371590" sldId="371"/>
            <ac:picMk id="45" creationId="{01BD9C56-9570-6F4C-B3AC-66EA573E4CD2}"/>
          </ac:picMkLst>
        </pc:picChg>
        <pc:picChg chg="del">
          <ac:chgData name="Kyle Tidswell-Brown" userId="3518c4a0-5c99-4880-b127-cb60ccf11a39" providerId="ADAL" clId="{8CA7C24B-74D0-4B05-BB02-79DB462EB2B4}" dt="2019-02-19T14:27:38.675" v="111" actId="478"/>
          <ac:picMkLst>
            <pc:docMk/>
            <pc:sldMk cId="3415371590" sldId="371"/>
            <ac:picMk id="46" creationId="{7BF9B3EE-9073-0D45-87CB-63F4AA94B16D}"/>
          </ac:picMkLst>
        </pc:picChg>
        <pc:picChg chg="del">
          <ac:chgData name="Kyle Tidswell-Brown" userId="3518c4a0-5c99-4880-b127-cb60ccf11a39" providerId="ADAL" clId="{8CA7C24B-74D0-4B05-BB02-79DB462EB2B4}" dt="2019-02-19T14:27:38.675" v="111" actId="478"/>
          <ac:picMkLst>
            <pc:docMk/>
            <pc:sldMk cId="3415371590" sldId="371"/>
            <ac:picMk id="47" creationId="{502776E4-947C-4942-A69E-7B1D33A1F1B9}"/>
          </ac:picMkLst>
        </pc:picChg>
        <pc:picChg chg="del">
          <ac:chgData name="Kyle Tidswell-Brown" userId="3518c4a0-5c99-4880-b127-cb60ccf11a39" providerId="ADAL" clId="{8CA7C24B-74D0-4B05-BB02-79DB462EB2B4}" dt="2019-02-19T14:27:38.675" v="111" actId="478"/>
          <ac:picMkLst>
            <pc:docMk/>
            <pc:sldMk cId="3415371590" sldId="371"/>
            <ac:picMk id="48" creationId="{DAF26DF0-9716-DA49-8FEF-9A107E670804}"/>
          </ac:picMkLst>
        </pc:picChg>
        <pc:picChg chg="del">
          <ac:chgData name="Kyle Tidswell-Brown" userId="3518c4a0-5c99-4880-b127-cb60ccf11a39" providerId="ADAL" clId="{8CA7C24B-74D0-4B05-BB02-79DB462EB2B4}" dt="2019-02-19T14:27:38.675" v="111" actId="478"/>
          <ac:picMkLst>
            <pc:docMk/>
            <pc:sldMk cId="3415371590" sldId="371"/>
            <ac:picMk id="49" creationId="{4B662006-EB1E-7643-B02A-BF821FFA021B}"/>
          </ac:picMkLst>
        </pc:picChg>
        <pc:picChg chg="mod topLvl">
          <ac:chgData name="Kyle Tidswell-Brown" userId="3518c4a0-5c99-4880-b127-cb60ccf11a39" providerId="ADAL" clId="{8CA7C24B-74D0-4B05-BB02-79DB462EB2B4}" dt="2019-02-19T14:29:21.857" v="151" actId="164"/>
          <ac:picMkLst>
            <pc:docMk/>
            <pc:sldMk cId="3415371590" sldId="371"/>
            <ac:picMk id="54" creationId="{8275E8FD-E723-435F-884A-CA9E4A54DF23}"/>
          </ac:picMkLst>
        </pc:picChg>
        <pc:picChg chg="mod topLvl">
          <ac:chgData name="Kyle Tidswell-Brown" userId="3518c4a0-5c99-4880-b127-cb60ccf11a39" providerId="ADAL" clId="{8CA7C24B-74D0-4B05-BB02-79DB462EB2B4}" dt="2019-02-19T14:29:21.857" v="151" actId="164"/>
          <ac:picMkLst>
            <pc:docMk/>
            <pc:sldMk cId="3415371590" sldId="371"/>
            <ac:picMk id="55" creationId="{2005F3DC-7285-4166-AD60-61E6D4264B54}"/>
          </ac:picMkLst>
        </pc:picChg>
        <pc:picChg chg="mod topLvl">
          <ac:chgData name="Kyle Tidswell-Brown" userId="3518c4a0-5c99-4880-b127-cb60ccf11a39" providerId="ADAL" clId="{8CA7C24B-74D0-4B05-BB02-79DB462EB2B4}" dt="2019-02-19T14:29:21.857" v="151" actId="164"/>
          <ac:picMkLst>
            <pc:docMk/>
            <pc:sldMk cId="3415371590" sldId="371"/>
            <ac:picMk id="56" creationId="{1CE2EDC5-F070-4FA7-AA04-9AD8CA4A746E}"/>
          </ac:picMkLst>
        </pc:picChg>
      </pc:sldChg>
      <pc:sldChg chg="addSp delSp modSp">
        <pc:chgData name="Kyle Tidswell-Brown" userId="3518c4a0-5c99-4880-b127-cb60ccf11a39" providerId="ADAL" clId="{8CA7C24B-74D0-4B05-BB02-79DB462EB2B4}" dt="2019-02-19T14:31:01.148" v="227" actId="20577"/>
        <pc:sldMkLst>
          <pc:docMk/>
          <pc:sldMk cId="1016447767" sldId="372"/>
        </pc:sldMkLst>
        <pc:spChg chg="add mod">
          <ac:chgData name="Kyle Tidswell-Brown" userId="3518c4a0-5c99-4880-b127-cb60ccf11a39" providerId="ADAL" clId="{8CA7C24B-74D0-4B05-BB02-79DB462EB2B4}" dt="2019-02-19T14:29:59.444" v="165" actId="1037"/>
          <ac:spMkLst>
            <pc:docMk/>
            <pc:sldMk cId="1016447767" sldId="372"/>
            <ac:spMk id="2" creationId="{0F06F94A-6A51-4409-BC78-CB88A6424979}"/>
          </ac:spMkLst>
        </pc:spChg>
        <pc:spChg chg="mod">
          <ac:chgData name="Kyle Tidswell-Brown" userId="3518c4a0-5c99-4880-b127-cb60ccf11a39" providerId="ADAL" clId="{8CA7C24B-74D0-4B05-BB02-79DB462EB2B4}" dt="2019-02-19T14:31:01.148" v="227" actId="20577"/>
          <ac:spMkLst>
            <pc:docMk/>
            <pc:sldMk cId="1016447767" sldId="372"/>
            <ac:spMk id="19" creationId="{5252A847-DE45-4FA3-A1F8-EEBEB845FF8E}"/>
          </ac:spMkLst>
        </pc:spChg>
        <pc:spChg chg="add mod">
          <ac:chgData name="Kyle Tidswell-Brown" userId="3518c4a0-5c99-4880-b127-cb60ccf11a39" providerId="ADAL" clId="{8CA7C24B-74D0-4B05-BB02-79DB462EB2B4}" dt="2019-02-19T14:30:49.110" v="215" actId="1038"/>
          <ac:spMkLst>
            <pc:docMk/>
            <pc:sldMk cId="1016447767" sldId="372"/>
            <ac:spMk id="31" creationId="{68CB8E7C-3C0D-4679-8A3B-20FF8C4AD5C3}"/>
          </ac:spMkLst>
        </pc:spChg>
        <pc:grpChg chg="add">
          <ac:chgData name="Kyle Tidswell-Brown" userId="3518c4a0-5c99-4880-b127-cb60ccf11a39" providerId="ADAL" clId="{8CA7C24B-74D0-4B05-BB02-79DB462EB2B4}" dt="2019-02-19T14:29:40.209" v="158"/>
          <ac:grpSpMkLst>
            <pc:docMk/>
            <pc:sldMk cId="1016447767" sldId="372"/>
            <ac:grpSpMk id="21" creationId="{076619C0-3DAB-4219-B441-68736C67A051}"/>
          </ac:grpSpMkLst>
        </pc:grpChg>
        <pc:grpChg chg="add">
          <ac:chgData name="Kyle Tidswell-Brown" userId="3518c4a0-5c99-4880-b127-cb60ccf11a39" providerId="ADAL" clId="{8CA7C24B-74D0-4B05-BB02-79DB462EB2B4}" dt="2019-02-19T14:30:54.670" v="216"/>
          <ac:grpSpMkLst>
            <pc:docMk/>
            <pc:sldMk cId="1016447767" sldId="372"/>
            <ac:grpSpMk id="32" creationId="{56DB686F-5067-4BE1-B324-FCFBCA3DCDF7}"/>
          </ac:grpSpMkLst>
        </pc:grpChg>
        <pc:grpChg chg="add">
          <ac:chgData name="Kyle Tidswell-Brown" userId="3518c4a0-5c99-4880-b127-cb60ccf11a39" providerId="ADAL" clId="{8CA7C24B-74D0-4B05-BB02-79DB462EB2B4}" dt="2019-02-19T14:30:54.670" v="216"/>
          <ac:grpSpMkLst>
            <pc:docMk/>
            <pc:sldMk cId="1016447767" sldId="372"/>
            <ac:grpSpMk id="52" creationId="{2CC72BC1-2685-466A-8A57-79BBC8625D40}"/>
          </ac:grpSpMkLst>
        </pc:grpChg>
        <pc:picChg chg="del">
          <ac:chgData name="Kyle Tidswell-Brown" userId="3518c4a0-5c99-4880-b127-cb60ccf11a39" providerId="ADAL" clId="{8CA7C24B-74D0-4B05-BB02-79DB462EB2B4}" dt="2019-02-19T14:29:36.409" v="157" actId="478"/>
          <ac:picMkLst>
            <pc:docMk/>
            <pc:sldMk cId="1016447767" sldId="372"/>
            <ac:picMk id="35" creationId="{C965BC31-7CF1-6244-96C1-C9CF42D0C74A}"/>
          </ac:picMkLst>
        </pc:picChg>
        <pc:picChg chg="del">
          <ac:chgData name="Kyle Tidswell-Brown" userId="3518c4a0-5c99-4880-b127-cb60ccf11a39" providerId="ADAL" clId="{8CA7C24B-74D0-4B05-BB02-79DB462EB2B4}" dt="2019-02-19T14:29:36.409" v="157" actId="478"/>
          <ac:picMkLst>
            <pc:docMk/>
            <pc:sldMk cId="1016447767" sldId="372"/>
            <ac:picMk id="36" creationId="{FC17DC0A-7362-D249-A260-A8E350636AFB}"/>
          </ac:picMkLst>
        </pc:picChg>
        <pc:picChg chg="del">
          <ac:chgData name="Kyle Tidswell-Brown" userId="3518c4a0-5c99-4880-b127-cb60ccf11a39" providerId="ADAL" clId="{8CA7C24B-74D0-4B05-BB02-79DB462EB2B4}" dt="2019-02-19T14:29:36.409" v="157" actId="478"/>
          <ac:picMkLst>
            <pc:docMk/>
            <pc:sldMk cId="1016447767" sldId="372"/>
            <ac:picMk id="37" creationId="{FD7DC9FD-EBAC-724A-8C8B-77E94C13945E}"/>
          </ac:picMkLst>
        </pc:picChg>
        <pc:picChg chg="del">
          <ac:chgData name="Kyle Tidswell-Brown" userId="3518c4a0-5c99-4880-b127-cb60ccf11a39" providerId="ADAL" clId="{8CA7C24B-74D0-4B05-BB02-79DB462EB2B4}" dt="2019-02-19T14:29:36.409" v="157" actId="478"/>
          <ac:picMkLst>
            <pc:docMk/>
            <pc:sldMk cId="1016447767" sldId="372"/>
            <ac:picMk id="38" creationId="{95555C0E-A095-B348-B527-F868957F4391}"/>
          </ac:picMkLst>
        </pc:picChg>
        <pc:picChg chg="del">
          <ac:chgData name="Kyle Tidswell-Brown" userId="3518c4a0-5c99-4880-b127-cb60ccf11a39" providerId="ADAL" clId="{8CA7C24B-74D0-4B05-BB02-79DB462EB2B4}" dt="2019-02-19T14:29:36.409" v="157" actId="478"/>
          <ac:picMkLst>
            <pc:docMk/>
            <pc:sldMk cId="1016447767" sldId="372"/>
            <ac:picMk id="39" creationId="{3D330C1F-9FA2-2D47-A204-64B239C2C428}"/>
          </ac:picMkLst>
        </pc:picChg>
        <pc:picChg chg="del">
          <ac:chgData name="Kyle Tidswell-Brown" userId="3518c4a0-5c99-4880-b127-cb60ccf11a39" providerId="ADAL" clId="{8CA7C24B-74D0-4B05-BB02-79DB462EB2B4}" dt="2019-02-19T14:29:36.409" v="157" actId="478"/>
          <ac:picMkLst>
            <pc:docMk/>
            <pc:sldMk cId="1016447767" sldId="372"/>
            <ac:picMk id="40" creationId="{3CFCB873-F71B-2749-A3CA-1B99C25B864D}"/>
          </ac:picMkLst>
        </pc:picChg>
        <pc:picChg chg="del">
          <ac:chgData name="Kyle Tidswell-Brown" userId="3518c4a0-5c99-4880-b127-cb60ccf11a39" providerId="ADAL" clId="{8CA7C24B-74D0-4B05-BB02-79DB462EB2B4}" dt="2019-02-19T14:29:36.409" v="157" actId="478"/>
          <ac:picMkLst>
            <pc:docMk/>
            <pc:sldMk cId="1016447767" sldId="372"/>
            <ac:picMk id="41" creationId="{278101B4-1E9F-4E43-882D-C98BE83B989E}"/>
          </ac:picMkLst>
        </pc:picChg>
        <pc:picChg chg="del">
          <ac:chgData name="Kyle Tidswell-Brown" userId="3518c4a0-5c99-4880-b127-cb60ccf11a39" providerId="ADAL" clId="{8CA7C24B-74D0-4B05-BB02-79DB462EB2B4}" dt="2019-02-19T14:29:36.409" v="157" actId="478"/>
          <ac:picMkLst>
            <pc:docMk/>
            <pc:sldMk cId="1016447767" sldId="372"/>
            <ac:picMk id="42" creationId="{A80320EE-6E9A-DA4B-99B5-A28860FD4584}"/>
          </ac:picMkLst>
        </pc:picChg>
        <pc:picChg chg="del">
          <ac:chgData name="Kyle Tidswell-Brown" userId="3518c4a0-5c99-4880-b127-cb60ccf11a39" providerId="ADAL" clId="{8CA7C24B-74D0-4B05-BB02-79DB462EB2B4}" dt="2019-02-19T14:29:36.409" v="157" actId="478"/>
          <ac:picMkLst>
            <pc:docMk/>
            <pc:sldMk cId="1016447767" sldId="372"/>
            <ac:picMk id="43" creationId="{FED2E9BC-5E1A-8D4F-99EA-08EE513924A4}"/>
          </ac:picMkLst>
        </pc:picChg>
        <pc:picChg chg="del">
          <ac:chgData name="Kyle Tidswell-Brown" userId="3518c4a0-5c99-4880-b127-cb60ccf11a39" providerId="ADAL" clId="{8CA7C24B-74D0-4B05-BB02-79DB462EB2B4}" dt="2019-02-19T14:29:36.409" v="157" actId="478"/>
          <ac:picMkLst>
            <pc:docMk/>
            <pc:sldMk cId="1016447767" sldId="372"/>
            <ac:picMk id="44" creationId="{B70597D8-62EA-6449-A251-0BA0CE57D5C2}"/>
          </ac:picMkLst>
        </pc:picChg>
        <pc:picChg chg="del">
          <ac:chgData name="Kyle Tidswell-Brown" userId="3518c4a0-5c99-4880-b127-cb60ccf11a39" providerId="ADAL" clId="{8CA7C24B-74D0-4B05-BB02-79DB462EB2B4}" dt="2019-02-19T14:29:36.409" v="157" actId="478"/>
          <ac:picMkLst>
            <pc:docMk/>
            <pc:sldMk cId="1016447767" sldId="372"/>
            <ac:picMk id="45" creationId="{01BD9C56-9570-6F4C-B3AC-66EA573E4CD2}"/>
          </ac:picMkLst>
        </pc:picChg>
        <pc:picChg chg="del">
          <ac:chgData name="Kyle Tidswell-Brown" userId="3518c4a0-5c99-4880-b127-cb60ccf11a39" providerId="ADAL" clId="{8CA7C24B-74D0-4B05-BB02-79DB462EB2B4}" dt="2019-02-19T14:29:36.409" v="157" actId="478"/>
          <ac:picMkLst>
            <pc:docMk/>
            <pc:sldMk cId="1016447767" sldId="372"/>
            <ac:picMk id="46" creationId="{7BF9B3EE-9073-0D45-87CB-63F4AA94B16D}"/>
          </ac:picMkLst>
        </pc:picChg>
        <pc:picChg chg="del">
          <ac:chgData name="Kyle Tidswell-Brown" userId="3518c4a0-5c99-4880-b127-cb60ccf11a39" providerId="ADAL" clId="{8CA7C24B-74D0-4B05-BB02-79DB462EB2B4}" dt="2019-02-19T14:29:36.409" v="157" actId="478"/>
          <ac:picMkLst>
            <pc:docMk/>
            <pc:sldMk cId="1016447767" sldId="372"/>
            <ac:picMk id="47" creationId="{502776E4-947C-4942-A69E-7B1D33A1F1B9}"/>
          </ac:picMkLst>
        </pc:picChg>
        <pc:picChg chg="del">
          <ac:chgData name="Kyle Tidswell-Brown" userId="3518c4a0-5c99-4880-b127-cb60ccf11a39" providerId="ADAL" clId="{8CA7C24B-74D0-4B05-BB02-79DB462EB2B4}" dt="2019-02-19T14:29:36.409" v="157" actId="478"/>
          <ac:picMkLst>
            <pc:docMk/>
            <pc:sldMk cId="1016447767" sldId="372"/>
            <ac:picMk id="48" creationId="{DAF26DF0-9716-DA49-8FEF-9A107E670804}"/>
          </ac:picMkLst>
        </pc:picChg>
        <pc:picChg chg="del">
          <ac:chgData name="Kyle Tidswell-Brown" userId="3518c4a0-5c99-4880-b127-cb60ccf11a39" providerId="ADAL" clId="{8CA7C24B-74D0-4B05-BB02-79DB462EB2B4}" dt="2019-02-19T14:29:36.409" v="157" actId="478"/>
          <ac:picMkLst>
            <pc:docMk/>
            <pc:sldMk cId="1016447767" sldId="372"/>
            <ac:picMk id="49" creationId="{4B662006-EB1E-7643-B02A-BF821FFA021B}"/>
          </ac:picMkLst>
        </pc:picChg>
      </pc:sldChg>
      <pc:sldChg chg="addSp delSp modSp">
        <pc:chgData name="Kyle Tidswell-Brown" userId="3518c4a0-5c99-4880-b127-cb60ccf11a39" providerId="ADAL" clId="{8CA7C24B-74D0-4B05-BB02-79DB462EB2B4}" dt="2019-02-19T14:33:43.219" v="332" actId="6549"/>
        <pc:sldMkLst>
          <pc:docMk/>
          <pc:sldMk cId="3477832880" sldId="373"/>
        </pc:sldMkLst>
        <pc:spChg chg="mod">
          <ac:chgData name="Kyle Tidswell-Brown" userId="3518c4a0-5c99-4880-b127-cb60ccf11a39" providerId="ADAL" clId="{8CA7C24B-74D0-4B05-BB02-79DB462EB2B4}" dt="2019-02-19T14:33:37.596" v="331" actId="20577"/>
          <ac:spMkLst>
            <pc:docMk/>
            <pc:sldMk cId="3477832880" sldId="373"/>
            <ac:spMk id="19" creationId="{5252A847-DE45-4FA3-A1F8-EEBEB845FF8E}"/>
          </ac:spMkLst>
        </pc:spChg>
        <pc:spChg chg="mod">
          <ac:chgData name="Kyle Tidswell-Brown" userId="3518c4a0-5c99-4880-b127-cb60ccf11a39" providerId="ADAL" clId="{8CA7C24B-74D0-4B05-BB02-79DB462EB2B4}" dt="2019-02-19T14:31:38.287" v="236" actId="164"/>
          <ac:spMkLst>
            <pc:docMk/>
            <pc:sldMk cId="3477832880" sldId="373"/>
            <ac:spMk id="21" creationId="{6624B6E7-5022-8D4D-B283-F3512F310CB5}"/>
          </ac:spMkLst>
        </pc:spChg>
        <pc:spChg chg="mod">
          <ac:chgData name="Kyle Tidswell-Brown" userId="3518c4a0-5c99-4880-b127-cb60ccf11a39" providerId="ADAL" clId="{8CA7C24B-74D0-4B05-BB02-79DB462EB2B4}" dt="2019-02-19T14:31:38.287" v="236" actId="164"/>
          <ac:spMkLst>
            <pc:docMk/>
            <pc:sldMk cId="3477832880" sldId="373"/>
            <ac:spMk id="22" creationId="{E4E7559A-7155-7641-92EA-6DB84D889ACC}"/>
          </ac:spMkLst>
        </pc:spChg>
        <pc:spChg chg="mod">
          <ac:chgData name="Kyle Tidswell-Brown" userId="3518c4a0-5c99-4880-b127-cb60ccf11a39" providerId="ADAL" clId="{8CA7C24B-74D0-4B05-BB02-79DB462EB2B4}" dt="2019-02-19T14:31:38.287" v="236" actId="164"/>
          <ac:spMkLst>
            <pc:docMk/>
            <pc:sldMk cId="3477832880" sldId="373"/>
            <ac:spMk id="23" creationId="{1B6F70AE-7B90-F945-A7CD-D9BCE27EAADD}"/>
          </ac:spMkLst>
        </pc:spChg>
        <pc:spChg chg="mod">
          <ac:chgData name="Kyle Tidswell-Brown" userId="3518c4a0-5c99-4880-b127-cb60ccf11a39" providerId="ADAL" clId="{8CA7C24B-74D0-4B05-BB02-79DB462EB2B4}" dt="2019-02-19T14:31:38.287" v="236" actId="164"/>
          <ac:spMkLst>
            <pc:docMk/>
            <pc:sldMk cId="3477832880" sldId="373"/>
            <ac:spMk id="24" creationId="{8028A868-190D-7B40-9FF1-6C3BFFAB68A4}"/>
          </ac:spMkLst>
        </pc:spChg>
        <pc:spChg chg="mod">
          <ac:chgData name="Kyle Tidswell-Brown" userId="3518c4a0-5c99-4880-b127-cb60ccf11a39" providerId="ADAL" clId="{8CA7C24B-74D0-4B05-BB02-79DB462EB2B4}" dt="2019-02-19T14:31:38.287" v="236" actId="164"/>
          <ac:spMkLst>
            <pc:docMk/>
            <pc:sldMk cId="3477832880" sldId="373"/>
            <ac:spMk id="25" creationId="{47925C33-FEAF-D043-92F9-7987549CF3CC}"/>
          </ac:spMkLst>
        </pc:spChg>
        <pc:spChg chg="mod">
          <ac:chgData name="Kyle Tidswell-Brown" userId="3518c4a0-5c99-4880-b127-cb60ccf11a39" providerId="ADAL" clId="{8CA7C24B-74D0-4B05-BB02-79DB462EB2B4}" dt="2019-02-19T14:31:38.287" v="236" actId="164"/>
          <ac:spMkLst>
            <pc:docMk/>
            <pc:sldMk cId="3477832880" sldId="373"/>
            <ac:spMk id="26" creationId="{A3BBB4D7-E484-A842-ADCC-7A9432D2C83B}"/>
          </ac:spMkLst>
        </pc:spChg>
        <pc:spChg chg="mod">
          <ac:chgData name="Kyle Tidswell-Brown" userId="3518c4a0-5c99-4880-b127-cb60ccf11a39" providerId="ADAL" clId="{8CA7C24B-74D0-4B05-BB02-79DB462EB2B4}" dt="2019-02-19T14:31:38.287" v="236" actId="164"/>
          <ac:spMkLst>
            <pc:docMk/>
            <pc:sldMk cId="3477832880" sldId="373"/>
            <ac:spMk id="27" creationId="{34B25757-E83E-A047-874D-1C5F4997BCEB}"/>
          </ac:spMkLst>
        </pc:spChg>
        <pc:spChg chg="mod">
          <ac:chgData name="Kyle Tidswell-Brown" userId="3518c4a0-5c99-4880-b127-cb60ccf11a39" providerId="ADAL" clId="{8CA7C24B-74D0-4B05-BB02-79DB462EB2B4}" dt="2019-02-19T14:31:38.287" v="236" actId="164"/>
          <ac:spMkLst>
            <pc:docMk/>
            <pc:sldMk cId="3477832880" sldId="373"/>
            <ac:spMk id="28" creationId="{2605A18C-B5B9-3C41-828D-A79F22AD324D}"/>
          </ac:spMkLst>
        </pc:spChg>
        <pc:spChg chg="mod">
          <ac:chgData name="Kyle Tidswell-Brown" userId="3518c4a0-5c99-4880-b127-cb60ccf11a39" providerId="ADAL" clId="{8CA7C24B-74D0-4B05-BB02-79DB462EB2B4}" dt="2019-02-19T14:31:38.287" v="236" actId="164"/>
          <ac:spMkLst>
            <pc:docMk/>
            <pc:sldMk cId="3477832880" sldId="373"/>
            <ac:spMk id="29" creationId="{2A293E6B-F38C-4542-8847-9442F44E2986}"/>
          </ac:spMkLst>
        </pc:spChg>
        <pc:spChg chg="mod">
          <ac:chgData name="Kyle Tidswell-Brown" userId="3518c4a0-5c99-4880-b127-cb60ccf11a39" providerId="ADAL" clId="{8CA7C24B-74D0-4B05-BB02-79DB462EB2B4}" dt="2019-02-19T14:31:38.287" v="236" actId="164"/>
          <ac:spMkLst>
            <pc:docMk/>
            <pc:sldMk cId="3477832880" sldId="373"/>
            <ac:spMk id="30" creationId="{CEE092D2-5E0F-A545-A60A-FB882974B5CF}"/>
          </ac:spMkLst>
        </pc:spChg>
        <pc:spChg chg="mod">
          <ac:chgData name="Kyle Tidswell-Brown" userId="3518c4a0-5c99-4880-b127-cb60ccf11a39" providerId="ADAL" clId="{8CA7C24B-74D0-4B05-BB02-79DB462EB2B4}" dt="2019-02-19T14:31:38.287" v="236" actId="164"/>
          <ac:spMkLst>
            <pc:docMk/>
            <pc:sldMk cId="3477832880" sldId="373"/>
            <ac:spMk id="31" creationId="{910C461B-BF18-6A49-9E60-CA16865B776E}"/>
          </ac:spMkLst>
        </pc:spChg>
        <pc:spChg chg="mod">
          <ac:chgData name="Kyle Tidswell-Brown" userId="3518c4a0-5c99-4880-b127-cb60ccf11a39" providerId="ADAL" clId="{8CA7C24B-74D0-4B05-BB02-79DB462EB2B4}" dt="2019-02-19T14:31:38.287" v="236" actId="164"/>
          <ac:spMkLst>
            <pc:docMk/>
            <pc:sldMk cId="3477832880" sldId="373"/>
            <ac:spMk id="32" creationId="{B1E77EFE-ABC0-554C-966D-21A929F4E7F4}"/>
          </ac:spMkLst>
        </pc:spChg>
        <pc:spChg chg="add mod">
          <ac:chgData name="Kyle Tidswell-Brown" userId="3518c4a0-5c99-4880-b127-cb60ccf11a39" providerId="ADAL" clId="{8CA7C24B-74D0-4B05-BB02-79DB462EB2B4}" dt="2019-02-19T14:33:43.219" v="332" actId="6549"/>
          <ac:spMkLst>
            <pc:docMk/>
            <pc:sldMk cId="3477832880" sldId="373"/>
            <ac:spMk id="33" creationId="{5E5ADD3B-F146-4A20-938E-8C9BDB7C9A0F}"/>
          </ac:spMkLst>
        </pc:spChg>
        <pc:spChg chg="mod">
          <ac:chgData name="Kyle Tidswell-Brown" userId="3518c4a0-5c99-4880-b127-cb60ccf11a39" providerId="ADAL" clId="{8CA7C24B-74D0-4B05-BB02-79DB462EB2B4}" dt="2019-02-19T14:31:38.287" v="236" actId="164"/>
          <ac:spMkLst>
            <pc:docMk/>
            <pc:sldMk cId="3477832880" sldId="373"/>
            <ac:spMk id="34" creationId="{DE86754A-05F9-A144-8FF2-7DCA5D24DE26}"/>
          </ac:spMkLst>
        </pc:spChg>
        <pc:spChg chg="mod">
          <ac:chgData name="Kyle Tidswell-Brown" userId="3518c4a0-5c99-4880-b127-cb60ccf11a39" providerId="ADAL" clId="{8CA7C24B-74D0-4B05-BB02-79DB462EB2B4}" dt="2019-02-19T14:32:50.724" v="311" actId="1037"/>
          <ac:spMkLst>
            <pc:docMk/>
            <pc:sldMk cId="3477832880" sldId="373"/>
            <ac:spMk id="50" creationId="{0A14E181-519F-CC4E-8332-B2D008DDFC70}"/>
          </ac:spMkLst>
        </pc:spChg>
        <pc:spChg chg="mod">
          <ac:chgData name="Kyle Tidswell-Brown" userId="3518c4a0-5c99-4880-b127-cb60ccf11a39" providerId="ADAL" clId="{8CA7C24B-74D0-4B05-BB02-79DB462EB2B4}" dt="2019-02-19T14:32:53.405" v="313" actId="1038"/>
          <ac:spMkLst>
            <pc:docMk/>
            <pc:sldMk cId="3477832880" sldId="373"/>
            <ac:spMk id="51" creationId="{13FF6582-59E6-6247-B815-5E4441B611B1}"/>
          </ac:spMkLst>
        </pc:spChg>
        <pc:spChg chg="del mod">
          <ac:chgData name="Kyle Tidswell-Brown" userId="3518c4a0-5c99-4880-b127-cb60ccf11a39" providerId="ADAL" clId="{8CA7C24B-74D0-4B05-BB02-79DB462EB2B4}" dt="2019-02-19T14:33:35.424" v="329" actId="478"/>
          <ac:spMkLst>
            <pc:docMk/>
            <pc:sldMk cId="3477832880" sldId="373"/>
            <ac:spMk id="52" creationId="{1095092B-AD65-F94F-A8CB-8A008EF50E10}"/>
          </ac:spMkLst>
        </pc:spChg>
        <pc:grpChg chg="add mod">
          <ac:chgData name="Kyle Tidswell-Brown" userId="3518c4a0-5c99-4880-b127-cb60ccf11a39" providerId="ADAL" clId="{8CA7C24B-74D0-4B05-BB02-79DB462EB2B4}" dt="2019-02-19T14:31:42.675" v="243" actId="12788"/>
          <ac:grpSpMkLst>
            <pc:docMk/>
            <pc:sldMk cId="3477832880" sldId="373"/>
            <ac:grpSpMk id="2" creationId="{010DC5A5-6433-4B14-A460-9D128273D901}"/>
          </ac:grpSpMkLst>
        </pc:grpChg>
      </pc:sldChg>
      <pc:sldChg chg="modSp del">
        <pc:chgData name="Kyle Tidswell-Brown" userId="3518c4a0-5c99-4880-b127-cb60ccf11a39" providerId="ADAL" clId="{8CA7C24B-74D0-4B05-BB02-79DB462EB2B4}" dt="2019-02-19T14:32:58.560" v="314" actId="2696"/>
        <pc:sldMkLst>
          <pc:docMk/>
          <pc:sldMk cId="2665248281" sldId="374"/>
        </pc:sldMkLst>
        <pc:spChg chg="mod">
          <ac:chgData name="Kyle Tidswell-Brown" userId="3518c4a0-5c99-4880-b127-cb60ccf11a39" providerId="ADAL" clId="{8CA7C24B-74D0-4B05-BB02-79DB462EB2B4}" dt="2019-02-19T14:31:27.749" v="233" actId="122"/>
          <ac:spMkLst>
            <pc:docMk/>
            <pc:sldMk cId="2665248281" sldId="374"/>
            <ac:spMk id="19" creationId="{5252A847-DE45-4FA3-A1F8-EEBEB845FF8E}"/>
          </ac:spMkLst>
        </pc:spChg>
      </pc:sldChg>
      <pc:sldChg chg="modSp add">
        <pc:chgData name="Kyle Tidswell-Brown" userId="3518c4a0-5c99-4880-b127-cb60ccf11a39" providerId="ADAL" clId="{8CA7C24B-74D0-4B05-BB02-79DB462EB2B4}" dt="2019-02-19T14:33:45.811" v="333" actId="20577"/>
        <pc:sldMkLst>
          <pc:docMk/>
          <pc:sldMk cId="2941729203" sldId="381"/>
        </pc:sldMkLst>
        <pc:spChg chg="mod">
          <ac:chgData name="Kyle Tidswell-Brown" userId="3518c4a0-5c99-4880-b127-cb60ccf11a39" providerId="ADAL" clId="{8CA7C24B-74D0-4B05-BB02-79DB462EB2B4}" dt="2019-02-19T14:33:45.811" v="333" actId="20577"/>
          <ac:spMkLst>
            <pc:docMk/>
            <pc:sldMk cId="2941729203" sldId="381"/>
            <ac:spMk id="19" creationId="{5252A847-DE45-4FA3-A1F8-EEBEB845FF8E}"/>
          </ac:spMkLst>
        </pc:spChg>
        <pc:spChg chg="mod">
          <ac:chgData name="Kyle Tidswell-Brown" userId="3518c4a0-5c99-4880-b127-cb60ccf11a39" providerId="ADAL" clId="{8CA7C24B-74D0-4B05-BB02-79DB462EB2B4}" dt="2019-02-19T14:33:30.693" v="328" actId="1038"/>
          <ac:spMkLst>
            <pc:docMk/>
            <pc:sldMk cId="2941729203" sldId="381"/>
            <ac:spMk id="52" creationId="{1095092B-AD65-F94F-A8CB-8A008EF50E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using-ratio-language-year-6-ratio-resource-pack" TargetMode="External"/><Relationship Id="rId5" Type="http://schemas.openxmlformats.org/officeDocument/2006/relationships/hyperlink" Target="https://classroomsecrets.co.uk/category/maths/year-6/spring-block-6-ratio/" TargetMode="External"/><Relationship Id="rId4" Type="http://schemas.openxmlformats.org/officeDocument/2006/relationships/hyperlink" Target="https://classroomsecrets.co.uk/content-domain-filter/?fwp_contentdomain=6r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6 – Ratio – Using Ratio Language</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(6R1) </a:t>
            </a:r>
            <a:r>
              <a:rPr lang="en-GB" sz="1200" b="1" u="sng" dirty="0">
                <a:latin typeface="Century Gothic" panose="020B0502020202020204" pitchFamily="34" charset="0"/>
                <a:hlinkClick r:id="rId4"/>
              </a:rPr>
              <a:t>Solve problems involving the relative sizes of two quantities where missing values can be found by using integer multiplication and division facts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Ratio</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4E059575-47E4-44A8-80F5-3F863043C3B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FBAD4492-F160-4376-80E2-5378C0BA704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sentence.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6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   for every 5 </a:t>
            </a:r>
            <a:r>
              <a:rPr lang="en-GB" sz="2000" b="1" spc="-300" dirty="0">
                <a:solidFill>
                  <a:schemeClr val="tx1"/>
                </a:solidFill>
                <a:latin typeface="Century Gothic" panose="020B0502020202020204" pitchFamily="34" charset="0"/>
              </a:rPr>
              <a:t>_____________   . </a:t>
            </a:r>
            <a:endParaRPr lang="en-GB" sz="2000" b="1" dirty="0">
              <a:solidFill>
                <a:schemeClr val="tx1"/>
              </a:solidFill>
              <a:latin typeface="Century Gothic" panose="020B0502020202020204" pitchFamily="34" charset="0"/>
            </a:endParaRPr>
          </a:p>
        </p:txBody>
      </p:sp>
      <p:sp>
        <p:nvSpPr>
          <p:cNvPr id="9" name="Rectangle 8">
            <a:extLst>
              <a:ext uri="{FF2B5EF4-FFF2-40B4-BE49-F238E27FC236}">
                <a16:creationId xmlns:a16="http://schemas.microsoft.com/office/drawing/2014/main" id="{2F54A38A-3DF5-4317-8248-2C63C39F7B76}"/>
              </a:ext>
            </a:extLst>
          </p:cNvPr>
          <p:cNvSpPr/>
          <p:nvPr/>
        </p:nvSpPr>
        <p:spPr>
          <a:xfrm>
            <a:off x="3399927" y="3282815"/>
            <a:ext cx="1031051" cy="400110"/>
          </a:xfrm>
          <a:prstGeom prst="rect">
            <a:avLst/>
          </a:prstGeom>
        </p:spPr>
        <p:txBody>
          <a:bodyPr wrap="none">
            <a:spAutoFit/>
          </a:bodyPr>
          <a:lstStyle/>
          <a:p>
            <a:r>
              <a:rPr lang="en-GB" sz="2000" b="1" dirty="0">
                <a:solidFill>
                  <a:srgbClr val="FF0000"/>
                </a:solidFill>
                <a:latin typeface="Century Gothic" panose="020B0502020202020204" pitchFamily="34" charset="0"/>
              </a:rPr>
              <a:t>apples</a:t>
            </a:r>
            <a:endParaRPr lang="en-GB" sz="2000" dirty="0"/>
          </a:p>
        </p:txBody>
      </p:sp>
      <p:sp>
        <p:nvSpPr>
          <p:cNvPr id="10" name="Rectangle 9">
            <a:extLst>
              <a:ext uri="{FF2B5EF4-FFF2-40B4-BE49-F238E27FC236}">
                <a16:creationId xmlns:a16="http://schemas.microsoft.com/office/drawing/2014/main" id="{FC949B21-7433-4D1D-AFEE-92A8ED13809F}"/>
              </a:ext>
            </a:extLst>
          </p:cNvPr>
          <p:cNvSpPr/>
          <p:nvPr/>
        </p:nvSpPr>
        <p:spPr>
          <a:xfrm>
            <a:off x="6038078" y="3282815"/>
            <a:ext cx="1199367" cy="400110"/>
          </a:xfrm>
          <a:prstGeom prst="rect">
            <a:avLst/>
          </a:prstGeom>
        </p:spPr>
        <p:txBody>
          <a:bodyPr wrap="none">
            <a:spAutoFit/>
          </a:bodyPr>
          <a:lstStyle/>
          <a:p>
            <a:r>
              <a:rPr lang="en-GB" sz="2000" b="1" dirty="0">
                <a:solidFill>
                  <a:srgbClr val="FF0000"/>
                </a:solidFill>
                <a:latin typeface="Century Gothic" panose="020B0502020202020204" pitchFamily="34" charset="0"/>
              </a:rPr>
              <a:t>oranges</a:t>
            </a:r>
            <a:endParaRPr lang="en-GB" sz="2000" dirty="0"/>
          </a:p>
        </p:txBody>
      </p:sp>
    </p:spTree>
    <p:extLst>
      <p:ext uri="{BB962C8B-B14F-4D97-AF65-F5344CB8AC3E}">
        <p14:creationId xmlns:p14="http://schemas.microsoft.com/office/powerpoint/2010/main" val="418639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numbers.</a:t>
            </a: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There are 2 triangles for every 8 squares.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there is 1        , there will be                  .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 name="Group 1">
            <a:extLst>
              <a:ext uri="{FF2B5EF4-FFF2-40B4-BE49-F238E27FC236}">
                <a16:creationId xmlns:a16="http://schemas.microsoft.com/office/drawing/2014/main" id="{010DC5A5-6433-4B14-A460-9D128273D901}"/>
              </a:ext>
            </a:extLst>
          </p:cNvPr>
          <p:cNvGrpSpPr/>
          <p:nvPr/>
        </p:nvGrpSpPr>
        <p:grpSpPr>
          <a:xfrm>
            <a:off x="746682" y="2157696"/>
            <a:ext cx="7650636" cy="479160"/>
            <a:chOff x="1672756" y="2217276"/>
            <a:chExt cx="5748036" cy="360000"/>
          </a:xfrm>
        </p:grpSpPr>
        <p:sp>
          <p:nvSpPr>
            <p:cNvPr id="21" name="Triangle 20">
              <a:extLst>
                <a:ext uri="{FF2B5EF4-FFF2-40B4-BE49-F238E27FC236}">
                  <a16:creationId xmlns:a16="http://schemas.microsoft.com/office/drawing/2014/main" id="{6624B6E7-5022-8D4D-B283-F3512F310CB5}"/>
                </a:ext>
              </a:extLst>
            </p:cNvPr>
            <p:cNvSpPr/>
            <p:nvPr/>
          </p:nvSpPr>
          <p:spPr>
            <a:xfrm>
              <a:off x="2121759" y="2217276"/>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4E7559A-7155-7641-92EA-6DB84D889ACC}"/>
                </a:ext>
              </a:extLst>
            </p:cNvPr>
            <p:cNvSpPr/>
            <p:nvPr/>
          </p:nvSpPr>
          <p:spPr>
            <a:xfrm>
              <a:off x="2570762" y="221727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B6F70AE-7B90-F945-A7CD-D9BCE27EAADD}"/>
                </a:ext>
              </a:extLst>
            </p:cNvPr>
            <p:cNvSpPr/>
            <p:nvPr/>
          </p:nvSpPr>
          <p:spPr>
            <a:xfrm>
              <a:off x="3917771"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iangle 23">
              <a:extLst>
                <a:ext uri="{FF2B5EF4-FFF2-40B4-BE49-F238E27FC236}">
                  <a16:creationId xmlns:a16="http://schemas.microsoft.com/office/drawing/2014/main" id="{8028A868-190D-7B40-9FF1-6C3BFFAB68A4}"/>
                </a:ext>
              </a:extLst>
            </p:cNvPr>
            <p:cNvSpPr/>
            <p:nvPr/>
          </p:nvSpPr>
          <p:spPr>
            <a:xfrm>
              <a:off x="1672756" y="2217276"/>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7925C33-FEAF-D043-92F9-7987549CF3CC}"/>
                </a:ext>
              </a:extLst>
            </p:cNvPr>
            <p:cNvSpPr/>
            <p:nvPr/>
          </p:nvSpPr>
          <p:spPr>
            <a:xfrm>
              <a:off x="3019765" y="221727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3BBB4D7-E484-A842-ADCC-7A9432D2C83B}"/>
                </a:ext>
              </a:extLst>
            </p:cNvPr>
            <p:cNvSpPr/>
            <p:nvPr/>
          </p:nvSpPr>
          <p:spPr>
            <a:xfrm>
              <a:off x="3468768" y="221727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4B25757-E83E-A047-874D-1C5F4997BCEB}"/>
                </a:ext>
              </a:extLst>
            </p:cNvPr>
            <p:cNvSpPr/>
            <p:nvPr/>
          </p:nvSpPr>
          <p:spPr>
            <a:xfrm>
              <a:off x="4815777"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605A18C-B5B9-3C41-828D-A79F22AD324D}"/>
                </a:ext>
              </a:extLst>
            </p:cNvPr>
            <p:cNvSpPr/>
            <p:nvPr/>
          </p:nvSpPr>
          <p:spPr>
            <a:xfrm>
              <a:off x="4366774"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A293E6B-F38C-4542-8847-9442F44E2986}"/>
                </a:ext>
              </a:extLst>
            </p:cNvPr>
            <p:cNvSpPr/>
            <p:nvPr/>
          </p:nvSpPr>
          <p:spPr>
            <a:xfrm>
              <a:off x="5264780"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EE092D2-5E0F-A545-A60A-FB882974B5CF}"/>
                </a:ext>
              </a:extLst>
            </p:cNvPr>
            <p:cNvSpPr/>
            <p:nvPr/>
          </p:nvSpPr>
          <p:spPr>
            <a:xfrm>
              <a:off x="6162786"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10C461B-BF18-6A49-9E60-CA16865B776E}"/>
                </a:ext>
              </a:extLst>
            </p:cNvPr>
            <p:cNvSpPr/>
            <p:nvPr/>
          </p:nvSpPr>
          <p:spPr>
            <a:xfrm>
              <a:off x="5713783"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1E77EFE-ABC0-554C-966D-21A929F4E7F4}"/>
                </a:ext>
              </a:extLst>
            </p:cNvPr>
            <p:cNvSpPr/>
            <p:nvPr/>
          </p:nvSpPr>
          <p:spPr>
            <a:xfrm>
              <a:off x="6611789"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E86754A-05F9-A144-8FF2-7DCA5D24DE26}"/>
                </a:ext>
              </a:extLst>
            </p:cNvPr>
            <p:cNvSpPr/>
            <p:nvPr/>
          </p:nvSpPr>
          <p:spPr>
            <a:xfrm>
              <a:off x="7060792"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riangle 49">
            <a:extLst>
              <a:ext uri="{FF2B5EF4-FFF2-40B4-BE49-F238E27FC236}">
                <a16:creationId xmlns:a16="http://schemas.microsoft.com/office/drawing/2014/main" id="{0A14E181-519F-CC4E-8332-B2D008DDFC70}"/>
              </a:ext>
            </a:extLst>
          </p:cNvPr>
          <p:cNvSpPr/>
          <p:nvPr/>
        </p:nvSpPr>
        <p:spPr>
          <a:xfrm>
            <a:off x="3497659" y="3490265"/>
            <a:ext cx="479160" cy="4791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3FF6582-59E6-6247-B815-5E4441B611B1}"/>
              </a:ext>
            </a:extLst>
          </p:cNvPr>
          <p:cNvSpPr/>
          <p:nvPr/>
        </p:nvSpPr>
        <p:spPr>
          <a:xfrm>
            <a:off x="6341286" y="3490265"/>
            <a:ext cx="479160" cy="4791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E5ADD3B-F146-4A20-938E-8C9BDB7C9A0F}"/>
              </a:ext>
            </a:extLst>
          </p:cNvPr>
          <p:cNvSpPr/>
          <p:nvPr/>
        </p:nvSpPr>
        <p:spPr>
          <a:xfrm>
            <a:off x="5709322" y="3490265"/>
            <a:ext cx="479160" cy="479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47783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numbers.</a:t>
            </a: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There are 2 triangles for every 8 squares.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there is 1        , there will be                  .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 name="Group 1">
            <a:extLst>
              <a:ext uri="{FF2B5EF4-FFF2-40B4-BE49-F238E27FC236}">
                <a16:creationId xmlns:a16="http://schemas.microsoft.com/office/drawing/2014/main" id="{010DC5A5-6433-4B14-A460-9D128273D901}"/>
              </a:ext>
            </a:extLst>
          </p:cNvPr>
          <p:cNvGrpSpPr/>
          <p:nvPr/>
        </p:nvGrpSpPr>
        <p:grpSpPr>
          <a:xfrm>
            <a:off x="746682" y="2157696"/>
            <a:ext cx="7650636" cy="479160"/>
            <a:chOff x="1672756" y="2217276"/>
            <a:chExt cx="5748036" cy="360000"/>
          </a:xfrm>
        </p:grpSpPr>
        <p:sp>
          <p:nvSpPr>
            <p:cNvPr id="21" name="Triangle 20">
              <a:extLst>
                <a:ext uri="{FF2B5EF4-FFF2-40B4-BE49-F238E27FC236}">
                  <a16:creationId xmlns:a16="http://schemas.microsoft.com/office/drawing/2014/main" id="{6624B6E7-5022-8D4D-B283-F3512F310CB5}"/>
                </a:ext>
              </a:extLst>
            </p:cNvPr>
            <p:cNvSpPr/>
            <p:nvPr/>
          </p:nvSpPr>
          <p:spPr>
            <a:xfrm>
              <a:off x="2121759" y="2217276"/>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4E7559A-7155-7641-92EA-6DB84D889ACC}"/>
                </a:ext>
              </a:extLst>
            </p:cNvPr>
            <p:cNvSpPr/>
            <p:nvPr/>
          </p:nvSpPr>
          <p:spPr>
            <a:xfrm>
              <a:off x="2570762" y="221727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B6F70AE-7B90-F945-A7CD-D9BCE27EAADD}"/>
                </a:ext>
              </a:extLst>
            </p:cNvPr>
            <p:cNvSpPr/>
            <p:nvPr/>
          </p:nvSpPr>
          <p:spPr>
            <a:xfrm>
              <a:off x="3917771"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iangle 23">
              <a:extLst>
                <a:ext uri="{FF2B5EF4-FFF2-40B4-BE49-F238E27FC236}">
                  <a16:creationId xmlns:a16="http://schemas.microsoft.com/office/drawing/2014/main" id="{8028A868-190D-7B40-9FF1-6C3BFFAB68A4}"/>
                </a:ext>
              </a:extLst>
            </p:cNvPr>
            <p:cNvSpPr/>
            <p:nvPr/>
          </p:nvSpPr>
          <p:spPr>
            <a:xfrm>
              <a:off x="1672756" y="2217276"/>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7925C33-FEAF-D043-92F9-7987549CF3CC}"/>
                </a:ext>
              </a:extLst>
            </p:cNvPr>
            <p:cNvSpPr/>
            <p:nvPr/>
          </p:nvSpPr>
          <p:spPr>
            <a:xfrm>
              <a:off x="3019765" y="221727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3BBB4D7-E484-A842-ADCC-7A9432D2C83B}"/>
                </a:ext>
              </a:extLst>
            </p:cNvPr>
            <p:cNvSpPr/>
            <p:nvPr/>
          </p:nvSpPr>
          <p:spPr>
            <a:xfrm>
              <a:off x="3468768" y="221727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4B25757-E83E-A047-874D-1C5F4997BCEB}"/>
                </a:ext>
              </a:extLst>
            </p:cNvPr>
            <p:cNvSpPr/>
            <p:nvPr/>
          </p:nvSpPr>
          <p:spPr>
            <a:xfrm>
              <a:off x="4815777"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605A18C-B5B9-3C41-828D-A79F22AD324D}"/>
                </a:ext>
              </a:extLst>
            </p:cNvPr>
            <p:cNvSpPr/>
            <p:nvPr/>
          </p:nvSpPr>
          <p:spPr>
            <a:xfrm>
              <a:off x="4366774"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A293E6B-F38C-4542-8847-9442F44E2986}"/>
                </a:ext>
              </a:extLst>
            </p:cNvPr>
            <p:cNvSpPr/>
            <p:nvPr/>
          </p:nvSpPr>
          <p:spPr>
            <a:xfrm>
              <a:off x="5264780"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EE092D2-5E0F-A545-A60A-FB882974B5CF}"/>
                </a:ext>
              </a:extLst>
            </p:cNvPr>
            <p:cNvSpPr/>
            <p:nvPr/>
          </p:nvSpPr>
          <p:spPr>
            <a:xfrm>
              <a:off x="6162786"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10C461B-BF18-6A49-9E60-CA16865B776E}"/>
                </a:ext>
              </a:extLst>
            </p:cNvPr>
            <p:cNvSpPr/>
            <p:nvPr/>
          </p:nvSpPr>
          <p:spPr>
            <a:xfrm>
              <a:off x="5713783"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1E77EFE-ABC0-554C-966D-21A929F4E7F4}"/>
                </a:ext>
              </a:extLst>
            </p:cNvPr>
            <p:cNvSpPr/>
            <p:nvPr/>
          </p:nvSpPr>
          <p:spPr>
            <a:xfrm>
              <a:off x="6611789"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E86754A-05F9-A144-8FF2-7DCA5D24DE26}"/>
                </a:ext>
              </a:extLst>
            </p:cNvPr>
            <p:cNvSpPr/>
            <p:nvPr/>
          </p:nvSpPr>
          <p:spPr>
            <a:xfrm>
              <a:off x="7060792" y="2217276"/>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riangle 49">
            <a:extLst>
              <a:ext uri="{FF2B5EF4-FFF2-40B4-BE49-F238E27FC236}">
                <a16:creationId xmlns:a16="http://schemas.microsoft.com/office/drawing/2014/main" id="{0A14E181-519F-CC4E-8332-B2D008DDFC70}"/>
              </a:ext>
            </a:extLst>
          </p:cNvPr>
          <p:cNvSpPr/>
          <p:nvPr/>
        </p:nvSpPr>
        <p:spPr>
          <a:xfrm>
            <a:off x="3497659" y="3490265"/>
            <a:ext cx="479160" cy="4791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3FF6582-59E6-6247-B815-5E4441B611B1}"/>
              </a:ext>
            </a:extLst>
          </p:cNvPr>
          <p:cNvSpPr/>
          <p:nvPr/>
        </p:nvSpPr>
        <p:spPr>
          <a:xfrm>
            <a:off x="6341286" y="3490265"/>
            <a:ext cx="479160" cy="4791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1095092B-AD65-F94F-A8CB-8A008EF50E10}"/>
              </a:ext>
            </a:extLst>
          </p:cNvPr>
          <p:cNvSpPr/>
          <p:nvPr/>
        </p:nvSpPr>
        <p:spPr>
          <a:xfrm>
            <a:off x="5709322" y="3490265"/>
            <a:ext cx="479160" cy="479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4</a:t>
            </a:r>
          </a:p>
        </p:txBody>
      </p:sp>
    </p:spTree>
    <p:extLst>
      <p:ext uri="{BB962C8B-B14F-4D97-AF65-F5344CB8AC3E}">
        <p14:creationId xmlns:p14="http://schemas.microsoft.com/office/powerpoint/2010/main" val="294172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40EC5996-F0FA-4E3E-AEAD-34EB7A9A092F}"/>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223F2C72-8E96-4C19-890A-C359122E62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Becky has different coloured counters.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There are 2 blue counters for every 8 green counters.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Becky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she correct? Explain how you know.</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Rounded Rectangular Callout 8">
            <a:extLst>
              <a:ext uri="{FF2B5EF4-FFF2-40B4-BE49-F238E27FC236}">
                <a16:creationId xmlns:a16="http://schemas.microsoft.com/office/drawing/2014/main" id="{0E602872-4DA8-488D-A0F9-BA82BFFE563C}"/>
              </a:ext>
            </a:extLst>
          </p:cNvPr>
          <p:cNvSpPr/>
          <p:nvPr/>
        </p:nvSpPr>
        <p:spPr>
          <a:xfrm>
            <a:off x="3476862" y="2675935"/>
            <a:ext cx="3810450" cy="1284623"/>
          </a:xfrm>
          <a:prstGeom prst="wedgeRoundRectCallout">
            <a:avLst>
              <a:gd name="adj1" fmla="val -56226"/>
              <a:gd name="adj2" fmla="val 2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If there were just 1 blue counter, there would be 6 counters in total.</a:t>
            </a:r>
          </a:p>
        </p:txBody>
      </p:sp>
    </p:spTree>
    <p:extLst>
      <p:ext uri="{BB962C8B-B14F-4D97-AF65-F5344CB8AC3E}">
        <p14:creationId xmlns:p14="http://schemas.microsoft.com/office/powerpoint/2010/main" val="6360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40EC5996-F0FA-4E3E-AEAD-34EB7A9A092F}"/>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223F2C72-8E96-4C19-890A-C359122E62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Becky has different coloured counters.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There are 2 blue counters for every 8 green counters.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Becky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she correct? 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Becky is incorrect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Rounded Rectangular Callout 8">
            <a:extLst>
              <a:ext uri="{FF2B5EF4-FFF2-40B4-BE49-F238E27FC236}">
                <a16:creationId xmlns:a16="http://schemas.microsoft.com/office/drawing/2014/main" id="{0E602872-4DA8-488D-A0F9-BA82BFFE563C}"/>
              </a:ext>
            </a:extLst>
          </p:cNvPr>
          <p:cNvSpPr/>
          <p:nvPr/>
        </p:nvSpPr>
        <p:spPr>
          <a:xfrm>
            <a:off x="3476862" y="2675935"/>
            <a:ext cx="3810450" cy="1284623"/>
          </a:xfrm>
          <a:prstGeom prst="wedgeRoundRectCallout">
            <a:avLst>
              <a:gd name="adj1" fmla="val -56226"/>
              <a:gd name="adj2" fmla="val 2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If there were just 1 blue counter, there would be 6 counters in total.</a:t>
            </a:r>
          </a:p>
        </p:txBody>
      </p:sp>
    </p:spTree>
    <p:extLst>
      <p:ext uri="{BB962C8B-B14F-4D97-AF65-F5344CB8AC3E}">
        <p14:creationId xmlns:p14="http://schemas.microsoft.com/office/powerpoint/2010/main" val="323627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40EC5996-F0FA-4E3E-AEAD-34EB7A9A092F}"/>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223F2C72-8E96-4C19-890A-C359122E62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Becky has different coloured counters.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There are 2 blue counters for every 8 green counters.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Becky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she correct? 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Becky is incorrect because if there was 1 blue counter, there would be 4 green counters. 1 + 4 = 5.</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Rounded Rectangular Callout 8">
            <a:extLst>
              <a:ext uri="{FF2B5EF4-FFF2-40B4-BE49-F238E27FC236}">
                <a16:creationId xmlns:a16="http://schemas.microsoft.com/office/drawing/2014/main" id="{0E602872-4DA8-488D-A0F9-BA82BFFE563C}"/>
              </a:ext>
            </a:extLst>
          </p:cNvPr>
          <p:cNvSpPr/>
          <p:nvPr/>
        </p:nvSpPr>
        <p:spPr>
          <a:xfrm>
            <a:off x="3476862" y="2675935"/>
            <a:ext cx="3810450" cy="1284623"/>
          </a:xfrm>
          <a:prstGeom prst="wedgeRoundRectCallout">
            <a:avLst>
              <a:gd name="adj1" fmla="val -56226"/>
              <a:gd name="adj2" fmla="val 2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If there were just 1 blue counter, there would be 6 counters in total.</a:t>
            </a:r>
          </a:p>
        </p:txBody>
      </p:sp>
    </p:spTree>
    <p:extLst>
      <p:ext uri="{BB962C8B-B14F-4D97-AF65-F5344CB8AC3E}">
        <p14:creationId xmlns:p14="http://schemas.microsoft.com/office/powerpoint/2010/main" val="80115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2669B301-0FE5-4E8D-8033-807BCB9FFBE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4F2E1865-EAE6-4F38-BE2B-A5BAB781EA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Eesa</a:t>
            </a:r>
            <a:r>
              <a:rPr lang="en-GB" sz="2000" b="1" dirty="0">
                <a:solidFill>
                  <a:schemeClr val="tx1"/>
                </a:solidFill>
                <a:latin typeface="Century Gothic" panose="020B0502020202020204" pitchFamily="34" charset="0"/>
              </a:rPr>
              <a:t> has a bag of shopping containing strawberries and oranges.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There are 12 pieces of fruit altogether.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Write 3 different sentences which explain the possible ratios of the fruit.</a:t>
            </a:r>
            <a:endParaRPr lang="en-GB" sz="32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190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2669B301-0FE5-4E8D-8033-807BCB9FFBE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4F2E1865-EAE6-4F38-BE2B-A5BAB781EA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Eesa</a:t>
            </a:r>
            <a:r>
              <a:rPr lang="en-GB" sz="2000" b="1" dirty="0">
                <a:solidFill>
                  <a:schemeClr val="tx1"/>
                </a:solidFill>
                <a:latin typeface="Century Gothic" panose="020B0502020202020204" pitchFamily="34" charset="0"/>
              </a:rPr>
              <a:t> has a bag of shopping containing strawberries and oranges.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There are 12 pieces of fruit altogether.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Write 3 different sentences which explain the possible ratios of the fruit.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Various answers that add up to 12, for example:</a:t>
            </a:r>
            <a:br>
              <a:rPr lang="en-GB" sz="2000" b="1" dirty="0">
                <a:solidFill>
                  <a:srgbClr val="FF0000"/>
                </a:solidFill>
                <a:latin typeface="Century Gothic" panose="020B0502020202020204" pitchFamily="34" charset="0"/>
                <a:sym typeface="Wingdings" panose="05000000000000000000" pitchFamily="2" charset="2"/>
              </a:rPr>
            </a:b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1 and 11;  2 and 10;  3 and 9</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56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CC10D0F9-29DC-4A3D-B434-E2E4435944F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B29A6F6D-E02B-4595-A92D-9387EB993F3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Harrison and Tobias are looking at the relationship between strawberries and lemons.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Harrison thinks that if there was one strawberry, there would be 2 lemons.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Tobias thinks that if there was 1 strawberry, there would be 3 lemons.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endParaRPr lang="en-GB" sz="32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9306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CC10D0F9-29DC-4A3D-B434-E2E4435944F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B29A6F6D-E02B-4595-A92D-9387EB993F3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Harrison and Tobias are looking at the relationship between strawberries and lemons.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Harrison thinks that if there was one strawberry, there would be 2 lemons.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Tobias thinks that if there was 1 strawberry, there would be 3 lemons.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Tobias is correct because…</a:t>
            </a:r>
          </a:p>
          <a:p>
            <a:endParaRPr lang="en-GB" sz="32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3863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6 – Ratio</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Using Ratio Language</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CC10D0F9-29DC-4A3D-B434-E2E4435944F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B29A6F6D-E02B-4595-A92D-9387EB993F3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Harrison and Tobias are looking at the relationship between strawberries and lemons.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Harrison thinks that if there was one strawberry, there would be 2 lemons.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Tobias thinks that if there was 1 strawberry, there would be 3 lemons.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Tobias is correct because there are 3 strawberries for every 9 lemons, so if there were 1 strawberry, there would be 3 lemons.</a:t>
            </a:r>
          </a:p>
          <a:p>
            <a:endParaRPr lang="en-GB" sz="32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5710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would the 20</a:t>
            </a:r>
            <a:r>
              <a:rPr lang="en-GB" sz="2000" b="1" baseline="30000" dirty="0">
                <a:solidFill>
                  <a:schemeClr val="tx1"/>
                </a:solidFill>
                <a:latin typeface="Century Gothic" panose="020B0502020202020204" pitchFamily="34" charset="0"/>
              </a:rPr>
              <a:t>th</a:t>
            </a:r>
            <a:r>
              <a:rPr lang="en-GB" sz="2000" b="1" dirty="0">
                <a:solidFill>
                  <a:schemeClr val="tx1"/>
                </a:solidFill>
                <a:latin typeface="Century Gothic" panose="020B0502020202020204" pitchFamily="34" charset="0"/>
              </a:rPr>
              <a:t> shape in the pattern be?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riangle 5">
            <a:extLst>
              <a:ext uri="{FF2B5EF4-FFF2-40B4-BE49-F238E27FC236}">
                <a16:creationId xmlns:a16="http://schemas.microsoft.com/office/drawing/2014/main" id="{B5A781F1-28AB-504E-9D74-CC870E4B4595}"/>
              </a:ext>
            </a:extLst>
          </p:cNvPr>
          <p:cNvSpPr/>
          <p:nvPr/>
        </p:nvSpPr>
        <p:spPr>
          <a:xfrm>
            <a:off x="2716232" y="2020068"/>
            <a:ext cx="360000" cy="36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angle 8">
            <a:extLst>
              <a:ext uri="{FF2B5EF4-FFF2-40B4-BE49-F238E27FC236}">
                <a16:creationId xmlns:a16="http://schemas.microsoft.com/office/drawing/2014/main" id="{0100E545-389C-3B4E-8F37-DF3DB65B3C59}"/>
              </a:ext>
            </a:extLst>
          </p:cNvPr>
          <p:cNvSpPr/>
          <p:nvPr/>
        </p:nvSpPr>
        <p:spPr>
          <a:xfrm>
            <a:off x="3980540" y="2020068"/>
            <a:ext cx="360000" cy="36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3874EBC2-59F0-9B41-BCB1-5E64F2ABC118}"/>
              </a:ext>
            </a:extLst>
          </p:cNvPr>
          <p:cNvSpPr/>
          <p:nvPr/>
        </p:nvSpPr>
        <p:spPr>
          <a:xfrm>
            <a:off x="5244848" y="2020068"/>
            <a:ext cx="360000" cy="36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EC5455-D4B8-0D49-99B6-8E2CEC5ECFEF}"/>
              </a:ext>
            </a:extLst>
          </p:cNvPr>
          <p:cNvSpPr/>
          <p:nvPr/>
        </p:nvSpPr>
        <p:spPr>
          <a:xfrm>
            <a:off x="3137668"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70EB4A8-030A-6649-B21B-4F6AFAD1194F}"/>
              </a:ext>
            </a:extLst>
          </p:cNvPr>
          <p:cNvSpPr/>
          <p:nvPr/>
        </p:nvSpPr>
        <p:spPr>
          <a:xfrm>
            <a:off x="3559104"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614577B-1085-974C-87E6-163C414654EE}"/>
              </a:ext>
            </a:extLst>
          </p:cNvPr>
          <p:cNvSpPr/>
          <p:nvPr/>
        </p:nvSpPr>
        <p:spPr>
          <a:xfrm>
            <a:off x="4401976"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C2349A7-4A27-684A-823B-D04EF7C46FCB}"/>
              </a:ext>
            </a:extLst>
          </p:cNvPr>
          <p:cNvSpPr/>
          <p:nvPr/>
        </p:nvSpPr>
        <p:spPr>
          <a:xfrm>
            <a:off x="4823412"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A24E317-4874-5D4F-B6E7-178B7891A7EC}"/>
              </a:ext>
            </a:extLst>
          </p:cNvPr>
          <p:cNvSpPr/>
          <p:nvPr/>
        </p:nvSpPr>
        <p:spPr>
          <a:xfrm>
            <a:off x="5666284"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9E92DB-8497-B54F-A1FA-F43DA11CDE0C}"/>
              </a:ext>
            </a:extLst>
          </p:cNvPr>
          <p:cNvSpPr/>
          <p:nvPr/>
        </p:nvSpPr>
        <p:spPr>
          <a:xfrm>
            <a:off x="6087717"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would the 20</a:t>
            </a:r>
            <a:r>
              <a:rPr lang="en-GB" sz="2000" b="1" baseline="30000" dirty="0">
                <a:solidFill>
                  <a:schemeClr val="tx1"/>
                </a:solidFill>
                <a:latin typeface="Century Gothic" panose="020B0502020202020204" pitchFamily="34" charset="0"/>
              </a:rPr>
              <a:t>th</a:t>
            </a:r>
            <a:r>
              <a:rPr lang="en-GB" sz="2000" b="1" dirty="0">
                <a:solidFill>
                  <a:schemeClr val="tx1"/>
                </a:solidFill>
                <a:latin typeface="Century Gothic" panose="020B0502020202020204" pitchFamily="34" charset="0"/>
              </a:rPr>
              <a:t> shape in the pattern be?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circle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riangle 5">
            <a:extLst>
              <a:ext uri="{FF2B5EF4-FFF2-40B4-BE49-F238E27FC236}">
                <a16:creationId xmlns:a16="http://schemas.microsoft.com/office/drawing/2014/main" id="{B5A781F1-28AB-504E-9D74-CC870E4B4595}"/>
              </a:ext>
            </a:extLst>
          </p:cNvPr>
          <p:cNvSpPr/>
          <p:nvPr/>
        </p:nvSpPr>
        <p:spPr>
          <a:xfrm>
            <a:off x="2716232" y="2020068"/>
            <a:ext cx="360000" cy="36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angle 8">
            <a:extLst>
              <a:ext uri="{FF2B5EF4-FFF2-40B4-BE49-F238E27FC236}">
                <a16:creationId xmlns:a16="http://schemas.microsoft.com/office/drawing/2014/main" id="{0100E545-389C-3B4E-8F37-DF3DB65B3C59}"/>
              </a:ext>
            </a:extLst>
          </p:cNvPr>
          <p:cNvSpPr/>
          <p:nvPr/>
        </p:nvSpPr>
        <p:spPr>
          <a:xfrm>
            <a:off x="3980540" y="2020068"/>
            <a:ext cx="360000" cy="36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3874EBC2-59F0-9B41-BCB1-5E64F2ABC118}"/>
              </a:ext>
            </a:extLst>
          </p:cNvPr>
          <p:cNvSpPr/>
          <p:nvPr/>
        </p:nvSpPr>
        <p:spPr>
          <a:xfrm>
            <a:off x="5244848" y="2020068"/>
            <a:ext cx="360000" cy="36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EC5455-D4B8-0D49-99B6-8E2CEC5ECFEF}"/>
              </a:ext>
            </a:extLst>
          </p:cNvPr>
          <p:cNvSpPr/>
          <p:nvPr/>
        </p:nvSpPr>
        <p:spPr>
          <a:xfrm>
            <a:off x="3137668"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70EB4A8-030A-6649-B21B-4F6AFAD1194F}"/>
              </a:ext>
            </a:extLst>
          </p:cNvPr>
          <p:cNvSpPr/>
          <p:nvPr/>
        </p:nvSpPr>
        <p:spPr>
          <a:xfrm>
            <a:off x="3559104"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614577B-1085-974C-87E6-163C414654EE}"/>
              </a:ext>
            </a:extLst>
          </p:cNvPr>
          <p:cNvSpPr/>
          <p:nvPr/>
        </p:nvSpPr>
        <p:spPr>
          <a:xfrm>
            <a:off x="4401976"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C2349A7-4A27-684A-823B-D04EF7C46FCB}"/>
              </a:ext>
            </a:extLst>
          </p:cNvPr>
          <p:cNvSpPr/>
          <p:nvPr/>
        </p:nvSpPr>
        <p:spPr>
          <a:xfrm>
            <a:off x="4823412"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A24E317-4874-5D4F-B6E7-178B7891A7EC}"/>
              </a:ext>
            </a:extLst>
          </p:cNvPr>
          <p:cNvSpPr/>
          <p:nvPr/>
        </p:nvSpPr>
        <p:spPr>
          <a:xfrm>
            <a:off x="5666284"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9E92DB-8497-B54F-A1FA-F43DA11CDE0C}"/>
              </a:ext>
            </a:extLst>
          </p:cNvPr>
          <p:cNvSpPr/>
          <p:nvPr/>
        </p:nvSpPr>
        <p:spPr>
          <a:xfrm>
            <a:off x="6087717" y="2020068"/>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085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statements which are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triangle and 2 circles, there are 3 squares.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triangle there are 2 squares.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2 circles there will be 1 triangle.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3" name="Group 2">
            <a:extLst>
              <a:ext uri="{FF2B5EF4-FFF2-40B4-BE49-F238E27FC236}">
                <a16:creationId xmlns:a16="http://schemas.microsoft.com/office/drawing/2014/main" id="{28A9B624-1398-43AF-9617-2A918C5E6E7B}"/>
              </a:ext>
            </a:extLst>
          </p:cNvPr>
          <p:cNvGrpSpPr/>
          <p:nvPr/>
        </p:nvGrpSpPr>
        <p:grpSpPr>
          <a:xfrm>
            <a:off x="1019708" y="1535863"/>
            <a:ext cx="7104584" cy="479160"/>
            <a:chOff x="1893434" y="1595443"/>
            <a:chExt cx="5337779" cy="360000"/>
          </a:xfrm>
        </p:grpSpPr>
        <p:sp>
          <p:nvSpPr>
            <p:cNvPr id="6" name="Triangle 5">
              <a:extLst>
                <a:ext uri="{FF2B5EF4-FFF2-40B4-BE49-F238E27FC236}">
                  <a16:creationId xmlns:a16="http://schemas.microsoft.com/office/drawing/2014/main" id="{FA96FFB3-CC8D-D642-8A82-1CA4843C5838}"/>
                </a:ext>
              </a:extLst>
            </p:cNvPr>
            <p:cNvSpPr/>
            <p:nvPr/>
          </p:nvSpPr>
          <p:spPr>
            <a:xfrm>
              <a:off x="1893434" y="1595443"/>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4CAA9B-F151-7E42-9B7B-9A0789CDC301}"/>
                </a:ext>
              </a:extLst>
            </p:cNvPr>
            <p:cNvSpPr/>
            <p:nvPr/>
          </p:nvSpPr>
          <p:spPr>
            <a:xfrm>
              <a:off x="2345959"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7CD68DF-1EA0-DA42-8022-D13D0169E62A}"/>
                </a:ext>
              </a:extLst>
            </p:cNvPr>
            <p:cNvSpPr/>
            <p:nvPr/>
          </p:nvSpPr>
          <p:spPr>
            <a:xfrm>
              <a:off x="3251009"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6E158F6E-133B-3041-BA28-F9EB06708F93}"/>
                </a:ext>
              </a:extLst>
            </p:cNvPr>
            <p:cNvSpPr/>
            <p:nvPr/>
          </p:nvSpPr>
          <p:spPr>
            <a:xfrm>
              <a:off x="4608584" y="1595443"/>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2D16AD2-A10E-564F-9728-4F9035AAA431}"/>
                </a:ext>
              </a:extLst>
            </p:cNvPr>
            <p:cNvSpPr/>
            <p:nvPr/>
          </p:nvSpPr>
          <p:spPr>
            <a:xfrm>
              <a:off x="2798484"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550E947-DC9B-C847-AA69-E95490CD782B}"/>
                </a:ext>
              </a:extLst>
            </p:cNvPr>
            <p:cNvSpPr/>
            <p:nvPr/>
          </p:nvSpPr>
          <p:spPr>
            <a:xfrm>
              <a:off x="3703534"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FC1CD56-7FCF-D447-BF51-AFFCEF1AD6E3}"/>
                </a:ext>
              </a:extLst>
            </p:cNvPr>
            <p:cNvSpPr/>
            <p:nvPr/>
          </p:nvSpPr>
          <p:spPr>
            <a:xfrm>
              <a:off x="4156059"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489E7E1-C4AA-5A42-9867-EE998C8EEF21}"/>
                </a:ext>
              </a:extLst>
            </p:cNvPr>
            <p:cNvSpPr/>
            <p:nvPr/>
          </p:nvSpPr>
          <p:spPr>
            <a:xfrm>
              <a:off x="5061109"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6E4E06B-661B-8B49-94FE-EBF885349AE2}"/>
                </a:ext>
              </a:extLst>
            </p:cNvPr>
            <p:cNvSpPr/>
            <p:nvPr/>
          </p:nvSpPr>
          <p:spPr>
            <a:xfrm>
              <a:off x="5513634"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3EF40F0-834D-3649-A3E9-9E16A0BB440B}"/>
                </a:ext>
              </a:extLst>
            </p:cNvPr>
            <p:cNvSpPr/>
            <p:nvPr/>
          </p:nvSpPr>
          <p:spPr>
            <a:xfrm>
              <a:off x="5966159"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A5F5C2-8023-B842-8812-75C0FBF2B7FD}"/>
                </a:ext>
              </a:extLst>
            </p:cNvPr>
            <p:cNvSpPr/>
            <p:nvPr/>
          </p:nvSpPr>
          <p:spPr>
            <a:xfrm>
              <a:off x="6418684"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1E64DA3-E0C8-3542-9263-13F54F36F798}"/>
                </a:ext>
              </a:extLst>
            </p:cNvPr>
            <p:cNvSpPr/>
            <p:nvPr/>
          </p:nvSpPr>
          <p:spPr>
            <a:xfrm>
              <a:off x="6871213"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statements which are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For every triangle and 2 circles, there are 3 squares.</a:t>
            </a:r>
          </a:p>
          <a:p>
            <a:pPr algn="ctr"/>
            <a:endParaRPr lang="en-GB" sz="2000" b="1" dirty="0">
              <a:solidFill>
                <a:schemeClr val="tx1"/>
              </a:solidFill>
              <a:latin typeface="Century Gothic" panose="020B0502020202020204" pitchFamily="34" charset="0"/>
            </a:endParaRPr>
          </a:p>
          <a:p>
            <a:pPr algn="ctr"/>
            <a:r>
              <a:rPr lang="en-GB" sz="2000" b="1" dirty="0">
                <a:solidFill>
                  <a:schemeClr val="bg1">
                    <a:lumMod val="50000"/>
                  </a:schemeClr>
                </a:solidFill>
                <a:latin typeface="Century Gothic" panose="020B0502020202020204" pitchFamily="34" charset="0"/>
              </a:rPr>
              <a:t>For every triangle there are 2 squares.</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For every 2 circles there is 1 triangle.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2" name="Group 21">
            <a:extLst>
              <a:ext uri="{FF2B5EF4-FFF2-40B4-BE49-F238E27FC236}">
                <a16:creationId xmlns:a16="http://schemas.microsoft.com/office/drawing/2014/main" id="{4398DD0E-1263-4EA3-AD8F-F0D756105A30}"/>
              </a:ext>
            </a:extLst>
          </p:cNvPr>
          <p:cNvGrpSpPr/>
          <p:nvPr/>
        </p:nvGrpSpPr>
        <p:grpSpPr>
          <a:xfrm>
            <a:off x="1019708" y="1535863"/>
            <a:ext cx="7104584" cy="479160"/>
            <a:chOff x="1893434" y="1595443"/>
            <a:chExt cx="5337779" cy="360000"/>
          </a:xfrm>
        </p:grpSpPr>
        <p:sp>
          <p:nvSpPr>
            <p:cNvPr id="23" name="Triangle 5">
              <a:extLst>
                <a:ext uri="{FF2B5EF4-FFF2-40B4-BE49-F238E27FC236}">
                  <a16:creationId xmlns:a16="http://schemas.microsoft.com/office/drawing/2014/main" id="{F0455994-9E09-43E0-8C72-78D9FE6E334C}"/>
                </a:ext>
              </a:extLst>
            </p:cNvPr>
            <p:cNvSpPr/>
            <p:nvPr/>
          </p:nvSpPr>
          <p:spPr>
            <a:xfrm>
              <a:off x="1893434" y="1595443"/>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58075E8-D972-4F72-8F57-0A44BE88E646}"/>
                </a:ext>
              </a:extLst>
            </p:cNvPr>
            <p:cNvSpPr/>
            <p:nvPr/>
          </p:nvSpPr>
          <p:spPr>
            <a:xfrm>
              <a:off x="2345959"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F05959A-3FFA-4F72-83BC-7CB9C51FC46D}"/>
                </a:ext>
              </a:extLst>
            </p:cNvPr>
            <p:cNvSpPr/>
            <p:nvPr/>
          </p:nvSpPr>
          <p:spPr>
            <a:xfrm>
              <a:off x="3251009"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9">
              <a:extLst>
                <a:ext uri="{FF2B5EF4-FFF2-40B4-BE49-F238E27FC236}">
                  <a16:creationId xmlns:a16="http://schemas.microsoft.com/office/drawing/2014/main" id="{E7362C97-8424-4090-8B3F-F59180CA07F9}"/>
                </a:ext>
              </a:extLst>
            </p:cNvPr>
            <p:cNvSpPr/>
            <p:nvPr/>
          </p:nvSpPr>
          <p:spPr>
            <a:xfrm>
              <a:off x="4608584" y="1595443"/>
              <a:ext cx="360000" cy="360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EA7C010-71F3-4AFF-B8F4-9955986E384D}"/>
                </a:ext>
              </a:extLst>
            </p:cNvPr>
            <p:cNvSpPr/>
            <p:nvPr/>
          </p:nvSpPr>
          <p:spPr>
            <a:xfrm>
              <a:off x="2798484"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149DD00-825A-4B77-9DC4-0B37745AC278}"/>
                </a:ext>
              </a:extLst>
            </p:cNvPr>
            <p:cNvSpPr/>
            <p:nvPr/>
          </p:nvSpPr>
          <p:spPr>
            <a:xfrm>
              <a:off x="3703534"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68CAAF5-1FBE-4160-B11E-01C1DC0D692A}"/>
                </a:ext>
              </a:extLst>
            </p:cNvPr>
            <p:cNvSpPr/>
            <p:nvPr/>
          </p:nvSpPr>
          <p:spPr>
            <a:xfrm>
              <a:off x="4156059"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44C3685-1078-43E6-BABD-1BB76D8234E6}"/>
                </a:ext>
              </a:extLst>
            </p:cNvPr>
            <p:cNvSpPr/>
            <p:nvPr/>
          </p:nvSpPr>
          <p:spPr>
            <a:xfrm>
              <a:off x="5061109"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23507D2-EA52-4A5E-AF92-F514F43B5490}"/>
                </a:ext>
              </a:extLst>
            </p:cNvPr>
            <p:cNvSpPr/>
            <p:nvPr/>
          </p:nvSpPr>
          <p:spPr>
            <a:xfrm>
              <a:off x="5513634" y="1595443"/>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68877B9-1313-4AF8-AC69-37517CDC84E3}"/>
                </a:ext>
              </a:extLst>
            </p:cNvPr>
            <p:cNvSpPr/>
            <p:nvPr/>
          </p:nvSpPr>
          <p:spPr>
            <a:xfrm>
              <a:off x="5966159"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97BAAE9-92EF-4CA7-81B0-3FB585B27250}"/>
                </a:ext>
              </a:extLst>
            </p:cNvPr>
            <p:cNvSpPr/>
            <p:nvPr/>
          </p:nvSpPr>
          <p:spPr>
            <a:xfrm>
              <a:off x="6418684"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1483732-08BC-48E7-9DAE-D557ED6A3E82}"/>
                </a:ext>
              </a:extLst>
            </p:cNvPr>
            <p:cNvSpPr/>
            <p:nvPr/>
          </p:nvSpPr>
          <p:spPr>
            <a:xfrm>
              <a:off x="6871213" y="1595443"/>
              <a:ext cx="360000" cy="36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FEA371E4-9CB9-4EAD-9BC8-538B2CAF3008}"/>
              </a:ext>
            </a:extLst>
          </p:cNvPr>
          <p:cNvSpPr txBox="1"/>
          <p:nvPr/>
        </p:nvSpPr>
        <p:spPr>
          <a:xfrm>
            <a:off x="7698400" y="2243020"/>
            <a:ext cx="498855" cy="584775"/>
          </a:xfrm>
          <a:prstGeom prst="rect">
            <a:avLst/>
          </a:prstGeom>
          <a:noFill/>
        </p:spPr>
        <p:txBody>
          <a:bodyPr wrap="none" rtlCol="0">
            <a:spAutoFit/>
          </a:bodyPr>
          <a:lstStyle/>
          <a:p>
            <a:r>
              <a:rPr lang="en-GB" sz="3200" b="1" dirty="0">
                <a:solidFill>
                  <a:srgbClr val="FF0000"/>
                </a:solidFill>
                <a:latin typeface="Century Gothic" panose="020B0502020202020204" pitchFamily="34" charset="0"/>
                <a:sym typeface="Wingdings 2" panose="05020102010507070707" pitchFamily="18" charset="2"/>
              </a:rPr>
              <a:t></a:t>
            </a:r>
            <a:endParaRPr lang="en-GB" sz="3200" b="1" dirty="0">
              <a:solidFill>
                <a:srgbClr val="FF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8011AA79-F7A4-4B91-BB1D-BF7EF8644E64}"/>
              </a:ext>
            </a:extLst>
          </p:cNvPr>
          <p:cNvSpPr txBox="1"/>
          <p:nvPr/>
        </p:nvSpPr>
        <p:spPr>
          <a:xfrm>
            <a:off x="6741261" y="3464512"/>
            <a:ext cx="498855" cy="584775"/>
          </a:xfrm>
          <a:prstGeom prst="rect">
            <a:avLst/>
          </a:prstGeom>
          <a:noFill/>
        </p:spPr>
        <p:txBody>
          <a:bodyPr wrap="none" rtlCol="0">
            <a:spAutoFit/>
          </a:bodyPr>
          <a:lstStyle/>
          <a:p>
            <a:r>
              <a:rPr lang="en-GB" sz="3200" b="1" dirty="0">
                <a:solidFill>
                  <a:srgbClr val="FF0000"/>
                </a:solidFill>
                <a:latin typeface="Century Gothic" panose="020B0502020202020204" pitchFamily="34" charset="0"/>
                <a:sym typeface="Wingdings 2" panose="05020102010507070707" pitchFamily="18" charset="2"/>
              </a:rPr>
              <a:t></a:t>
            </a:r>
            <a:endParaRPr lang="en-GB" sz="3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63292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For every triangle there are 2 circles.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 name="Group 1">
            <a:extLst>
              <a:ext uri="{FF2B5EF4-FFF2-40B4-BE49-F238E27FC236}">
                <a16:creationId xmlns:a16="http://schemas.microsoft.com/office/drawing/2014/main" id="{4EDC19F4-860B-4957-B1E4-15DA1223AF83}"/>
              </a:ext>
            </a:extLst>
          </p:cNvPr>
          <p:cNvGrpSpPr/>
          <p:nvPr/>
        </p:nvGrpSpPr>
        <p:grpSpPr>
          <a:xfrm>
            <a:off x="643015" y="1595443"/>
            <a:ext cx="7857970" cy="360000"/>
            <a:chOff x="685565" y="1595443"/>
            <a:chExt cx="7857970" cy="360000"/>
          </a:xfrm>
        </p:grpSpPr>
        <p:sp>
          <p:nvSpPr>
            <p:cNvPr id="6" name="Triangle 5">
              <a:extLst>
                <a:ext uri="{FF2B5EF4-FFF2-40B4-BE49-F238E27FC236}">
                  <a16:creationId xmlns:a16="http://schemas.microsoft.com/office/drawing/2014/main" id="{FA96FFB3-CC8D-D642-8A82-1CA4843C5838}"/>
                </a:ext>
              </a:extLst>
            </p:cNvPr>
            <p:cNvSpPr/>
            <p:nvPr/>
          </p:nvSpPr>
          <p:spPr>
            <a:xfrm>
              <a:off x="1567679"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4CAA9B-F151-7E42-9B7B-9A0789CDC301}"/>
                </a:ext>
              </a:extLst>
            </p:cNvPr>
            <p:cNvSpPr/>
            <p:nvPr/>
          </p:nvSpPr>
          <p:spPr>
            <a:xfrm>
              <a:off x="2008736"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2D16AD2-A10E-564F-9728-4F9035AAA431}"/>
                </a:ext>
              </a:extLst>
            </p:cNvPr>
            <p:cNvSpPr/>
            <p:nvPr/>
          </p:nvSpPr>
          <p:spPr>
            <a:xfrm>
              <a:off x="2449793"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489E7E1-C4AA-5A42-9867-EE998C8EEF21}"/>
                </a:ext>
              </a:extLst>
            </p:cNvPr>
            <p:cNvSpPr/>
            <p:nvPr/>
          </p:nvSpPr>
          <p:spPr>
            <a:xfrm>
              <a:off x="2890850"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6E4E06B-661B-8B49-94FE-EBF885349AE2}"/>
                </a:ext>
              </a:extLst>
            </p:cNvPr>
            <p:cNvSpPr/>
            <p:nvPr/>
          </p:nvSpPr>
          <p:spPr>
            <a:xfrm>
              <a:off x="3331907"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riangle 21">
              <a:extLst>
                <a:ext uri="{FF2B5EF4-FFF2-40B4-BE49-F238E27FC236}">
                  <a16:creationId xmlns:a16="http://schemas.microsoft.com/office/drawing/2014/main" id="{B175FAC1-0E7A-2648-A3C7-0966508DE53D}"/>
                </a:ext>
              </a:extLst>
            </p:cNvPr>
            <p:cNvSpPr/>
            <p:nvPr/>
          </p:nvSpPr>
          <p:spPr>
            <a:xfrm>
              <a:off x="1126622"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iangle 22">
              <a:extLst>
                <a:ext uri="{FF2B5EF4-FFF2-40B4-BE49-F238E27FC236}">
                  <a16:creationId xmlns:a16="http://schemas.microsoft.com/office/drawing/2014/main" id="{4C2E08B4-C73D-0546-9C4D-C3BB03AEB56B}"/>
                </a:ext>
              </a:extLst>
            </p:cNvPr>
            <p:cNvSpPr/>
            <p:nvPr/>
          </p:nvSpPr>
          <p:spPr>
            <a:xfrm>
              <a:off x="685565"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iangle 23">
              <a:extLst>
                <a:ext uri="{FF2B5EF4-FFF2-40B4-BE49-F238E27FC236}">
                  <a16:creationId xmlns:a16="http://schemas.microsoft.com/office/drawing/2014/main" id="{72845447-7F25-704B-B877-A1ECAB8B3EB1}"/>
                </a:ext>
              </a:extLst>
            </p:cNvPr>
            <p:cNvSpPr/>
            <p:nvPr/>
          </p:nvSpPr>
          <p:spPr>
            <a:xfrm>
              <a:off x="5537192"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35F6C0F-B190-234B-AAC2-1FAE8ACEE6CE}"/>
                </a:ext>
              </a:extLst>
            </p:cNvPr>
            <p:cNvSpPr/>
            <p:nvPr/>
          </p:nvSpPr>
          <p:spPr>
            <a:xfrm>
              <a:off x="5978249"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F6A7C4E-FEDD-1F46-A99A-2FA315C6A221}"/>
                </a:ext>
              </a:extLst>
            </p:cNvPr>
            <p:cNvSpPr/>
            <p:nvPr/>
          </p:nvSpPr>
          <p:spPr>
            <a:xfrm>
              <a:off x="6419306"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F466DA6-7FEA-DF46-BB50-AB9BE81B2654}"/>
                </a:ext>
              </a:extLst>
            </p:cNvPr>
            <p:cNvSpPr/>
            <p:nvPr/>
          </p:nvSpPr>
          <p:spPr>
            <a:xfrm>
              <a:off x="6860363"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50C0233-B229-FF45-A4FF-07DDDB100F0F}"/>
                </a:ext>
              </a:extLst>
            </p:cNvPr>
            <p:cNvSpPr/>
            <p:nvPr/>
          </p:nvSpPr>
          <p:spPr>
            <a:xfrm>
              <a:off x="7301420"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iangle 28">
              <a:extLst>
                <a:ext uri="{FF2B5EF4-FFF2-40B4-BE49-F238E27FC236}">
                  <a16:creationId xmlns:a16="http://schemas.microsoft.com/office/drawing/2014/main" id="{D86092F7-0529-C64D-AEC6-3F71C5F05A11}"/>
                </a:ext>
              </a:extLst>
            </p:cNvPr>
            <p:cNvSpPr/>
            <p:nvPr/>
          </p:nvSpPr>
          <p:spPr>
            <a:xfrm>
              <a:off x="5096135"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riangle 29">
              <a:extLst>
                <a:ext uri="{FF2B5EF4-FFF2-40B4-BE49-F238E27FC236}">
                  <a16:creationId xmlns:a16="http://schemas.microsoft.com/office/drawing/2014/main" id="{2D1625E2-C9A6-9242-B3ED-D53D88D101DB}"/>
                </a:ext>
              </a:extLst>
            </p:cNvPr>
            <p:cNvSpPr/>
            <p:nvPr/>
          </p:nvSpPr>
          <p:spPr>
            <a:xfrm>
              <a:off x="4655078"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AA0B8E4-2004-CD45-826C-421D0825307E}"/>
                </a:ext>
              </a:extLst>
            </p:cNvPr>
            <p:cNvSpPr/>
            <p:nvPr/>
          </p:nvSpPr>
          <p:spPr>
            <a:xfrm>
              <a:off x="3772964"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81734DE-3963-DE41-8696-222650C92BA5}"/>
                </a:ext>
              </a:extLst>
            </p:cNvPr>
            <p:cNvSpPr/>
            <p:nvPr/>
          </p:nvSpPr>
          <p:spPr>
            <a:xfrm>
              <a:off x="4214021"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11B0C3E-C819-A041-8EFC-A7500B2F3CEB}"/>
                </a:ext>
              </a:extLst>
            </p:cNvPr>
            <p:cNvSpPr/>
            <p:nvPr/>
          </p:nvSpPr>
          <p:spPr>
            <a:xfrm>
              <a:off x="7742477"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CB8F1FD-9F75-8E4F-AAAC-E69DCFAA2AA7}"/>
                </a:ext>
              </a:extLst>
            </p:cNvPr>
            <p:cNvSpPr/>
            <p:nvPr/>
          </p:nvSpPr>
          <p:spPr>
            <a:xfrm>
              <a:off x="8183535"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467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For every triangle there are 2 circles.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35" name="Group 34">
            <a:extLst>
              <a:ext uri="{FF2B5EF4-FFF2-40B4-BE49-F238E27FC236}">
                <a16:creationId xmlns:a16="http://schemas.microsoft.com/office/drawing/2014/main" id="{EAFEC382-33BB-40B8-B17B-824CCB03402F}"/>
              </a:ext>
            </a:extLst>
          </p:cNvPr>
          <p:cNvGrpSpPr/>
          <p:nvPr/>
        </p:nvGrpSpPr>
        <p:grpSpPr>
          <a:xfrm>
            <a:off x="643015" y="1595443"/>
            <a:ext cx="7857970" cy="360000"/>
            <a:chOff x="685565" y="1595443"/>
            <a:chExt cx="7857970" cy="360000"/>
          </a:xfrm>
        </p:grpSpPr>
        <p:sp>
          <p:nvSpPr>
            <p:cNvPr id="36" name="Triangle 5">
              <a:extLst>
                <a:ext uri="{FF2B5EF4-FFF2-40B4-BE49-F238E27FC236}">
                  <a16:creationId xmlns:a16="http://schemas.microsoft.com/office/drawing/2014/main" id="{A5C4C7A6-0C97-43D4-8B90-4E815FE42FE4}"/>
                </a:ext>
              </a:extLst>
            </p:cNvPr>
            <p:cNvSpPr/>
            <p:nvPr/>
          </p:nvSpPr>
          <p:spPr>
            <a:xfrm>
              <a:off x="1567679"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1797505-84E0-476B-898B-0C28E3B26F3E}"/>
                </a:ext>
              </a:extLst>
            </p:cNvPr>
            <p:cNvSpPr/>
            <p:nvPr/>
          </p:nvSpPr>
          <p:spPr>
            <a:xfrm>
              <a:off x="2008736"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34E09E1-5F9D-4A98-A2F7-279C0F4DF913}"/>
                </a:ext>
              </a:extLst>
            </p:cNvPr>
            <p:cNvSpPr/>
            <p:nvPr/>
          </p:nvSpPr>
          <p:spPr>
            <a:xfrm>
              <a:off x="2449793"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A0168EF-A1A3-4B9C-A9DA-1177CBA656AE}"/>
                </a:ext>
              </a:extLst>
            </p:cNvPr>
            <p:cNvSpPr/>
            <p:nvPr/>
          </p:nvSpPr>
          <p:spPr>
            <a:xfrm>
              <a:off x="2890850"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31E8699-CA82-41B1-BBA0-50A7BB4C09A8}"/>
                </a:ext>
              </a:extLst>
            </p:cNvPr>
            <p:cNvSpPr/>
            <p:nvPr/>
          </p:nvSpPr>
          <p:spPr>
            <a:xfrm>
              <a:off x="3331907"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riangle 21">
              <a:extLst>
                <a:ext uri="{FF2B5EF4-FFF2-40B4-BE49-F238E27FC236}">
                  <a16:creationId xmlns:a16="http://schemas.microsoft.com/office/drawing/2014/main" id="{2846B5A3-4B7E-40D9-B17E-2075FAEF1A68}"/>
                </a:ext>
              </a:extLst>
            </p:cNvPr>
            <p:cNvSpPr/>
            <p:nvPr/>
          </p:nvSpPr>
          <p:spPr>
            <a:xfrm>
              <a:off x="1126622"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iangle 22">
              <a:extLst>
                <a:ext uri="{FF2B5EF4-FFF2-40B4-BE49-F238E27FC236}">
                  <a16:creationId xmlns:a16="http://schemas.microsoft.com/office/drawing/2014/main" id="{7F05AB52-4852-404D-8CEB-D7EE169BCF93}"/>
                </a:ext>
              </a:extLst>
            </p:cNvPr>
            <p:cNvSpPr/>
            <p:nvPr/>
          </p:nvSpPr>
          <p:spPr>
            <a:xfrm>
              <a:off x="685565"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riangle 23">
              <a:extLst>
                <a:ext uri="{FF2B5EF4-FFF2-40B4-BE49-F238E27FC236}">
                  <a16:creationId xmlns:a16="http://schemas.microsoft.com/office/drawing/2014/main" id="{0363D0AB-155F-4883-9D62-420893C096F8}"/>
                </a:ext>
              </a:extLst>
            </p:cNvPr>
            <p:cNvSpPr/>
            <p:nvPr/>
          </p:nvSpPr>
          <p:spPr>
            <a:xfrm>
              <a:off x="5537192"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4990DEAB-B67D-45C3-B7F6-66DDC9B434D7}"/>
                </a:ext>
              </a:extLst>
            </p:cNvPr>
            <p:cNvSpPr/>
            <p:nvPr/>
          </p:nvSpPr>
          <p:spPr>
            <a:xfrm>
              <a:off x="5978249"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E7B493F5-325B-4FF3-8585-70CD5AD4259C}"/>
                </a:ext>
              </a:extLst>
            </p:cNvPr>
            <p:cNvSpPr/>
            <p:nvPr/>
          </p:nvSpPr>
          <p:spPr>
            <a:xfrm>
              <a:off x="6419306"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2744F5C-A855-404F-B113-E79449268F50}"/>
                </a:ext>
              </a:extLst>
            </p:cNvPr>
            <p:cNvSpPr/>
            <p:nvPr/>
          </p:nvSpPr>
          <p:spPr>
            <a:xfrm>
              <a:off x="6860363"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68B41B8-3B70-4B20-A602-41309E6E268D}"/>
                </a:ext>
              </a:extLst>
            </p:cNvPr>
            <p:cNvSpPr/>
            <p:nvPr/>
          </p:nvSpPr>
          <p:spPr>
            <a:xfrm>
              <a:off x="7301420"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iangle 28">
              <a:extLst>
                <a:ext uri="{FF2B5EF4-FFF2-40B4-BE49-F238E27FC236}">
                  <a16:creationId xmlns:a16="http://schemas.microsoft.com/office/drawing/2014/main" id="{F78392A1-338D-4722-9BAA-42802843F247}"/>
                </a:ext>
              </a:extLst>
            </p:cNvPr>
            <p:cNvSpPr/>
            <p:nvPr/>
          </p:nvSpPr>
          <p:spPr>
            <a:xfrm>
              <a:off x="5096135"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riangle 29">
              <a:extLst>
                <a:ext uri="{FF2B5EF4-FFF2-40B4-BE49-F238E27FC236}">
                  <a16:creationId xmlns:a16="http://schemas.microsoft.com/office/drawing/2014/main" id="{B5C09DAA-EFCA-4B7F-9E1D-0C660F800DA5}"/>
                </a:ext>
              </a:extLst>
            </p:cNvPr>
            <p:cNvSpPr/>
            <p:nvPr/>
          </p:nvSpPr>
          <p:spPr>
            <a:xfrm>
              <a:off x="4655078" y="1595443"/>
              <a:ext cx="360000" cy="360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F5A782D-3236-4AB6-899A-E81E2D696071}"/>
                </a:ext>
              </a:extLst>
            </p:cNvPr>
            <p:cNvSpPr/>
            <p:nvPr/>
          </p:nvSpPr>
          <p:spPr>
            <a:xfrm>
              <a:off x="3772964"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B3D75F56-ADCA-4010-B93D-A889DBDC7571}"/>
                </a:ext>
              </a:extLst>
            </p:cNvPr>
            <p:cNvSpPr/>
            <p:nvPr/>
          </p:nvSpPr>
          <p:spPr>
            <a:xfrm>
              <a:off x="4214021"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AFDD63C-E455-4434-98B3-04D2F94A098B}"/>
                </a:ext>
              </a:extLst>
            </p:cNvPr>
            <p:cNvSpPr/>
            <p:nvPr/>
          </p:nvSpPr>
          <p:spPr>
            <a:xfrm>
              <a:off x="7742477"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E607E4C-94B1-4AB7-B302-38D29ABAE470}"/>
                </a:ext>
              </a:extLst>
            </p:cNvPr>
            <p:cNvSpPr/>
            <p:nvPr/>
          </p:nvSpPr>
          <p:spPr>
            <a:xfrm>
              <a:off x="8183535" y="1595443"/>
              <a:ext cx="360000" cy="36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225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4E059575-47E4-44A8-80F5-3F863043C3B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FBAD4492-F160-4376-80E2-5378C0BA704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sentence.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6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   for every 5 </a:t>
            </a:r>
            <a:r>
              <a:rPr lang="en-GB" sz="2000" b="1" spc="-300" dirty="0">
                <a:solidFill>
                  <a:schemeClr val="tx1"/>
                </a:solidFill>
                <a:latin typeface="Century Gothic" panose="020B0502020202020204" pitchFamily="34" charset="0"/>
              </a:rPr>
              <a:t>_____________   . </a:t>
            </a: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1537159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www.w3.org/XML/1998/namespace"/>
    <ds:schemaRef ds:uri="http://purl.org/dc/terms/"/>
    <ds:schemaRef ds:uri="86144f90-c7b6-48d0-aae5-f5e9e48cc3df"/>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0f0ae0ff-29c4-4766-b250-c1a9bee8d430"/>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4B5D20EE-8DC6-48FC-9AA3-ED2934829C5B}"/>
</file>

<file path=docProps/app.xml><?xml version="1.0" encoding="utf-8"?>
<Properties xmlns="http://schemas.openxmlformats.org/officeDocument/2006/extended-properties" xmlns:vt="http://schemas.openxmlformats.org/officeDocument/2006/docPropsVTypes">
  <Template>Office Theme</Template>
  <TotalTime>1366</TotalTime>
  <Words>874</Words>
  <Application>Microsoft Office PowerPoint</Application>
  <PresentationFormat>On-screen Show (4:3)</PresentationFormat>
  <Paragraphs>317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54</cp:revision>
  <dcterms:created xsi:type="dcterms:W3CDTF">2018-03-17T10:08:43Z</dcterms:created>
  <dcterms:modified xsi:type="dcterms:W3CDTF">2019-02-20T13:37:10Z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135</vt:lpwstr>
  </property>
</Properties>
</file>